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6.xml" ContentType="application/vnd.openxmlformats-officedocument.theme+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7.xml" ContentType="application/vnd.openxmlformats-officedocument.theme+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3" r:id="rId1"/>
    <p:sldMasterId id="2147484355" r:id="rId2"/>
    <p:sldMasterId id="2147484397" r:id="rId3"/>
    <p:sldMasterId id="2147484453" r:id="rId4"/>
    <p:sldMasterId id="2147484479" r:id="rId5"/>
    <p:sldMasterId id="2147484504" r:id="rId6"/>
    <p:sldMasterId id="2147484528" r:id="rId7"/>
    <p:sldMasterId id="2147484540" r:id="rId8"/>
  </p:sldMasterIdLst>
  <p:notesMasterIdLst>
    <p:notesMasterId r:id="rId71"/>
  </p:notesMasterIdLst>
  <p:sldIdLst>
    <p:sldId id="699" r:id="rId9"/>
    <p:sldId id="701" r:id="rId10"/>
    <p:sldId id="295" r:id="rId11"/>
    <p:sldId id="641" r:id="rId12"/>
    <p:sldId id="694" r:id="rId13"/>
    <p:sldId id="544" r:id="rId14"/>
    <p:sldId id="545" r:id="rId15"/>
    <p:sldId id="546" r:id="rId16"/>
    <p:sldId id="547" r:id="rId17"/>
    <p:sldId id="548" r:id="rId18"/>
    <p:sldId id="620" r:id="rId19"/>
    <p:sldId id="550" r:id="rId20"/>
    <p:sldId id="551" r:id="rId21"/>
    <p:sldId id="529" r:id="rId22"/>
    <p:sldId id="520" r:id="rId23"/>
    <p:sldId id="573" r:id="rId24"/>
    <p:sldId id="648" r:id="rId25"/>
    <p:sldId id="566" r:id="rId26"/>
    <p:sldId id="567" r:id="rId27"/>
    <p:sldId id="568" r:id="rId28"/>
    <p:sldId id="627" r:id="rId29"/>
    <p:sldId id="697" r:id="rId30"/>
    <p:sldId id="628" r:id="rId31"/>
    <p:sldId id="574" r:id="rId32"/>
    <p:sldId id="665" r:id="rId33"/>
    <p:sldId id="667" r:id="rId34"/>
    <p:sldId id="668" r:id="rId35"/>
    <p:sldId id="670" r:id="rId36"/>
    <p:sldId id="680" r:id="rId37"/>
    <p:sldId id="682" r:id="rId38"/>
    <p:sldId id="683" r:id="rId39"/>
    <p:sldId id="693" r:id="rId40"/>
    <p:sldId id="695" r:id="rId41"/>
    <p:sldId id="687" r:id="rId42"/>
    <p:sldId id="696" r:id="rId43"/>
    <p:sldId id="689" r:id="rId44"/>
    <p:sldId id="678" r:id="rId45"/>
    <p:sldId id="629" r:id="rId46"/>
    <p:sldId id="579" r:id="rId47"/>
    <p:sldId id="580" r:id="rId48"/>
    <p:sldId id="581" r:id="rId49"/>
    <p:sldId id="662" r:id="rId50"/>
    <p:sldId id="552" r:id="rId51"/>
    <p:sldId id="555" r:id="rId52"/>
    <p:sldId id="556" r:id="rId53"/>
    <p:sldId id="557" r:id="rId54"/>
    <p:sldId id="558" r:id="rId55"/>
    <p:sldId id="656" r:id="rId56"/>
    <p:sldId id="634" r:id="rId57"/>
    <p:sldId id="562" r:id="rId58"/>
    <p:sldId id="608" r:id="rId59"/>
    <p:sldId id="563" r:id="rId60"/>
    <p:sldId id="635" r:id="rId61"/>
    <p:sldId id="657" r:id="rId62"/>
    <p:sldId id="636" r:id="rId63"/>
    <p:sldId id="645" r:id="rId64"/>
    <p:sldId id="647" r:id="rId65"/>
    <p:sldId id="700" r:id="rId66"/>
    <p:sldId id="649" r:id="rId67"/>
    <p:sldId id="702" r:id="rId68"/>
    <p:sldId id="650" r:id="rId69"/>
    <p:sldId id="651" r:id="rId7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0000"/>
    <a:srgbClr val="0000CC"/>
    <a:srgbClr val="006600"/>
    <a:srgbClr val="333399"/>
    <a:srgbClr val="FF3300"/>
    <a:srgbClr val="339933"/>
    <a:srgbClr val="A50021"/>
    <a:srgbClr val="0066CC"/>
    <a:srgbClr val="FF0000"/>
    <a:srgbClr val="A1B97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562" autoAdjust="0"/>
    <p:restoredTop sz="93724" autoAdjust="0"/>
  </p:normalViewPr>
  <p:slideViewPr>
    <p:cSldViewPr snapToGrid="0">
      <p:cViewPr varScale="1">
        <p:scale>
          <a:sx n="66" d="100"/>
          <a:sy n="66" d="100"/>
        </p:scale>
        <p:origin x="148" y="36"/>
      </p:cViewPr>
      <p:guideLst/>
    </p:cSldViewPr>
  </p:slideViewPr>
  <p:notesTextViewPr>
    <p:cViewPr>
      <p:scale>
        <a:sx n="3" d="2"/>
        <a:sy n="3" d="2"/>
      </p:scale>
      <p:origin x="0" y="0"/>
    </p:cViewPr>
  </p:notesTextViewPr>
  <p:sorterViewPr>
    <p:cViewPr>
      <p:scale>
        <a:sx n="50" d="100"/>
        <a:sy n="50" d="100"/>
      </p:scale>
      <p:origin x="0" y="-2544"/>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8.xml"/><Relationship Id="rId21" Type="http://schemas.openxmlformats.org/officeDocument/2006/relationships/slide" Target="slides/slide13.xml"/><Relationship Id="rId42" Type="http://schemas.openxmlformats.org/officeDocument/2006/relationships/slide" Target="slides/slide34.xml"/><Relationship Id="rId47" Type="http://schemas.openxmlformats.org/officeDocument/2006/relationships/slide" Target="slides/slide39.xml"/><Relationship Id="rId63" Type="http://schemas.openxmlformats.org/officeDocument/2006/relationships/slide" Target="slides/slide55.xml"/><Relationship Id="rId68" Type="http://schemas.openxmlformats.org/officeDocument/2006/relationships/slide" Target="slides/slide60.xml"/><Relationship Id="rId2" Type="http://schemas.openxmlformats.org/officeDocument/2006/relationships/slideMaster" Target="slideMasters/slideMaster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slide" Target="slides/slide50.xml"/><Relationship Id="rId66" Type="http://schemas.openxmlformats.org/officeDocument/2006/relationships/slide" Target="slides/slide58.xml"/><Relationship Id="rId74" Type="http://schemas.openxmlformats.org/officeDocument/2006/relationships/theme" Target="theme/theme1.xml"/><Relationship Id="rId5" Type="http://schemas.openxmlformats.org/officeDocument/2006/relationships/slideMaster" Target="slideMasters/slideMaster5.xml"/><Relationship Id="rId61" Type="http://schemas.openxmlformats.org/officeDocument/2006/relationships/slide" Target="slides/slide53.xml"/><Relationship Id="rId19" Type="http://schemas.openxmlformats.org/officeDocument/2006/relationships/slide" Target="slides/slide1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slide" Target="slides/slide48.xml"/><Relationship Id="rId64" Type="http://schemas.openxmlformats.org/officeDocument/2006/relationships/slide" Target="slides/slide56.xml"/><Relationship Id="rId69" Type="http://schemas.openxmlformats.org/officeDocument/2006/relationships/slide" Target="slides/slide61.xml"/><Relationship Id="rId8" Type="http://schemas.openxmlformats.org/officeDocument/2006/relationships/slideMaster" Target="slideMasters/slideMaster8.xml"/><Relationship Id="rId51" Type="http://schemas.openxmlformats.org/officeDocument/2006/relationships/slide" Target="slides/slide43.xml"/><Relationship Id="rId72"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slide" Target="slides/slide51.xml"/><Relationship Id="rId67" Type="http://schemas.openxmlformats.org/officeDocument/2006/relationships/slide" Target="slides/slide59.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slide" Target="slides/slide54.xml"/><Relationship Id="rId70" Type="http://schemas.openxmlformats.org/officeDocument/2006/relationships/slide" Target="slides/slide62.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 Id="rId10" Type="http://schemas.openxmlformats.org/officeDocument/2006/relationships/slide" Target="slides/slide2.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slide" Target="slides/slide52.xml"/><Relationship Id="rId65" Type="http://schemas.openxmlformats.org/officeDocument/2006/relationships/slide" Target="slides/slide57.xml"/><Relationship Id="rId73"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1.xml"/><Relationship Id="rId13" Type="http://schemas.openxmlformats.org/officeDocument/2006/relationships/slide" Target="slides/slide5.xml"/><Relationship Id="rId18" Type="http://schemas.openxmlformats.org/officeDocument/2006/relationships/slide" Target="slides/slide10.xml"/><Relationship Id="rId39" Type="http://schemas.openxmlformats.org/officeDocument/2006/relationships/slide" Target="slides/slide31.xml"/><Relationship Id="rId34" Type="http://schemas.openxmlformats.org/officeDocument/2006/relationships/slide" Target="slides/slide26.xml"/><Relationship Id="rId50" Type="http://schemas.openxmlformats.org/officeDocument/2006/relationships/slide" Target="slides/slide42.xml"/><Relationship Id="rId55" Type="http://schemas.openxmlformats.org/officeDocument/2006/relationships/slide" Target="slides/slide47.xml"/><Relationship Id="rId7" Type="http://schemas.openxmlformats.org/officeDocument/2006/relationships/slideMaster" Target="slideMasters/slideMaster7.xml"/><Relationship Id="rId71"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59.wmf"/><Relationship Id="rId1" Type="http://schemas.openxmlformats.org/officeDocument/2006/relationships/image" Target="../media/image65.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66.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59.w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59.wmf"/><Relationship Id="rId1" Type="http://schemas.openxmlformats.org/officeDocument/2006/relationships/image" Target="../media/image65.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73.wmf"/><Relationship Id="rId2" Type="http://schemas.openxmlformats.org/officeDocument/2006/relationships/image" Target="../media/image72.wmf"/><Relationship Id="rId1" Type="http://schemas.openxmlformats.org/officeDocument/2006/relationships/image" Target="../media/image71.wmf"/><Relationship Id="rId5" Type="http://schemas.openxmlformats.org/officeDocument/2006/relationships/image" Target="../media/image75.wmf"/><Relationship Id="rId4" Type="http://schemas.openxmlformats.org/officeDocument/2006/relationships/image" Target="../media/image74.w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73.wmf"/><Relationship Id="rId2" Type="http://schemas.openxmlformats.org/officeDocument/2006/relationships/image" Target="../media/image72.wmf"/><Relationship Id="rId1" Type="http://schemas.openxmlformats.org/officeDocument/2006/relationships/image" Target="../media/image71.wmf"/><Relationship Id="rId5" Type="http://schemas.openxmlformats.org/officeDocument/2006/relationships/image" Target="../media/image75.wmf"/><Relationship Id="rId4" Type="http://schemas.openxmlformats.org/officeDocument/2006/relationships/image" Target="../media/image74.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59.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59.wmf"/></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72.wmf"/><Relationship Id="rId2" Type="http://schemas.openxmlformats.org/officeDocument/2006/relationships/image" Target="../media/image71.wmf"/><Relationship Id="rId1" Type="http://schemas.openxmlformats.org/officeDocument/2006/relationships/image" Target="../media/image74.wmf"/><Relationship Id="rId5" Type="http://schemas.openxmlformats.org/officeDocument/2006/relationships/image" Target="../media/image75.wmf"/><Relationship Id="rId4" Type="http://schemas.openxmlformats.org/officeDocument/2006/relationships/image" Target="../media/image73.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27.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59.w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59.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image" Target="../media/image16.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image" Target="../media/image16.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27.wmf"/><Relationship Id="rId1" Type="http://schemas.openxmlformats.org/officeDocument/2006/relationships/image" Target="../media/image16.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27.wmf"/><Relationship Id="rId1" Type="http://schemas.openxmlformats.org/officeDocument/2006/relationships/image" Target="../media/image16.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5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50F76A-642E-4ACF-982A-8F1509581258}" type="datetimeFigureOut">
              <a:rPr kumimoji="1" lang="ja-JP" altLang="en-US" smtClean="0"/>
              <a:t>2018/8/15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22F7EB-0B5F-402A-A1D3-34F7BCF3B89E}" type="slidenum">
              <a:rPr kumimoji="1" lang="ja-JP" altLang="en-US" smtClean="0"/>
              <a:t>‹#›</a:t>
            </a:fld>
            <a:endParaRPr kumimoji="1" lang="ja-JP" altLang="en-US"/>
          </a:p>
        </p:txBody>
      </p:sp>
    </p:spTree>
    <p:extLst>
      <p:ext uri="{BB962C8B-B14F-4D97-AF65-F5344CB8AC3E}">
        <p14:creationId xmlns:p14="http://schemas.microsoft.com/office/powerpoint/2010/main" val="383441364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フリーフォーム 1"/>
          <p:cNvSpPr>
            <a:spLocks/>
          </p:cNvSpPr>
          <p:nvPr/>
        </p:nvSpPr>
        <p:spPr bwMode="auto">
          <a:xfrm>
            <a:off x="1857375" y="601663"/>
            <a:ext cx="7435850" cy="3003550"/>
          </a:xfrm>
          <a:custGeom>
            <a:avLst/>
            <a:gdLst>
              <a:gd name="T0" fmla="*/ 2147483647 w 21600"/>
              <a:gd name="T1" fmla="*/ 0 h 21600"/>
              <a:gd name="T2" fmla="*/ 2147483647 w 21600"/>
              <a:gd name="T3" fmla="*/ 2147483647 h 21600"/>
              <a:gd name="T4" fmla="*/ 2147483647 w 21600"/>
              <a:gd name="T5" fmla="*/ 2147483647 h 21600"/>
              <a:gd name="T6" fmla="*/ 0 w 21600"/>
              <a:gd name="T7" fmla="*/ 2147483647 h 21600"/>
              <a:gd name="T8" fmla="*/ 17694720 60000 65536"/>
              <a:gd name="T9" fmla="*/ 0 60000 65536"/>
              <a:gd name="T10" fmla="*/ 5898240 60000 65536"/>
              <a:gd name="T11" fmla="*/ 1179648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solidFill>
            <a:srgbClr val="FFFFFF"/>
          </a:solidFill>
          <a:ln w="9360">
            <a:solidFill>
              <a:srgbClr val="000000"/>
            </a:solidFill>
            <a:prstDash val="solid"/>
            <a:miter lim="800000"/>
            <a:headEnd/>
            <a:tailEnd/>
          </a:ln>
        </p:spPr>
        <p:txBody>
          <a:bodyPr wrap="none" lIns="97488" tIns="50694" rIns="97488" bIns="50694" anchor="ct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en-US" sz="2000" b="0" i="0" u="none" strike="noStrike" kern="1200" cap="none" spc="0" normalizeH="0" baseline="0" noProof="0">
              <a:ln>
                <a:noFill/>
              </a:ln>
              <a:solidFill>
                <a:prstClr val="black"/>
              </a:solidFill>
              <a:effectLst/>
              <a:uLnTx/>
              <a:uFillTx/>
              <a:latin typeface="Arial" charset="0"/>
              <a:ea typeface="ＭＳ Ｐゴシック" pitchFamily="50" charset="-128"/>
              <a:cs typeface="+mn-cs"/>
            </a:endParaRPr>
          </a:p>
        </p:txBody>
      </p:sp>
      <p:sp>
        <p:nvSpPr>
          <p:cNvPr id="89091" name="ノート プレースホルダ 2"/>
          <p:cNvSpPr>
            <a:spLocks noGrp="1"/>
          </p:cNvSpPr>
          <p:nvPr>
            <p:ph type="body" sz="quarter" idx="1"/>
          </p:nvPr>
        </p:nvSpPr>
        <p:spPr>
          <a:xfrm>
            <a:off x="1114425" y="3806825"/>
            <a:ext cx="8905875" cy="290513"/>
          </a:xfrm>
          <a:noFill/>
          <a:ln/>
        </p:spPr>
        <p:txBody>
          <a:bodyPr>
            <a:spAutoFit/>
          </a:bodyPr>
          <a:lstStyle/>
          <a:p>
            <a:endParaRPr lang="en-US" altLang="ja-JP" smtClean="0"/>
          </a:p>
        </p:txBody>
      </p:sp>
    </p:spTree>
    <p:extLst>
      <p:ext uri="{BB962C8B-B14F-4D97-AF65-F5344CB8AC3E}">
        <p14:creationId xmlns:p14="http://schemas.microsoft.com/office/powerpoint/2010/main" val="15542236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1057275" rtl="0" eaLnBrk="1" fontAlgn="base" latinLnBrk="0" hangingPunct="1">
              <a:lnSpc>
                <a:spcPct val="100000"/>
              </a:lnSpc>
              <a:spcBef>
                <a:spcPct val="50000"/>
              </a:spcBef>
              <a:spcAft>
                <a:spcPct val="0"/>
              </a:spcAft>
              <a:buClrTx/>
              <a:buSzTx/>
              <a:buFontTx/>
              <a:buNone/>
              <a:tabLst/>
              <a:defRPr/>
            </a:pPr>
            <a:fld id="{ADB883F1-8CA0-4307-B0EB-E6ED15D13274}" type="slidenum">
              <a:rPr kumimoji="1" lang="en-US" altLang="ja-JP" sz="1400" b="0" i="0" u="none" strike="noStrike" kern="1200" cap="none" spc="0" normalizeH="0" baseline="0" noProof="0">
                <a:ln>
                  <a:noFill/>
                </a:ln>
                <a:solidFill>
                  <a:srgbClr val="000000"/>
                </a:solidFill>
                <a:effectLst/>
                <a:uLnTx/>
                <a:uFillTx/>
                <a:latin typeface="Times New Roman" pitchFamily="18" charset="0"/>
                <a:ea typeface="ＭＳ Ｐゴシック" pitchFamily="50" charset="-128"/>
                <a:cs typeface="+mn-cs"/>
              </a:rPr>
              <a:pPr marL="0" marR="0" lvl="0" indent="0" algn="r" defTabSz="1057275" rtl="0" eaLnBrk="1" fontAlgn="base" latinLnBrk="0" hangingPunct="1">
                <a:lnSpc>
                  <a:spcPct val="100000"/>
                </a:lnSpc>
                <a:spcBef>
                  <a:spcPct val="50000"/>
                </a:spcBef>
                <a:spcAft>
                  <a:spcPct val="0"/>
                </a:spcAft>
                <a:buClrTx/>
                <a:buSzTx/>
                <a:buFontTx/>
                <a:buNone/>
                <a:tabLst/>
                <a:defRPr/>
              </a:pPr>
              <a:t>34</a:t>
            </a:fld>
            <a:endParaRPr kumimoji="1" lang="en-US" altLang="ja-JP" sz="1400" b="0" i="0" u="none" strike="noStrike" kern="1200" cap="none" spc="0" normalizeH="0" baseline="0" noProof="0">
              <a:ln>
                <a:noFill/>
              </a:ln>
              <a:solidFill>
                <a:srgbClr val="000000"/>
              </a:solidFill>
              <a:effectLst/>
              <a:uLnTx/>
              <a:uFillTx/>
              <a:latin typeface="Times New Roman" pitchFamily="18" charset="0"/>
              <a:ea typeface="ＭＳ Ｐゴシック" pitchFamily="50" charset="-128"/>
              <a:cs typeface="+mn-cs"/>
            </a:endParaRPr>
          </a:p>
        </p:txBody>
      </p:sp>
      <p:sp>
        <p:nvSpPr>
          <p:cNvPr id="7170" name="Rectangle 2"/>
          <p:cNvSpPr>
            <a:spLocks noGrp="1" noRot="1" noChangeAspect="1" noChangeArrowheads="1" noTextEdit="1"/>
          </p:cNvSpPr>
          <p:nvPr>
            <p:ph type="sldImg"/>
          </p:nvPr>
        </p:nvSpPr>
        <p:spPr>
          <a:xfrm>
            <a:off x="-3132138" y="200025"/>
            <a:ext cx="3055938" cy="2292350"/>
          </a:xfrm>
          <a:ln/>
        </p:spPr>
      </p:sp>
      <p:sp>
        <p:nvSpPr>
          <p:cNvPr id="7171" name="Rectangle 3"/>
          <p:cNvSpPr>
            <a:spLocks noGrp="1" noChangeArrowheads="1"/>
          </p:cNvSpPr>
          <p:nvPr>
            <p:ph type="body" idx="1"/>
          </p:nvPr>
        </p:nvSpPr>
        <p:spPr/>
        <p:txBody>
          <a:bodyPr/>
          <a:lstStyle/>
          <a:p>
            <a:endParaRPr lang="en-US" altLang="ja-JP" dirty="0" smtClean="0"/>
          </a:p>
        </p:txBody>
      </p:sp>
    </p:spTree>
    <p:extLst>
      <p:ext uri="{BB962C8B-B14F-4D97-AF65-F5344CB8AC3E}">
        <p14:creationId xmlns:p14="http://schemas.microsoft.com/office/powerpoint/2010/main" val="14532081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1057275" rtl="0" eaLnBrk="1" fontAlgn="base" latinLnBrk="0" hangingPunct="1">
              <a:lnSpc>
                <a:spcPct val="100000"/>
              </a:lnSpc>
              <a:spcBef>
                <a:spcPct val="50000"/>
              </a:spcBef>
              <a:spcAft>
                <a:spcPct val="0"/>
              </a:spcAft>
              <a:buClrTx/>
              <a:buSzTx/>
              <a:buFontTx/>
              <a:buNone/>
              <a:tabLst/>
              <a:defRPr/>
            </a:pPr>
            <a:fld id="{ADB883F1-8CA0-4307-B0EB-E6ED15D13274}" type="slidenum">
              <a:rPr kumimoji="1" lang="en-US" altLang="ja-JP" sz="1400" b="0" i="0" u="none" strike="noStrike" kern="1200" cap="none" spc="0" normalizeH="0" baseline="0" noProof="0">
                <a:ln>
                  <a:noFill/>
                </a:ln>
                <a:solidFill>
                  <a:srgbClr val="000000"/>
                </a:solidFill>
                <a:effectLst/>
                <a:uLnTx/>
                <a:uFillTx/>
                <a:latin typeface="Times New Roman" pitchFamily="18" charset="0"/>
                <a:ea typeface="ＭＳ Ｐゴシック" pitchFamily="50" charset="-128"/>
                <a:cs typeface="+mn-cs"/>
              </a:rPr>
              <a:pPr marL="0" marR="0" lvl="0" indent="0" algn="r" defTabSz="1057275" rtl="0" eaLnBrk="1" fontAlgn="base" latinLnBrk="0" hangingPunct="1">
                <a:lnSpc>
                  <a:spcPct val="100000"/>
                </a:lnSpc>
                <a:spcBef>
                  <a:spcPct val="50000"/>
                </a:spcBef>
                <a:spcAft>
                  <a:spcPct val="0"/>
                </a:spcAft>
                <a:buClrTx/>
                <a:buSzTx/>
                <a:buFontTx/>
                <a:buNone/>
                <a:tabLst/>
                <a:defRPr/>
              </a:pPr>
              <a:t>36</a:t>
            </a:fld>
            <a:endParaRPr kumimoji="1" lang="en-US" altLang="ja-JP" sz="1400" b="0" i="0" u="none" strike="noStrike" kern="1200" cap="none" spc="0" normalizeH="0" baseline="0" noProof="0">
              <a:ln>
                <a:noFill/>
              </a:ln>
              <a:solidFill>
                <a:srgbClr val="000000"/>
              </a:solidFill>
              <a:effectLst/>
              <a:uLnTx/>
              <a:uFillTx/>
              <a:latin typeface="Times New Roman" pitchFamily="18" charset="0"/>
              <a:ea typeface="ＭＳ Ｐゴシック" pitchFamily="50" charset="-128"/>
              <a:cs typeface="+mn-cs"/>
            </a:endParaRPr>
          </a:p>
        </p:txBody>
      </p:sp>
      <p:sp>
        <p:nvSpPr>
          <p:cNvPr id="7170" name="Rectangle 2"/>
          <p:cNvSpPr>
            <a:spLocks noGrp="1" noRot="1" noChangeAspect="1" noChangeArrowheads="1" noTextEdit="1"/>
          </p:cNvSpPr>
          <p:nvPr>
            <p:ph type="sldImg"/>
          </p:nvPr>
        </p:nvSpPr>
        <p:spPr>
          <a:xfrm>
            <a:off x="-3132138" y="200025"/>
            <a:ext cx="3055938" cy="2292350"/>
          </a:xfrm>
          <a:ln/>
        </p:spPr>
      </p:sp>
      <p:sp>
        <p:nvSpPr>
          <p:cNvPr id="7171" name="Rectangle 3"/>
          <p:cNvSpPr>
            <a:spLocks noGrp="1" noChangeArrowheads="1"/>
          </p:cNvSpPr>
          <p:nvPr>
            <p:ph type="body" idx="1"/>
          </p:nvPr>
        </p:nvSpPr>
        <p:spPr/>
        <p:txBody>
          <a:bodyPr/>
          <a:lstStyle/>
          <a:p>
            <a:endParaRPr lang="en-US" altLang="ja-JP" dirty="0" smtClean="0"/>
          </a:p>
        </p:txBody>
      </p:sp>
    </p:spTree>
    <p:extLst>
      <p:ext uri="{BB962C8B-B14F-4D97-AF65-F5344CB8AC3E}">
        <p14:creationId xmlns:p14="http://schemas.microsoft.com/office/powerpoint/2010/main" val="827776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1057275" rtl="0" eaLnBrk="1" fontAlgn="base" latinLnBrk="0" hangingPunct="1">
              <a:lnSpc>
                <a:spcPct val="100000"/>
              </a:lnSpc>
              <a:spcBef>
                <a:spcPct val="50000"/>
              </a:spcBef>
              <a:spcAft>
                <a:spcPct val="0"/>
              </a:spcAft>
              <a:buClrTx/>
              <a:buSzTx/>
              <a:buFontTx/>
              <a:buNone/>
              <a:tabLst/>
              <a:defRPr/>
            </a:pPr>
            <a:fld id="{BC2309C7-CD94-4724-B0F8-637E85837BA9}" type="slidenum">
              <a:rPr kumimoji="1" lang="en-US" altLang="ja-JP" sz="1400" b="0" i="0" u="none" strike="noStrike" kern="1200" cap="none" spc="0" normalizeH="0" baseline="0" noProof="0" smtClean="0">
                <a:ln>
                  <a:noFill/>
                </a:ln>
                <a:solidFill>
                  <a:srgbClr val="000000"/>
                </a:solidFill>
                <a:effectLst/>
                <a:uLnTx/>
                <a:uFillTx/>
                <a:latin typeface="Times New Roman" pitchFamily="18" charset="0"/>
                <a:ea typeface="ＭＳ Ｐゴシック" pitchFamily="50" charset="-128"/>
                <a:cs typeface="+mn-cs"/>
              </a:rPr>
              <a:pPr marL="0" marR="0" lvl="0" indent="0" algn="r" defTabSz="1057275" rtl="0" eaLnBrk="1" fontAlgn="base" latinLnBrk="0" hangingPunct="1">
                <a:lnSpc>
                  <a:spcPct val="100000"/>
                </a:lnSpc>
                <a:spcBef>
                  <a:spcPct val="50000"/>
                </a:spcBef>
                <a:spcAft>
                  <a:spcPct val="0"/>
                </a:spcAft>
                <a:buClrTx/>
                <a:buSzTx/>
                <a:buFontTx/>
                <a:buNone/>
                <a:tabLst/>
                <a:defRPr/>
              </a:pPr>
              <a:t>39</a:t>
            </a:fld>
            <a:endParaRPr kumimoji="1" lang="en-US" altLang="ja-JP" sz="1400" b="0" i="0" u="none" strike="noStrike" kern="1200" cap="none" spc="0" normalizeH="0" baseline="0" noProof="0">
              <a:ln>
                <a:noFill/>
              </a:ln>
              <a:solidFill>
                <a:srgbClr val="000000"/>
              </a:solidFill>
              <a:effectLst/>
              <a:uLnTx/>
              <a:uFillTx/>
              <a:latin typeface="Times New Roman" pitchFamily="18" charset="0"/>
              <a:ea typeface="ＭＳ Ｐゴシック" pitchFamily="50" charset="-128"/>
              <a:cs typeface="+mn-cs"/>
            </a:endParaRPr>
          </a:p>
        </p:txBody>
      </p:sp>
    </p:spTree>
    <p:extLst>
      <p:ext uri="{BB962C8B-B14F-4D97-AF65-F5344CB8AC3E}">
        <p14:creationId xmlns:p14="http://schemas.microsoft.com/office/powerpoint/2010/main" val="15713860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1057275" rtl="0" eaLnBrk="1" fontAlgn="base" latinLnBrk="0" hangingPunct="1">
              <a:lnSpc>
                <a:spcPct val="100000"/>
              </a:lnSpc>
              <a:spcBef>
                <a:spcPct val="50000"/>
              </a:spcBef>
              <a:spcAft>
                <a:spcPct val="0"/>
              </a:spcAft>
              <a:buClrTx/>
              <a:buSzTx/>
              <a:buFontTx/>
              <a:buNone/>
              <a:tabLst/>
              <a:defRPr/>
            </a:pPr>
            <a:fld id="{BC2309C7-CD94-4724-B0F8-637E85837BA9}" type="slidenum">
              <a:rPr kumimoji="1" lang="en-US" altLang="ja-JP" sz="1400" b="0" i="0" u="none" strike="noStrike" kern="1200" cap="none" spc="0" normalizeH="0" baseline="0" noProof="0" smtClean="0">
                <a:ln>
                  <a:noFill/>
                </a:ln>
                <a:solidFill>
                  <a:srgbClr val="000000"/>
                </a:solidFill>
                <a:effectLst/>
                <a:uLnTx/>
                <a:uFillTx/>
                <a:latin typeface="Times New Roman" pitchFamily="18" charset="0"/>
                <a:ea typeface="ＭＳ Ｐゴシック" pitchFamily="50" charset="-128"/>
                <a:cs typeface="+mn-cs"/>
              </a:rPr>
              <a:pPr marL="0" marR="0" lvl="0" indent="0" algn="r" defTabSz="1057275" rtl="0" eaLnBrk="1" fontAlgn="base" latinLnBrk="0" hangingPunct="1">
                <a:lnSpc>
                  <a:spcPct val="100000"/>
                </a:lnSpc>
                <a:spcBef>
                  <a:spcPct val="50000"/>
                </a:spcBef>
                <a:spcAft>
                  <a:spcPct val="0"/>
                </a:spcAft>
                <a:buClrTx/>
                <a:buSzTx/>
                <a:buFontTx/>
                <a:buNone/>
                <a:tabLst/>
                <a:defRPr/>
              </a:pPr>
              <a:t>40</a:t>
            </a:fld>
            <a:endParaRPr kumimoji="1" lang="en-US" altLang="ja-JP" sz="1400" b="0" i="0" u="none" strike="noStrike" kern="1200" cap="none" spc="0" normalizeH="0" baseline="0" noProof="0">
              <a:ln>
                <a:noFill/>
              </a:ln>
              <a:solidFill>
                <a:srgbClr val="000000"/>
              </a:solidFill>
              <a:effectLst/>
              <a:uLnTx/>
              <a:uFillTx/>
              <a:latin typeface="Times New Roman" pitchFamily="18" charset="0"/>
              <a:ea typeface="ＭＳ Ｐゴシック" pitchFamily="50" charset="-128"/>
              <a:cs typeface="+mn-cs"/>
            </a:endParaRPr>
          </a:p>
        </p:txBody>
      </p:sp>
    </p:spTree>
    <p:extLst>
      <p:ext uri="{BB962C8B-B14F-4D97-AF65-F5344CB8AC3E}">
        <p14:creationId xmlns:p14="http://schemas.microsoft.com/office/powerpoint/2010/main" val="28894769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1057275" rtl="0" eaLnBrk="1" fontAlgn="base" latinLnBrk="0" hangingPunct="1">
              <a:lnSpc>
                <a:spcPct val="100000"/>
              </a:lnSpc>
              <a:spcBef>
                <a:spcPct val="50000"/>
              </a:spcBef>
              <a:spcAft>
                <a:spcPct val="0"/>
              </a:spcAft>
              <a:buClrTx/>
              <a:buSzTx/>
              <a:buFontTx/>
              <a:buNone/>
              <a:tabLst/>
              <a:defRPr/>
            </a:pPr>
            <a:fld id="{BC2309C7-CD94-4724-B0F8-637E85837BA9}" type="slidenum">
              <a:rPr kumimoji="1" lang="en-US" altLang="ja-JP" sz="1400" b="0" i="0" u="none" strike="noStrike" kern="1200" cap="none" spc="0" normalizeH="0" baseline="0" noProof="0" smtClean="0">
                <a:ln>
                  <a:noFill/>
                </a:ln>
                <a:solidFill>
                  <a:srgbClr val="000000"/>
                </a:solidFill>
                <a:effectLst/>
                <a:uLnTx/>
                <a:uFillTx/>
                <a:latin typeface="Times New Roman" pitchFamily="18" charset="0"/>
                <a:ea typeface="ＭＳ Ｐゴシック" pitchFamily="50" charset="-128"/>
                <a:cs typeface="+mn-cs"/>
              </a:rPr>
              <a:pPr marL="0" marR="0" lvl="0" indent="0" algn="r" defTabSz="1057275" rtl="0" eaLnBrk="1" fontAlgn="base" latinLnBrk="0" hangingPunct="1">
                <a:lnSpc>
                  <a:spcPct val="100000"/>
                </a:lnSpc>
                <a:spcBef>
                  <a:spcPct val="50000"/>
                </a:spcBef>
                <a:spcAft>
                  <a:spcPct val="0"/>
                </a:spcAft>
                <a:buClrTx/>
                <a:buSzTx/>
                <a:buFontTx/>
                <a:buNone/>
                <a:tabLst/>
                <a:defRPr/>
              </a:pPr>
              <a:t>42</a:t>
            </a:fld>
            <a:endParaRPr kumimoji="1" lang="en-US" altLang="ja-JP" sz="1400" b="0" i="0" u="none" strike="noStrike" kern="1200" cap="none" spc="0" normalizeH="0" baseline="0" noProof="0">
              <a:ln>
                <a:noFill/>
              </a:ln>
              <a:solidFill>
                <a:srgbClr val="000000"/>
              </a:solidFill>
              <a:effectLst/>
              <a:uLnTx/>
              <a:uFillTx/>
              <a:latin typeface="Times New Roman" pitchFamily="18" charset="0"/>
              <a:ea typeface="ＭＳ Ｐゴシック" pitchFamily="50" charset="-128"/>
              <a:cs typeface="+mn-cs"/>
            </a:endParaRPr>
          </a:p>
        </p:txBody>
      </p:sp>
    </p:spTree>
    <p:extLst>
      <p:ext uri="{BB962C8B-B14F-4D97-AF65-F5344CB8AC3E}">
        <p14:creationId xmlns:p14="http://schemas.microsoft.com/office/powerpoint/2010/main" val="219273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有効数字</a:t>
            </a:r>
            <a:endParaRPr kumimoji="1" lang="en-US" altLang="ja-JP" dirty="0" smtClean="0"/>
          </a:p>
          <a:p>
            <a:r>
              <a:rPr kumimoji="1" lang="en-US" altLang="ja-JP" dirty="0" err="1" smtClean="0"/>
              <a:t>Solovyev</a:t>
            </a:r>
            <a:r>
              <a:rPr kumimoji="1" lang="en-US" altLang="ja-JP" dirty="0" smtClean="0"/>
              <a:t> </a:t>
            </a:r>
            <a:r>
              <a:rPr kumimoji="1" lang="en-US" altLang="en-US" dirty="0" smtClean="0"/>
              <a:t>、Fe</a:t>
            </a:r>
            <a:r>
              <a:rPr kumimoji="1" lang="ja-JP" altLang="en-US" dirty="0" smtClean="0"/>
              <a:t>　</a:t>
            </a:r>
            <a:r>
              <a:rPr kumimoji="1" lang="en-US" altLang="ja-JP" dirty="0" smtClean="0"/>
              <a:t>L edge </a:t>
            </a:r>
            <a:r>
              <a:rPr kumimoji="1" lang="ja-JP" altLang="en-US" dirty="0" smtClean="0"/>
              <a:t>等の結果をまとめ</a:t>
            </a:r>
            <a:r>
              <a:rPr kumimoji="1" lang="en-US" altLang="ja-JP" dirty="0" smtClean="0"/>
              <a:t>t</a:t>
            </a:r>
            <a:r>
              <a:rPr kumimoji="1" lang="ja-JP" altLang="en-US" dirty="0" smtClean="0"/>
              <a:t>る</a:t>
            </a:r>
            <a:r>
              <a:rPr kumimoji="1" lang="en-US" altLang="ja-JP" dirty="0" smtClean="0"/>
              <a:t> =&gt; MAE mainly comes from </a:t>
            </a:r>
            <a:r>
              <a:rPr kumimoji="1" lang="en-US" altLang="ja-JP" dirty="0" err="1" smtClean="0"/>
              <a:t>Pt</a:t>
            </a:r>
            <a:r>
              <a:rPr kumimoji="1" lang="en-US" altLang="ja-JP" dirty="0" smtClean="0"/>
              <a:t> sites </a:t>
            </a:r>
            <a:r>
              <a:rPr kumimoji="1" lang="ja-JP" altLang="en-US" dirty="0" smtClean="0"/>
              <a:t>ちゃんと</a:t>
            </a:r>
            <a:r>
              <a:rPr kumimoji="1" lang="en-US" altLang="ja-JP" dirty="0" smtClean="0"/>
              <a:t> oral </a:t>
            </a:r>
            <a:r>
              <a:rPr kumimoji="1" lang="ja-JP" altLang="en-US" dirty="0" smtClean="0"/>
              <a:t>で</a:t>
            </a:r>
            <a:endParaRPr kumimoji="1" lang="en-US" altLang="ja-JP" dirty="0" smtClean="0"/>
          </a:p>
          <a:p>
            <a:r>
              <a:rPr kumimoji="1" lang="en-US" altLang="ja-JP" dirty="0" err="1" smtClean="0"/>
              <a:t>Solovyev</a:t>
            </a:r>
            <a:r>
              <a:rPr kumimoji="1" lang="en-US" altLang="ja-JP" dirty="0" smtClean="0"/>
              <a:t>. </a:t>
            </a:r>
            <a:r>
              <a:rPr kumimoji="1" lang="ja-JP" altLang="en-US" dirty="0" smtClean="0"/>
              <a:t>産総研　</a:t>
            </a:r>
            <a:r>
              <a:rPr kumimoji="1" lang="en-US" altLang="ja-JP" dirty="0" smtClean="0"/>
              <a:t>contact …? absolute value</a:t>
            </a:r>
            <a:r>
              <a:rPr kumimoji="1" lang="ja-JP" altLang="en-US" dirty="0" smtClean="0"/>
              <a:t>の解析を進める。</a:t>
            </a:r>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6D5B8B-2067-974E-A4D6-3AC211EEEC76}"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5026977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有効数字</a:t>
            </a:r>
            <a:endParaRPr kumimoji="1" lang="en-US" altLang="ja-JP" dirty="0" smtClean="0"/>
          </a:p>
          <a:p>
            <a:r>
              <a:rPr kumimoji="1" lang="en-US" altLang="ja-JP" dirty="0" err="1" smtClean="0"/>
              <a:t>Solovyev</a:t>
            </a:r>
            <a:r>
              <a:rPr kumimoji="1" lang="en-US" altLang="ja-JP" dirty="0" smtClean="0"/>
              <a:t> </a:t>
            </a:r>
            <a:r>
              <a:rPr kumimoji="1" lang="en-US" altLang="en-US" dirty="0" smtClean="0"/>
              <a:t>、Fe</a:t>
            </a:r>
            <a:r>
              <a:rPr kumimoji="1" lang="ja-JP" altLang="en-US" dirty="0" smtClean="0"/>
              <a:t>　</a:t>
            </a:r>
            <a:r>
              <a:rPr kumimoji="1" lang="en-US" altLang="ja-JP" dirty="0" smtClean="0"/>
              <a:t>L edge </a:t>
            </a:r>
            <a:r>
              <a:rPr kumimoji="1" lang="ja-JP" altLang="en-US" dirty="0" smtClean="0"/>
              <a:t>等の結果をまとめ</a:t>
            </a:r>
            <a:r>
              <a:rPr kumimoji="1" lang="en-US" altLang="ja-JP" dirty="0" smtClean="0"/>
              <a:t>t</a:t>
            </a:r>
            <a:r>
              <a:rPr kumimoji="1" lang="ja-JP" altLang="en-US" dirty="0" smtClean="0"/>
              <a:t>る</a:t>
            </a:r>
            <a:r>
              <a:rPr kumimoji="1" lang="en-US" altLang="ja-JP" dirty="0" smtClean="0"/>
              <a:t> =&gt; MAE mainly comes from </a:t>
            </a:r>
            <a:r>
              <a:rPr kumimoji="1" lang="en-US" altLang="ja-JP" dirty="0" err="1" smtClean="0"/>
              <a:t>Pt</a:t>
            </a:r>
            <a:r>
              <a:rPr kumimoji="1" lang="en-US" altLang="ja-JP" dirty="0" smtClean="0"/>
              <a:t> sites </a:t>
            </a:r>
            <a:r>
              <a:rPr kumimoji="1" lang="ja-JP" altLang="en-US" dirty="0" smtClean="0"/>
              <a:t>ちゃんと</a:t>
            </a:r>
            <a:r>
              <a:rPr kumimoji="1" lang="en-US" altLang="ja-JP" dirty="0" smtClean="0"/>
              <a:t> oral </a:t>
            </a:r>
            <a:r>
              <a:rPr kumimoji="1" lang="ja-JP" altLang="en-US" dirty="0" smtClean="0"/>
              <a:t>で</a:t>
            </a:r>
            <a:endParaRPr kumimoji="1" lang="en-US" altLang="ja-JP" dirty="0" smtClean="0"/>
          </a:p>
          <a:p>
            <a:r>
              <a:rPr kumimoji="1" lang="en-US" altLang="ja-JP" dirty="0" err="1" smtClean="0"/>
              <a:t>Solovyev</a:t>
            </a:r>
            <a:r>
              <a:rPr kumimoji="1" lang="en-US" altLang="ja-JP" dirty="0" smtClean="0"/>
              <a:t>. </a:t>
            </a:r>
            <a:r>
              <a:rPr kumimoji="1" lang="ja-JP" altLang="en-US" dirty="0" smtClean="0"/>
              <a:t>産総研　</a:t>
            </a:r>
            <a:r>
              <a:rPr kumimoji="1" lang="en-US" altLang="ja-JP" dirty="0" smtClean="0"/>
              <a:t>contact …? absolute value</a:t>
            </a:r>
            <a:r>
              <a:rPr kumimoji="1" lang="ja-JP" altLang="en-US" dirty="0" smtClean="0"/>
              <a:t>の解析を進める。</a:t>
            </a:r>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6D5B8B-2067-974E-A4D6-3AC211EEEC76}"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8966949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1057275" rtl="0" eaLnBrk="1" fontAlgn="base" latinLnBrk="0" hangingPunct="1">
              <a:lnSpc>
                <a:spcPct val="100000"/>
              </a:lnSpc>
              <a:spcBef>
                <a:spcPct val="50000"/>
              </a:spcBef>
              <a:spcAft>
                <a:spcPct val="0"/>
              </a:spcAft>
              <a:buClrTx/>
              <a:buSzTx/>
              <a:buFontTx/>
              <a:buNone/>
              <a:tabLst/>
              <a:defRPr/>
            </a:pPr>
            <a:fld id="{BC2309C7-CD94-4724-B0F8-637E85837BA9}" type="slidenum">
              <a:rPr kumimoji="1" lang="en-US" altLang="ja-JP" sz="1400" b="0" i="0" u="none" strike="noStrike" kern="1200" cap="none" spc="0" normalizeH="0" baseline="0" noProof="0" smtClean="0">
                <a:ln>
                  <a:noFill/>
                </a:ln>
                <a:solidFill>
                  <a:srgbClr val="000000"/>
                </a:solidFill>
                <a:effectLst/>
                <a:uLnTx/>
                <a:uFillTx/>
                <a:latin typeface="Times New Roman" pitchFamily="18" charset="0"/>
                <a:ea typeface="ＭＳ Ｐゴシック" pitchFamily="50" charset="-128"/>
                <a:cs typeface="+mn-cs"/>
              </a:rPr>
              <a:pPr marL="0" marR="0" lvl="0" indent="0" algn="r" defTabSz="1057275" rtl="0" eaLnBrk="1" fontAlgn="base" latinLnBrk="0" hangingPunct="1">
                <a:lnSpc>
                  <a:spcPct val="100000"/>
                </a:lnSpc>
                <a:spcBef>
                  <a:spcPct val="50000"/>
                </a:spcBef>
                <a:spcAft>
                  <a:spcPct val="0"/>
                </a:spcAft>
                <a:buClrTx/>
                <a:buSzTx/>
                <a:buFontTx/>
                <a:buNone/>
                <a:tabLst/>
                <a:defRPr/>
              </a:pPr>
              <a:t>48</a:t>
            </a:fld>
            <a:endParaRPr kumimoji="1" lang="en-US" altLang="ja-JP" sz="1400" b="0" i="0" u="none" strike="noStrike" kern="1200" cap="none" spc="0" normalizeH="0" baseline="0" noProof="0">
              <a:ln>
                <a:noFill/>
              </a:ln>
              <a:solidFill>
                <a:srgbClr val="000000"/>
              </a:solidFill>
              <a:effectLst/>
              <a:uLnTx/>
              <a:uFillTx/>
              <a:latin typeface="Times New Roman" pitchFamily="18" charset="0"/>
              <a:ea typeface="ＭＳ Ｐゴシック" pitchFamily="50" charset="-128"/>
              <a:cs typeface="+mn-cs"/>
            </a:endParaRPr>
          </a:p>
        </p:txBody>
      </p:sp>
    </p:spTree>
    <p:extLst>
      <p:ext uri="{BB962C8B-B14F-4D97-AF65-F5344CB8AC3E}">
        <p14:creationId xmlns:p14="http://schemas.microsoft.com/office/powerpoint/2010/main" val="33997980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1057275" rtl="0" eaLnBrk="1" fontAlgn="base" latinLnBrk="0" hangingPunct="1">
              <a:lnSpc>
                <a:spcPct val="100000"/>
              </a:lnSpc>
              <a:spcBef>
                <a:spcPct val="50000"/>
              </a:spcBef>
              <a:spcAft>
                <a:spcPct val="0"/>
              </a:spcAft>
              <a:buClrTx/>
              <a:buSzTx/>
              <a:buFontTx/>
              <a:buNone/>
              <a:tabLst/>
              <a:defRPr/>
            </a:pPr>
            <a:fld id="{ADB883F1-8CA0-4307-B0EB-E6ED15D13274}" type="slidenum">
              <a:rPr kumimoji="1" lang="en-US" altLang="ja-JP" sz="1400" b="0" i="0" u="none" strike="noStrike" kern="1200" cap="none" spc="0" normalizeH="0" baseline="0" noProof="0">
                <a:ln>
                  <a:noFill/>
                </a:ln>
                <a:solidFill>
                  <a:srgbClr val="000000"/>
                </a:solidFill>
                <a:effectLst/>
                <a:uLnTx/>
                <a:uFillTx/>
                <a:latin typeface="Times New Roman" pitchFamily="18" charset="0"/>
                <a:ea typeface="ＭＳ Ｐゴシック" pitchFamily="50" charset="-128"/>
                <a:cs typeface="+mn-cs"/>
              </a:rPr>
              <a:pPr marL="0" marR="0" lvl="0" indent="0" algn="r" defTabSz="1057275" rtl="0" eaLnBrk="1" fontAlgn="base" latinLnBrk="0" hangingPunct="1">
                <a:lnSpc>
                  <a:spcPct val="100000"/>
                </a:lnSpc>
                <a:spcBef>
                  <a:spcPct val="50000"/>
                </a:spcBef>
                <a:spcAft>
                  <a:spcPct val="0"/>
                </a:spcAft>
                <a:buClrTx/>
                <a:buSzTx/>
                <a:buFontTx/>
                <a:buNone/>
                <a:tabLst/>
                <a:defRPr/>
              </a:pPr>
              <a:t>51</a:t>
            </a:fld>
            <a:endParaRPr kumimoji="1" lang="en-US" altLang="ja-JP" sz="1400" b="0" i="0" u="none" strike="noStrike" kern="1200" cap="none" spc="0" normalizeH="0" baseline="0" noProof="0">
              <a:ln>
                <a:noFill/>
              </a:ln>
              <a:solidFill>
                <a:srgbClr val="000000"/>
              </a:solidFill>
              <a:effectLst/>
              <a:uLnTx/>
              <a:uFillTx/>
              <a:latin typeface="Times New Roman" pitchFamily="18" charset="0"/>
              <a:ea typeface="ＭＳ Ｐゴシック" pitchFamily="50" charset="-128"/>
              <a:cs typeface="+mn-cs"/>
            </a:endParaRPr>
          </a:p>
        </p:txBody>
      </p:sp>
      <p:sp>
        <p:nvSpPr>
          <p:cNvPr id="7170" name="Rectangle 2"/>
          <p:cNvSpPr>
            <a:spLocks noGrp="1" noRot="1" noChangeAspect="1" noChangeArrowheads="1" noTextEdit="1"/>
          </p:cNvSpPr>
          <p:nvPr>
            <p:ph type="sldImg"/>
          </p:nvPr>
        </p:nvSpPr>
        <p:spPr>
          <a:xfrm>
            <a:off x="-3132138" y="200025"/>
            <a:ext cx="3055938" cy="2292350"/>
          </a:xfrm>
          <a:ln/>
        </p:spPr>
      </p:sp>
      <p:sp>
        <p:nvSpPr>
          <p:cNvPr id="7171" name="Rectangle 3"/>
          <p:cNvSpPr>
            <a:spLocks noGrp="1" noChangeArrowheads="1"/>
          </p:cNvSpPr>
          <p:nvPr>
            <p:ph type="body" idx="1"/>
          </p:nvPr>
        </p:nvSpPr>
        <p:spPr/>
        <p:txBody>
          <a:bodyPr/>
          <a:lstStyle/>
          <a:p>
            <a:endParaRPr lang="en-US" altLang="ja-JP" dirty="0" smtClean="0"/>
          </a:p>
        </p:txBody>
      </p:sp>
    </p:spTree>
    <p:extLst>
      <p:ext uri="{BB962C8B-B14F-4D97-AF65-F5344CB8AC3E}">
        <p14:creationId xmlns:p14="http://schemas.microsoft.com/office/powerpoint/2010/main" val="37780533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フリーフォーム 1"/>
          <p:cNvSpPr>
            <a:spLocks/>
          </p:cNvSpPr>
          <p:nvPr/>
        </p:nvSpPr>
        <p:spPr bwMode="auto">
          <a:xfrm>
            <a:off x="1857375" y="601663"/>
            <a:ext cx="7435850" cy="3003550"/>
          </a:xfrm>
          <a:custGeom>
            <a:avLst/>
            <a:gdLst>
              <a:gd name="T0" fmla="*/ 2147483647 w 21600"/>
              <a:gd name="T1" fmla="*/ 0 h 21600"/>
              <a:gd name="T2" fmla="*/ 2147483647 w 21600"/>
              <a:gd name="T3" fmla="*/ 2147483647 h 21600"/>
              <a:gd name="T4" fmla="*/ 2147483647 w 21600"/>
              <a:gd name="T5" fmla="*/ 2147483647 h 21600"/>
              <a:gd name="T6" fmla="*/ 0 w 21600"/>
              <a:gd name="T7" fmla="*/ 2147483647 h 21600"/>
              <a:gd name="T8" fmla="*/ 17694720 60000 65536"/>
              <a:gd name="T9" fmla="*/ 0 60000 65536"/>
              <a:gd name="T10" fmla="*/ 5898240 60000 65536"/>
              <a:gd name="T11" fmla="*/ 1179648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solidFill>
            <a:srgbClr val="FFFFFF"/>
          </a:solidFill>
          <a:ln w="9360">
            <a:solidFill>
              <a:srgbClr val="000000"/>
            </a:solidFill>
            <a:prstDash val="solid"/>
            <a:miter lim="800000"/>
            <a:headEnd/>
            <a:tailEnd/>
          </a:ln>
        </p:spPr>
        <p:txBody>
          <a:bodyPr wrap="none" lIns="97488" tIns="50694" rIns="97488" bIns="50694" anchor="ct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en-US" sz="2000" b="0" i="0" u="none" strike="noStrike" kern="1200" cap="none" spc="0" normalizeH="0" baseline="0" noProof="0">
              <a:ln>
                <a:noFill/>
              </a:ln>
              <a:solidFill>
                <a:prstClr val="black"/>
              </a:solidFill>
              <a:effectLst/>
              <a:uLnTx/>
              <a:uFillTx/>
              <a:latin typeface="Arial" charset="0"/>
              <a:ea typeface="ＭＳ Ｐゴシック" pitchFamily="50" charset="-128"/>
              <a:cs typeface="+mn-cs"/>
            </a:endParaRPr>
          </a:p>
        </p:txBody>
      </p:sp>
      <p:sp>
        <p:nvSpPr>
          <p:cNvPr id="89091" name="ノート プレースホルダ 2"/>
          <p:cNvSpPr>
            <a:spLocks noGrp="1"/>
          </p:cNvSpPr>
          <p:nvPr>
            <p:ph type="body" sz="quarter" idx="1"/>
          </p:nvPr>
        </p:nvSpPr>
        <p:spPr>
          <a:xfrm>
            <a:off x="1114425" y="3806825"/>
            <a:ext cx="8905875" cy="290513"/>
          </a:xfrm>
          <a:noFill/>
          <a:ln/>
        </p:spPr>
        <p:txBody>
          <a:bodyPr>
            <a:spAutoFit/>
          </a:bodyPr>
          <a:lstStyle/>
          <a:p>
            <a:endParaRPr lang="en-US" altLang="ja-JP" smtClean="0"/>
          </a:p>
        </p:txBody>
      </p:sp>
    </p:spTree>
    <p:extLst>
      <p:ext uri="{BB962C8B-B14F-4D97-AF65-F5344CB8AC3E}">
        <p14:creationId xmlns:p14="http://schemas.microsoft.com/office/powerpoint/2010/main" val="28154895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フリーフォーム 1"/>
          <p:cNvSpPr>
            <a:spLocks/>
          </p:cNvSpPr>
          <p:nvPr/>
        </p:nvSpPr>
        <p:spPr bwMode="auto">
          <a:xfrm>
            <a:off x="1857375" y="601663"/>
            <a:ext cx="7435850" cy="3003550"/>
          </a:xfrm>
          <a:custGeom>
            <a:avLst/>
            <a:gdLst>
              <a:gd name="T0" fmla="*/ 2147483647 w 21600"/>
              <a:gd name="T1" fmla="*/ 0 h 21600"/>
              <a:gd name="T2" fmla="*/ 2147483647 w 21600"/>
              <a:gd name="T3" fmla="*/ 2147483647 h 21600"/>
              <a:gd name="T4" fmla="*/ 2147483647 w 21600"/>
              <a:gd name="T5" fmla="*/ 2147483647 h 21600"/>
              <a:gd name="T6" fmla="*/ 0 w 21600"/>
              <a:gd name="T7" fmla="*/ 2147483647 h 21600"/>
              <a:gd name="T8" fmla="*/ 17694720 60000 65536"/>
              <a:gd name="T9" fmla="*/ 0 60000 65536"/>
              <a:gd name="T10" fmla="*/ 5898240 60000 65536"/>
              <a:gd name="T11" fmla="*/ 1179648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solidFill>
            <a:srgbClr val="FFFFFF"/>
          </a:solidFill>
          <a:ln w="9360">
            <a:solidFill>
              <a:srgbClr val="000000"/>
            </a:solidFill>
            <a:prstDash val="solid"/>
            <a:miter lim="800000"/>
            <a:headEnd/>
            <a:tailEnd/>
          </a:ln>
        </p:spPr>
        <p:txBody>
          <a:bodyPr wrap="none" lIns="97488" tIns="50694" rIns="97488" bIns="50694" anchor="ct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en-US" sz="2000" b="0" i="0" u="none" strike="noStrike" kern="1200" cap="none" spc="0" normalizeH="0" baseline="0" noProof="0">
              <a:ln>
                <a:noFill/>
              </a:ln>
              <a:solidFill>
                <a:prstClr val="black"/>
              </a:solidFill>
              <a:effectLst/>
              <a:uLnTx/>
              <a:uFillTx/>
              <a:latin typeface="Arial" charset="0"/>
              <a:ea typeface="ＭＳ Ｐゴシック" pitchFamily="50" charset="-128"/>
              <a:cs typeface="+mn-cs"/>
            </a:endParaRPr>
          </a:p>
        </p:txBody>
      </p:sp>
      <p:sp>
        <p:nvSpPr>
          <p:cNvPr id="89091" name="ノート プレースホルダ 2"/>
          <p:cNvSpPr>
            <a:spLocks noGrp="1"/>
          </p:cNvSpPr>
          <p:nvPr>
            <p:ph type="body" sz="quarter" idx="1"/>
          </p:nvPr>
        </p:nvSpPr>
        <p:spPr>
          <a:xfrm>
            <a:off x="1114425" y="3806825"/>
            <a:ext cx="8905875" cy="290513"/>
          </a:xfrm>
          <a:noFill/>
          <a:ln/>
        </p:spPr>
        <p:txBody>
          <a:bodyPr>
            <a:spAutoFit/>
          </a:bodyPr>
          <a:lstStyle/>
          <a:p>
            <a:endParaRPr lang="en-US" altLang="ja-JP" smtClean="0"/>
          </a:p>
        </p:txBody>
      </p:sp>
    </p:spTree>
    <p:extLst>
      <p:ext uri="{BB962C8B-B14F-4D97-AF65-F5344CB8AC3E}">
        <p14:creationId xmlns:p14="http://schemas.microsoft.com/office/powerpoint/2010/main" val="39950865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1057275" rtl="0" eaLnBrk="1" fontAlgn="base" latinLnBrk="0" hangingPunct="1">
              <a:lnSpc>
                <a:spcPct val="100000"/>
              </a:lnSpc>
              <a:spcBef>
                <a:spcPct val="50000"/>
              </a:spcBef>
              <a:spcAft>
                <a:spcPct val="0"/>
              </a:spcAft>
              <a:buClrTx/>
              <a:buSzTx/>
              <a:buFontTx/>
              <a:buNone/>
              <a:tabLst/>
              <a:defRPr/>
            </a:pPr>
            <a:fld id="{BC2309C7-CD94-4724-B0F8-637E85837BA9}" type="slidenum">
              <a:rPr kumimoji="1" lang="en-US" altLang="ja-JP" sz="1400" b="0" i="0" u="none" strike="noStrike" kern="1200" cap="none" spc="0" normalizeH="0" baseline="0" noProof="0" smtClean="0">
                <a:ln>
                  <a:noFill/>
                </a:ln>
                <a:solidFill>
                  <a:srgbClr val="000000"/>
                </a:solidFill>
                <a:effectLst/>
                <a:uLnTx/>
                <a:uFillTx/>
                <a:latin typeface="Times New Roman" pitchFamily="18" charset="0"/>
                <a:ea typeface="ＭＳ Ｐゴシック" pitchFamily="50" charset="-128"/>
                <a:cs typeface="+mn-cs"/>
              </a:rPr>
              <a:pPr marL="0" marR="0" lvl="0" indent="0" algn="r" defTabSz="1057275" rtl="0" eaLnBrk="1" fontAlgn="base" latinLnBrk="0" hangingPunct="1">
                <a:lnSpc>
                  <a:spcPct val="100000"/>
                </a:lnSpc>
                <a:spcBef>
                  <a:spcPct val="50000"/>
                </a:spcBef>
                <a:spcAft>
                  <a:spcPct val="0"/>
                </a:spcAft>
                <a:buClrTx/>
                <a:buSzTx/>
                <a:buFontTx/>
                <a:buNone/>
                <a:tabLst/>
                <a:defRPr/>
              </a:pPr>
              <a:t>54</a:t>
            </a:fld>
            <a:endParaRPr kumimoji="1" lang="en-US" altLang="ja-JP" sz="1400" b="0" i="0" u="none" strike="noStrike" kern="1200" cap="none" spc="0" normalizeH="0" baseline="0" noProof="0">
              <a:ln>
                <a:noFill/>
              </a:ln>
              <a:solidFill>
                <a:srgbClr val="000000"/>
              </a:solidFill>
              <a:effectLst/>
              <a:uLnTx/>
              <a:uFillTx/>
              <a:latin typeface="Times New Roman" pitchFamily="18" charset="0"/>
              <a:ea typeface="ＭＳ Ｐゴシック" pitchFamily="50" charset="-128"/>
              <a:cs typeface="+mn-cs"/>
            </a:endParaRPr>
          </a:p>
        </p:txBody>
      </p:sp>
    </p:spTree>
    <p:extLst>
      <p:ext uri="{BB962C8B-B14F-4D97-AF65-F5344CB8AC3E}">
        <p14:creationId xmlns:p14="http://schemas.microsoft.com/office/powerpoint/2010/main" val="22130115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フリーフォーム 1"/>
          <p:cNvSpPr>
            <a:spLocks/>
          </p:cNvSpPr>
          <p:nvPr/>
        </p:nvSpPr>
        <p:spPr bwMode="auto">
          <a:xfrm>
            <a:off x="1857375" y="601663"/>
            <a:ext cx="7435850" cy="3003550"/>
          </a:xfrm>
          <a:custGeom>
            <a:avLst/>
            <a:gdLst>
              <a:gd name="T0" fmla="*/ 2147483647 w 21600"/>
              <a:gd name="T1" fmla="*/ 0 h 21600"/>
              <a:gd name="T2" fmla="*/ 2147483647 w 21600"/>
              <a:gd name="T3" fmla="*/ 2147483647 h 21600"/>
              <a:gd name="T4" fmla="*/ 2147483647 w 21600"/>
              <a:gd name="T5" fmla="*/ 2147483647 h 21600"/>
              <a:gd name="T6" fmla="*/ 0 w 21600"/>
              <a:gd name="T7" fmla="*/ 2147483647 h 21600"/>
              <a:gd name="T8" fmla="*/ 17694720 60000 65536"/>
              <a:gd name="T9" fmla="*/ 0 60000 65536"/>
              <a:gd name="T10" fmla="*/ 5898240 60000 65536"/>
              <a:gd name="T11" fmla="*/ 1179648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solidFill>
            <a:srgbClr val="FFFFFF"/>
          </a:solidFill>
          <a:ln w="9360">
            <a:solidFill>
              <a:srgbClr val="000000"/>
            </a:solidFill>
            <a:prstDash val="solid"/>
            <a:miter lim="800000"/>
            <a:headEnd/>
            <a:tailEnd/>
          </a:ln>
        </p:spPr>
        <p:txBody>
          <a:bodyPr wrap="none" lIns="97488" tIns="50694" rIns="97488" bIns="50694" anchor="ct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en-US" sz="2000" b="0" i="0" u="none" strike="noStrike" kern="1200" cap="none" spc="0" normalizeH="0" baseline="0" noProof="0">
              <a:ln>
                <a:noFill/>
              </a:ln>
              <a:solidFill>
                <a:prstClr val="black"/>
              </a:solidFill>
              <a:effectLst/>
              <a:uLnTx/>
              <a:uFillTx/>
              <a:latin typeface="Arial" charset="0"/>
              <a:ea typeface="ＭＳ Ｐゴシック" pitchFamily="50" charset="-128"/>
              <a:cs typeface="+mn-cs"/>
            </a:endParaRPr>
          </a:p>
        </p:txBody>
      </p:sp>
      <p:sp>
        <p:nvSpPr>
          <p:cNvPr id="89091" name="ノート プレースホルダ 2"/>
          <p:cNvSpPr>
            <a:spLocks noGrp="1"/>
          </p:cNvSpPr>
          <p:nvPr>
            <p:ph type="body" sz="quarter" idx="1"/>
          </p:nvPr>
        </p:nvSpPr>
        <p:spPr>
          <a:xfrm>
            <a:off x="1114425" y="3806825"/>
            <a:ext cx="8905875" cy="290513"/>
          </a:xfrm>
          <a:noFill/>
          <a:ln/>
        </p:spPr>
        <p:txBody>
          <a:bodyPr>
            <a:spAutoFit/>
          </a:bodyPr>
          <a:lstStyle/>
          <a:p>
            <a:endParaRPr lang="en-US" altLang="ja-JP" smtClean="0"/>
          </a:p>
        </p:txBody>
      </p:sp>
    </p:spTree>
    <p:extLst>
      <p:ext uri="{BB962C8B-B14F-4D97-AF65-F5344CB8AC3E}">
        <p14:creationId xmlns:p14="http://schemas.microsoft.com/office/powerpoint/2010/main" val="27753993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フリーフォーム 1"/>
          <p:cNvSpPr>
            <a:spLocks/>
          </p:cNvSpPr>
          <p:nvPr/>
        </p:nvSpPr>
        <p:spPr bwMode="auto">
          <a:xfrm>
            <a:off x="1857375" y="601663"/>
            <a:ext cx="7435850" cy="3003550"/>
          </a:xfrm>
          <a:custGeom>
            <a:avLst/>
            <a:gdLst>
              <a:gd name="T0" fmla="*/ 2147483647 w 21600"/>
              <a:gd name="T1" fmla="*/ 0 h 21600"/>
              <a:gd name="T2" fmla="*/ 2147483647 w 21600"/>
              <a:gd name="T3" fmla="*/ 2147483647 h 21600"/>
              <a:gd name="T4" fmla="*/ 2147483647 w 21600"/>
              <a:gd name="T5" fmla="*/ 2147483647 h 21600"/>
              <a:gd name="T6" fmla="*/ 0 w 21600"/>
              <a:gd name="T7" fmla="*/ 2147483647 h 21600"/>
              <a:gd name="T8" fmla="*/ 17694720 60000 65536"/>
              <a:gd name="T9" fmla="*/ 0 60000 65536"/>
              <a:gd name="T10" fmla="*/ 5898240 60000 65536"/>
              <a:gd name="T11" fmla="*/ 1179648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solidFill>
            <a:srgbClr val="FFFFFF"/>
          </a:solidFill>
          <a:ln w="9360">
            <a:solidFill>
              <a:srgbClr val="000000"/>
            </a:solidFill>
            <a:prstDash val="solid"/>
            <a:miter lim="800000"/>
            <a:headEnd/>
            <a:tailEnd/>
          </a:ln>
        </p:spPr>
        <p:txBody>
          <a:bodyPr wrap="none" lIns="97488" tIns="50694" rIns="97488" bIns="50694" anchor="ct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en-US" sz="2000" b="0" i="0" u="none" strike="noStrike" kern="1200" cap="none" spc="0" normalizeH="0" baseline="0" noProof="0">
              <a:ln>
                <a:noFill/>
              </a:ln>
              <a:solidFill>
                <a:prstClr val="black"/>
              </a:solidFill>
              <a:effectLst/>
              <a:uLnTx/>
              <a:uFillTx/>
              <a:latin typeface="Arial" charset="0"/>
              <a:ea typeface="ＭＳ Ｐゴシック" pitchFamily="50" charset="-128"/>
              <a:cs typeface="+mn-cs"/>
            </a:endParaRPr>
          </a:p>
        </p:txBody>
      </p:sp>
      <p:sp>
        <p:nvSpPr>
          <p:cNvPr id="89091" name="ノート プレースホルダ 2"/>
          <p:cNvSpPr>
            <a:spLocks noGrp="1"/>
          </p:cNvSpPr>
          <p:nvPr>
            <p:ph type="body" sz="quarter" idx="1"/>
          </p:nvPr>
        </p:nvSpPr>
        <p:spPr>
          <a:xfrm>
            <a:off x="1114425" y="3806825"/>
            <a:ext cx="8905875" cy="290513"/>
          </a:xfrm>
          <a:noFill/>
          <a:ln/>
        </p:spPr>
        <p:txBody>
          <a:bodyPr>
            <a:spAutoFit/>
          </a:bodyPr>
          <a:lstStyle/>
          <a:p>
            <a:endParaRPr lang="en-US" altLang="ja-JP" smtClean="0"/>
          </a:p>
        </p:txBody>
      </p:sp>
    </p:spTree>
    <p:extLst>
      <p:ext uri="{BB962C8B-B14F-4D97-AF65-F5344CB8AC3E}">
        <p14:creationId xmlns:p14="http://schemas.microsoft.com/office/powerpoint/2010/main" val="25802755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スライド イメージ プレースホルダ 1"/>
          <p:cNvSpPr>
            <a:spLocks noGrp="1" noRot="1" noChangeAspect="1" noTextEdit="1"/>
          </p:cNvSpPr>
          <p:nvPr>
            <p:ph type="sldImg"/>
          </p:nvPr>
        </p:nvSpPr>
        <p:spPr>
          <a:ln/>
        </p:spPr>
      </p:sp>
      <p:sp>
        <p:nvSpPr>
          <p:cNvPr id="100355"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smtClean="0"/>
          </a:p>
        </p:txBody>
      </p:sp>
      <p:sp>
        <p:nvSpPr>
          <p:cNvPr id="100356"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57275" eaLnBrk="0" hangingPunct="0">
              <a:spcBef>
                <a:spcPct val="30000"/>
              </a:spcBef>
              <a:defRPr kumimoji="1" sz="1200">
                <a:solidFill>
                  <a:schemeClr val="tx1"/>
                </a:solidFill>
                <a:latin typeface="Times New Roman" panose="02020603050405020304" pitchFamily="18" charset="0"/>
                <a:ea typeface="ＭＳ Ｐ明朝" panose="02020600040205080304" pitchFamily="18" charset="-128"/>
              </a:defRPr>
            </a:lvl1pPr>
            <a:lvl2pPr marL="742950" indent="-285750" defTabSz="1057275" eaLnBrk="0" hangingPunct="0">
              <a:spcBef>
                <a:spcPct val="30000"/>
              </a:spcBef>
              <a:defRPr kumimoji="1" sz="1200">
                <a:solidFill>
                  <a:schemeClr val="tx1"/>
                </a:solidFill>
                <a:latin typeface="Times New Roman" panose="02020603050405020304" pitchFamily="18" charset="0"/>
                <a:ea typeface="ＭＳ Ｐ明朝" panose="02020600040205080304" pitchFamily="18" charset="-128"/>
              </a:defRPr>
            </a:lvl2pPr>
            <a:lvl3pPr marL="1143000" indent="-228600" defTabSz="1057275" eaLnBrk="0" hangingPunct="0">
              <a:spcBef>
                <a:spcPct val="30000"/>
              </a:spcBef>
              <a:defRPr kumimoji="1" sz="1200">
                <a:solidFill>
                  <a:schemeClr val="tx1"/>
                </a:solidFill>
                <a:latin typeface="Times New Roman" panose="02020603050405020304" pitchFamily="18" charset="0"/>
                <a:ea typeface="ＭＳ Ｐ明朝" panose="02020600040205080304" pitchFamily="18" charset="-128"/>
              </a:defRPr>
            </a:lvl3pPr>
            <a:lvl4pPr marL="1600200" indent="-228600" defTabSz="1057275" eaLnBrk="0" hangingPunct="0">
              <a:spcBef>
                <a:spcPct val="30000"/>
              </a:spcBef>
              <a:defRPr kumimoji="1" sz="1200">
                <a:solidFill>
                  <a:schemeClr val="tx1"/>
                </a:solidFill>
                <a:latin typeface="Times New Roman" panose="02020603050405020304" pitchFamily="18" charset="0"/>
                <a:ea typeface="ＭＳ Ｐ明朝" panose="02020600040205080304" pitchFamily="18" charset="-128"/>
              </a:defRPr>
            </a:lvl4pPr>
            <a:lvl5pPr marL="2057400" indent="-228600" defTabSz="1057275" eaLnBrk="0" hangingPunct="0">
              <a:spcBef>
                <a:spcPct val="30000"/>
              </a:spcBef>
              <a:defRPr kumimoji="1" sz="1200">
                <a:solidFill>
                  <a:schemeClr val="tx1"/>
                </a:solidFill>
                <a:latin typeface="Times New Roman" panose="02020603050405020304" pitchFamily="18" charset="0"/>
                <a:ea typeface="ＭＳ Ｐ明朝" panose="02020600040205080304" pitchFamily="18" charset="-128"/>
              </a:defRPr>
            </a:lvl5pPr>
            <a:lvl6pPr marL="2514600" indent="-228600" defTabSz="1057275"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6pPr>
            <a:lvl7pPr marL="2971800" indent="-228600" defTabSz="1057275"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7pPr>
            <a:lvl8pPr marL="3429000" indent="-228600" defTabSz="1057275"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8pPr>
            <a:lvl9pPr marL="3886200" indent="-228600" defTabSz="1057275"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9pPr>
          </a:lstStyle>
          <a:p>
            <a:pPr marL="0" marR="0" lvl="0" indent="0" algn="r" defTabSz="1057275" rtl="0" eaLnBrk="1" fontAlgn="base" latinLnBrk="0" hangingPunct="1">
              <a:lnSpc>
                <a:spcPct val="100000"/>
              </a:lnSpc>
              <a:spcBef>
                <a:spcPct val="50000"/>
              </a:spcBef>
              <a:spcAft>
                <a:spcPct val="0"/>
              </a:spcAft>
              <a:buClrTx/>
              <a:buSzTx/>
              <a:buFontTx/>
              <a:buNone/>
              <a:tabLst/>
              <a:defRPr/>
            </a:pPr>
            <a:fld id="{98947690-5A2D-4BDD-9B3F-C9B26573A141}" type="slidenum">
              <a:rPr kumimoji="1" lang="en-US" altLang="ja-JP" sz="1400" b="0" i="0" u="none" strike="noStrike" kern="1200" cap="none" spc="0" normalizeH="0" baseline="0" noProof="0" smtClean="0">
                <a:ln>
                  <a:noFill/>
                </a:ln>
                <a:solidFill>
                  <a:srgbClr val="000000"/>
                </a:solidFill>
                <a:effectLst/>
                <a:uLnTx/>
                <a:uFillTx/>
                <a:latin typeface="Times New Roman" panose="02020603050405020304" pitchFamily="18" charset="0"/>
                <a:ea typeface="ＭＳ Ｐゴシック" panose="020B0600070205080204" pitchFamily="50" charset="-128"/>
                <a:cs typeface="+mn-cs"/>
              </a:rPr>
              <a:pPr marL="0" marR="0" lvl="0" indent="0" algn="r" defTabSz="1057275" rtl="0" eaLnBrk="1" fontAlgn="base" latinLnBrk="0" hangingPunct="1">
                <a:lnSpc>
                  <a:spcPct val="100000"/>
                </a:lnSpc>
                <a:spcBef>
                  <a:spcPct val="50000"/>
                </a:spcBef>
                <a:spcAft>
                  <a:spcPct val="0"/>
                </a:spcAft>
                <a:buClrTx/>
                <a:buSzTx/>
                <a:buFontTx/>
                <a:buNone/>
                <a:tabLst/>
                <a:defRPr/>
              </a:pPr>
              <a:t>14</a:t>
            </a:fld>
            <a:endParaRPr kumimoji="1" lang="en-US" altLang="ja-JP" sz="1400" b="0" i="0" u="none" strike="noStrike" kern="1200" cap="none" spc="0" normalizeH="0" baseline="0" noProof="0" smtClean="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Tree>
    <p:extLst>
      <p:ext uri="{BB962C8B-B14F-4D97-AF65-F5344CB8AC3E}">
        <p14:creationId xmlns:p14="http://schemas.microsoft.com/office/powerpoint/2010/main" val="14649658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895350" rtl="0" eaLnBrk="1" fontAlgn="base" latinLnBrk="0" hangingPunct="1">
              <a:lnSpc>
                <a:spcPct val="100000"/>
              </a:lnSpc>
              <a:spcBef>
                <a:spcPct val="0"/>
              </a:spcBef>
              <a:spcAft>
                <a:spcPct val="0"/>
              </a:spcAft>
              <a:buClrTx/>
              <a:buSzTx/>
              <a:buFontTx/>
              <a:buNone/>
              <a:tabLst/>
              <a:defRPr/>
            </a:pPr>
            <a:fld id="{0E06E81A-F332-46A5-B459-63A1F97A2E7B}" type="slidenum">
              <a:rPr kumimoji="1" lang="en-US" altLang="ja-JP"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895350" rtl="0" eaLnBrk="1" fontAlgn="base" latinLnBrk="0" hangingPunct="1">
                <a:lnSpc>
                  <a:spcPct val="100000"/>
                </a:lnSpc>
                <a:spcBef>
                  <a:spcPct val="0"/>
                </a:spcBef>
                <a:spcAft>
                  <a:spcPct val="0"/>
                </a:spcAft>
                <a:buClrTx/>
                <a:buSzTx/>
                <a:buFontTx/>
                <a:buNone/>
                <a:tabLst/>
                <a:defRPr/>
              </a:pPr>
              <a:t>15</a:t>
            </a:fld>
            <a:endParaRPr kumimoji="1" lang="en-US" altLang="ja-JP"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73730" name="Rectangle 2"/>
          <p:cNvSpPr>
            <a:spLocks noGrp="1" noRot="1" noChangeAspect="1" noChangeArrowheads="1" noTextEdit="1"/>
          </p:cNvSpPr>
          <p:nvPr>
            <p:ph type="sldImg"/>
          </p:nvPr>
        </p:nvSpPr>
        <p:spPr>
          <a:ln/>
        </p:spPr>
      </p:sp>
      <p:sp>
        <p:nvSpPr>
          <p:cNvPr id="73731" name="Rectangle 3"/>
          <p:cNvSpPr>
            <a:spLocks noGrp="1" noChangeArrowheads="1"/>
          </p:cNvSpPr>
          <p:nvPr>
            <p:ph type="body" idx="1"/>
          </p:nvPr>
        </p:nvSpPr>
        <p:spPr/>
        <p:txBody>
          <a:bodyPr/>
          <a:lstStyle/>
          <a:p>
            <a:endParaRPr lang="ja-JP" altLang="ja-JP"/>
          </a:p>
        </p:txBody>
      </p:sp>
    </p:spTree>
    <p:extLst>
      <p:ext uri="{BB962C8B-B14F-4D97-AF65-F5344CB8AC3E}">
        <p14:creationId xmlns:p14="http://schemas.microsoft.com/office/powerpoint/2010/main" val="38164031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773363" y="476250"/>
            <a:ext cx="2600325" cy="1949450"/>
          </a:xfrm>
        </p:spPr>
      </p:sp>
      <p:sp>
        <p:nvSpPr>
          <p:cNvPr id="3" name="ノート プレースホルダー 2"/>
          <p:cNvSpPr>
            <a:spLocks noGrp="1"/>
          </p:cNvSpPr>
          <p:nvPr>
            <p:ph type="body" idx="1"/>
          </p:nvPr>
        </p:nvSpPr>
        <p:spPr/>
        <p:txBody>
          <a:bodyPr/>
          <a:lstStyle/>
          <a:p>
            <a:endParaRPr kumimoji="1" lang="en-US" altLang="ja-JP" sz="2400" baseline="0" dirty="0" smtClean="0"/>
          </a:p>
        </p:txBody>
      </p:sp>
      <p:sp>
        <p:nvSpPr>
          <p:cNvPr id="4" name="スライド番号プレースホルダー 3"/>
          <p:cNvSpPr>
            <a:spLocks noGrp="1"/>
          </p:cNvSpPr>
          <p:nvPr>
            <p:ph type="sldNum" sz="quarter" idx="10"/>
          </p:nvPr>
        </p:nvSpPr>
        <p:spPr/>
        <p:txBody>
          <a:bodyPr/>
          <a:lstStyle/>
          <a:p>
            <a:pPr marL="0" marR="0" lvl="0" indent="0" algn="r" defTabSz="1057275" rtl="0" eaLnBrk="1" fontAlgn="base" latinLnBrk="0" hangingPunct="1">
              <a:lnSpc>
                <a:spcPct val="100000"/>
              </a:lnSpc>
              <a:spcBef>
                <a:spcPct val="50000"/>
              </a:spcBef>
              <a:spcAft>
                <a:spcPct val="0"/>
              </a:spcAft>
              <a:buClrTx/>
              <a:buSzTx/>
              <a:buFontTx/>
              <a:buNone/>
              <a:tabLst/>
              <a:defRPr/>
            </a:pPr>
            <a:fld id="{E31B8135-16E3-4CD0-9793-FC8B4207D115}" type="slidenum">
              <a:rPr kumimoji="1" lang="en-US" altLang="ja-JP" sz="1400" b="0" i="0" u="none" strike="noStrike" kern="1200" cap="none" spc="0" normalizeH="0" baseline="0" noProof="0" smtClean="0">
                <a:ln>
                  <a:noFill/>
                </a:ln>
                <a:solidFill>
                  <a:srgbClr val="000000"/>
                </a:solidFill>
                <a:effectLst/>
                <a:uLnTx/>
                <a:uFillTx/>
                <a:latin typeface="Times New Roman" pitchFamily="18" charset="0"/>
                <a:ea typeface="ＭＳ Ｐゴシック" pitchFamily="50" charset="-128"/>
                <a:cs typeface="+mn-cs"/>
              </a:rPr>
              <a:pPr marL="0" marR="0" lvl="0" indent="0" algn="r" defTabSz="1057275" rtl="0" eaLnBrk="1" fontAlgn="base" latinLnBrk="0" hangingPunct="1">
                <a:lnSpc>
                  <a:spcPct val="100000"/>
                </a:lnSpc>
                <a:spcBef>
                  <a:spcPct val="50000"/>
                </a:spcBef>
                <a:spcAft>
                  <a:spcPct val="0"/>
                </a:spcAft>
                <a:buClrTx/>
                <a:buSzTx/>
                <a:buFontTx/>
                <a:buNone/>
                <a:tabLst/>
                <a:defRPr/>
              </a:pPr>
              <a:t>20</a:t>
            </a:fld>
            <a:endParaRPr kumimoji="1" lang="en-US" altLang="ja-JP" sz="1400" b="0" i="0" u="none" strike="noStrike" kern="1200" cap="none" spc="0" normalizeH="0" baseline="0" noProof="0">
              <a:ln>
                <a:noFill/>
              </a:ln>
              <a:solidFill>
                <a:srgbClr val="000000"/>
              </a:solidFill>
              <a:effectLst/>
              <a:uLnTx/>
              <a:uFillTx/>
              <a:latin typeface="Times New Roman" pitchFamily="18" charset="0"/>
              <a:ea typeface="ＭＳ Ｐゴシック" pitchFamily="50" charset="-128"/>
              <a:cs typeface="+mn-cs"/>
            </a:endParaRPr>
          </a:p>
        </p:txBody>
      </p:sp>
    </p:spTree>
    <p:extLst>
      <p:ext uri="{BB962C8B-B14F-4D97-AF65-F5344CB8AC3E}">
        <p14:creationId xmlns:p14="http://schemas.microsoft.com/office/powerpoint/2010/main" val="39055562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フリーフォーム 1"/>
          <p:cNvSpPr>
            <a:spLocks/>
          </p:cNvSpPr>
          <p:nvPr/>
        </p:nvSpPr>
        <p:spPr bwMode="auto">
          <a:xfrm>
            <a:off x="1857375" y="601663"/>
            <a:ext cx="7435850" cy="3003550"/>
          </a:xfrm>
          <a:custGeom>
            <a:avLst/>
            <a:gdLst>
              <a:gd name="T0" fmla="*/ 2147483647 w 21600"/>
              <a:gd name="T1" fmla="*/ 0 h 21600"/>
              <a:gd name="T2" fmla="*/ 2147483647 w 21600"/>
              <a:gd name="T3" fmla="*/ 2147483647 h 21600"/>
              <a:gd name="T4" fmla="*/ 2147483647 w 21600"/>
              <a:gd name="T5" fmla="*/ 2147483647 h 21600"/>
              <a:gd name="T6" fmla="*/ 0 w 21600"/>
              <a:gd name="T7" fmla="*/ 2147483647 h 21600"/>
              <a:gd name="T8" fmla="*/ 17694720 60000 65536"/>
              <a:gd name="T9" fmla="*/ 0 60000 65536"/>
              <a:gd name="T10" fmla="*/ 5898240 60000 65536"/>
              <a:gd name="T11" fmla="*/ 1179648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solidFill>
            <a:srgbClr val="FFFFFF"/>
          </a:solidFill>
          <a:ln w="9360">
            <a:solidFill>
              <a:srgbClr val="000000"/>
            </a:solidFill>
            <a:prstDash val="solid"/>
            <a:miter lim="800000"/>
            <a:headEnd/>
            <a:tailEnd/>
          </a:ln>
        </p:spPr>
        <p:txBody>
          <a:bodyPr wrap="none" lIns="97488" tIns="50694" rIns="97488" bIns="50694" anchor="ct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en-US" sz="2000" b="0" i="0" u="none" strike="noStrike" kern="1200" cap="none" spc="0" normalizeH="0" baseline="0" noProof="0">
              <a:ln>
                <a:noFill/>
              </a:ln>
              <a:solidFill>
                <a:prstClr val="black"/>
              </a:solidFill>
              <a:effectLst/>
              <a:uLnTx/>
              <a:uFillTx/>
              <a:latin typeface="Arial" charset="0"/>
              <a:ea typeface="ＭＳ Ｐゴシック" pitchFamily="50" charset="-128"/>
              <a:cs typeface="+mn-cs"/>
            </a:endParaRPr>
          </a:p>
        </p:txBody>
      </p:sp>
      <p:sp>
        <p:nvSpPr>
          <p:cNvPr id="89091" name="ノート プレースホルダ 2"/>
          <p:cNvSpPr>
            <a:spLocks noGrp="1"/>
          </p:cNvSpPr>
          <p:nvPr>
            <p:ph type="body" sz="quarter" idx="1"/>
          </p:nvPr>
        </p:nvSpPr>
        <p:spPr>
          <a:xfrm>
            <a:off x="1114425" y="3806825"/>
            <a:ext cx="8905875" cy="290513"/>
          </a:xfrm>
          <a:noFill/>
          <a:ln/>
        </p:spPr>
        <p:txBody>
          <a:bodyPr>
            <a:spAutoFit/>
          </a:bodyPr>
          <a:lstStyle/>
          <a:p>
            <a:endParaRPr lang="en-US" altLang="ja-JP" smtClean="0"/>
          </a:p>
        </p:txBody>
      </p:sp>
    </p:spTree>
    <p:extLst>
      <p:ext uri="{BB962C8B-B14F-4D97-AF65-F5344CB8AC3E}">
        <p14:creationId xmlns:p14="http://schemas.microsoft.com/office/powerpoint/2010/main" val="42896240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fontScale="40000" lnSpcReduction="20000"/>
          </a:bodyPr>
          <a:lstStyle/>
          <a:p>
            <a:r>
              <a:rPr kumimoji="1" lang="ja-JP" altLang="en-US" dirty="0" smtClean="0"/>
              <a:t>結晶磁気異方性 </a:t>
            </a:r>
            <a:r>
              <a:rPr kumimoji="1" lang="en-US" altLang="ja-JP" dirty="0" smtClean="0"/>
              <a:t>(MCA) </a:t>
            </a:r>
            <a:r>
              <a:rPr kumimoji="1" lang="ja-JP" altLang="en-US" dirty="0" smtClean="0"/>
              <a:t>と軌道磁気モーメントの関係として</a:t>
            </a:r>
            <a:r>
              <a:rPr kumimoji="1" lang="en-US" altLang="ja-JP" dirty="0" smtClean="0"/>
              <a:t>Bruno</a:t>
            </a:r>
            <a:r>
              <a:rPr kumimoji="1" lang="ja-JP" altLang="en-US" dirty="0" smtClean="0"/>
              <a:t>の式が提唱されています。</a:t>
            </a:r>
            <a:r>
              <a:rPr kumimoji="1" lang="en-US" altLang="ja-JP" dirty="0" smtClean="0"/>
              <a:t>Bruno</a:t>
            </a:r>
            <a:r>
              <a:rPr kumimoji="1" lang="en-US" altLang="ja-JP" baseline="0" dirty="0" smtClean="0"/>
              <a:t> </a:t>
            </a:r>
            <a:r>
              <a:rPr kumimoji="1" lang="ja-JP" altLang="en-US" baseline="0" dirty="0" smtClean="0"/>
              <a:t>の関係によれば、</a:t>
            </a:r>
            <a:endParaRPr kumimoji="1" lang="en-US" altLang="ja-JP" baseline="0" dirty="0" smtClean="0"/>
          </a:p>
          <a:p>
            <a:pPr marL="228600" indent="-228600">
              <a:buAutoNum type="arabicPeriod"/>
            </a:pPr>
            <a:r>
              <a:rPr kumimoji="1" lang="ja-JP" altLang="en-US" baseline="0" dirty="0" smtClean="0"/>
              <a:t>磁化容易軸方向の軌道磁気モーメントは困難軸方向より大きい</a:t>
            </a:r>
            <a:endParaRPr kumimoji="1" lang="en-US" altLang="ja-JP" baseline="0" dirty="0" smtClean="0"/>
          </a:p>
          <a:p>
            <a:pPr marL="228600" indent="-228600">
              <a:buAutoNum type="arabicPeriod"/>
            </a:pPr>
            <a:r>
              <a:rPr kumimoji="1" lang="ja-JP" altLang="en-US" dirty="0" smtClean="0"/>
              <a:t>磁気異方性エネルギーは磁化容易軸方向と困難軸の軌道磁気モーメントの差に比例する</a:t>
            </a:r>
            <a:endParaRPr kumimoji="1" lang="en-US" altLang="ja-JP" dirty="0" smtClean="0"/>
          </a:p>
          <a:p>
            <a:pPr marL="228600" indent="-228600">
              <a:buNone/>
            </a:pPr>
            <a:r>
              <a:rPr kumimoji="1" lang="ja-JP" altLang="en-US" dirty="0" smtClean="0"/>
              <a:t>ということです。</a:t>
            </a:r>
            <a:endParaRPr kumimoji="1" lang="en-US" altLang="ja-JP" dirty="0" smtClean="0"/>
          </a:p>
          <a:p>
            <a:endParaRPr kumimoji="1" lang="en-US" altLang="ja-JP" dirty="0" smtClean="0"/>
          </a:p>
          <a:p>
            <a:r>
              <a:rPr kumimoji="1" lang="ja-JP" altLang="en-US" dirty="0" smtClean="0"/>
              <a:t>つまり、</a:t>
            </a:r>
            <a:r>
              <a:rPr kumimoji="1" lang="en-US" altLang="ja-JP" dirty="0" smtClean="0"/>
              <a:t>Bruno</a:t>
            </a:r>
            <a:r>
              <a:rPr kumimoji="1" lang="ja-JP" altLang="en-US" dirty="0" smtClean="0"/>
              <a:t>の関係によれば、「結晶磁気異方性の増加、つまり</a:t>
            </a:r>
            <a:r>
              <a:rPr kumimoji="1" lang="en-US" altLang="ja-JP" dirty="0" smtClean="0"/>
              <a:t>L10</a:t>
            </a:r>
            <a:r>
              <a:rPr kumimoji="1" lang="ja-JP" altLang="en-US" dirty="0" smtClean="0"/>
              <a:t>規則度の増加に伴い、容易磁化軸方向と困難軸方向の軌道磁気モーメントの差が増加する」ことが期待されますが、以前我々が行った</a:t>
            </a:r>
            <a:r>
              <a:rPr kumimoji="1" lang="en-US" altLang="ja-JP" dirty="0" smtClean="0"/>
              <a:t>Fe L23</a:t>
            </a:r>
            <a:r>
              <a:rPr kumimoji="1" lang="ja-JP" altLang="en-US" dirty="0" smtClean="0"/>
              <a:t>端</a:t>
            </a:r>
            <a:r>
              <a:rPr kumimoji="1" lang="en-US" altLang="ja-JP" dirty="0" smtClean="0"/>
              <a:t>XMCD</a:t>
            </a:r>
            <a:r>
              <a:rPr kumimoji="1" lang="ja-JP" altLang="en-US" dirty="0" smtClean="0"/>
              <a:t>の実験ではそのような結果が得られませんでした。</a:t>
            </a:r>
            <a:endParaRPr kumimoji="1" lang="en-US" altLang="ja-JP" dirty="0" smtClean="0"/>
          </a:p>
          <a:p>
            <a:endParaRPr kumimoji="1" lang="en-US" altLang="ja-JP" dirty="0" smtClean="0"/>
          </a:p>
          <a:p>
            <a:r>
              <a:rPr kumimoji="1" lang="ja-JP" altLang="en-US" dirty="0" smtClean="0"/>
              <a:t>加えて、</a:t>
            </a:r>
            <a:r>
              <a:rPr lang="ja-JP" altLang="en-US" sz="1200" dirty="0" smtClean="0"/>
              <a:t>オーダーした</a:t>
            </a:r>
            <a:r>
              <a:rPr lang="en-US" altLang="ja-JP" sz="1200" dirty="0" err="1" smtClean="0"/>
              <a:t>FePt</a:t>
            </a:r>
            <a:r>
              <a:rPr lang="en-US" altLang="ja-JP" sz="1200" dirty="0" smtClean="0"/>
              <a:t> </a:t>
            </a:r>
            <a:r>
              <a:rPr lang="ja-JP" altLang="en-US" sz="1200" dirty="0" smtClean="0"/>
              <a:t>合金の </a:t>
            </a:r>
            <a:r>
              <a:rPr lang="en-US" altLang="ja-JP" sz="1200" dirty="0" smtClean="0"/>
              <a:t>MCA </a:t>
            </a:r>
            <a:r>
              <a:rPr lang="ja-JP" altLang="en-US" sz="1200" dirty="0" smtClean="0"/>
              <a:t>の起源は </a:t>
            </a:r>
            <a:r>
              <a:rPr lang="en-US" altLang="ja-JP" sz="1200" dirty="0" smtClean="0"/>
              <a:t>Pt 5</a:t>
            </a:r>
            <a:r>
              <a:rPr lang="en-US" altLang="ja-JP" sz="1200" i="1" dirty="0" smtClean="0"/>
              <a:t>d</a:t>
            </a:r>
            <a:r>
              <a:rPr lang="ja-JP" altLang="en-US" sz="1200" dirty="0" smtClean="0"/>
              <a:t> 軌道の強いスピン軌道相互作用であり、</a:t>
            </a:r>
            <a:r>
              <a:rPr kumimoji="1" lang="ja-JP" altLang="en-US" dirty="0" smtClean="0"/>
              <a:t>ソロヴィエフ </a:t>
            </a:r>
            <a:r>
              <a:rPr kumimoji="1" lang="en-US" altLang="ja-JP" dirty="0" smtClean="0"/>
              <a:t>(</a:t>
            </a:r>
            <a:r>
              <a:rPr lang="da-DK" altLang="ja-JP" dirty="0" smtClean="0"/>
              <a:t>Solovyev</a:t>
            </a:r>
            <a:r>
              <a:rPr lang="en-US" altLang="ja-JP" dirty="0" smtClean="0"/>
              <a:t>)</a:t>
            </a:r>
            <a:r>
              <a:rPr lang="ja-JP" altLang="en-US" dirty="0" smtClean="0"/>
              <a:t> </a:t>
            </a:r>
            <a:r>
              <a:rPr lang="ja-JP" altLang="en-US" dirty="0" err="1" smtClean="0"/>
              <a:t>らの</a:t>
            </a:r>
            <a:r>
              <a:rPr lang="ja-JP" altLang="en-US" dirty="0" smtClean="0"/>
              <a:t>第一原理計算によればオーダーした</a:t>
            </a:r>
            <a:r>
              <a:rPr lang="en-US" altLang="ja-JP" dirty="0" err="1" smtClean="0"/>
              <a:t>FePt</a:t>
            </a:r>
            <a:r>
              <a:rPr lang="ja-JP" altLang="en-US" dirty="0" smtClean="0"/>
              <a:t>合金の</a:t>
            </a:r>
            <a:r>
              <a:rPr lang="en-US" altLang="ja-JP" dirty="0" smtClean="0"/>
              <a:t>Pt</a:t>
            </a:r>
            <a:r>
              <a:rPr lang="ja-JP" altLang="en-US" dirty="0" smtClean="0"/>
              <a:t>は</a:t>
            </a:r>
            <a:r>
              <a:rPr lang="en-US" altLang="ja-JP" dirty="0" smtClean="0"/>
              <a:t>Fe</a:t>
            </a:r>
            <a:r>
              <a:rPr lang="ja-JP" altLang="en-US" dirty="0" smtClean="0"/>
              <a:t>より</a:t>
            </a:r>
            <a:r>
              <a:rPr lang="en-US" altLang="ja-JP" dirty="0" smtClean="0"/>
              <a:t>15</a:t>
            </a:r>
            <a:r>
              <a:rPr lang="ja-JP" altLang="en-US" dirty="0" smtClean="0"/>
              <a:t>倍以上の</a:t>
            </a:r>
            <a:r>
              <a:rPr lang="en-US" altLang="ja-JP" dirty="0" smtClean="0"/>
              <a:t>MCA</a:t>
            </a:r>
            <a:r>
              <a:rPr lang="ja-JP" altLang="en-US" dirty="0" smtClean="0"/>
              <a:t>エネルギーもっているということが分かっています。</a:t>
            </a:r>
            <a:endParaRPr kumimoji="1" lang="en-US" altLang="ja-JP" dirty="0" smtClean="0"/>
          </a:p>
          <a:p>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そこで今回我々は</a:t>
            </a:r>
            <a:r>
              <a:rPr kumimoji="1" lang="en-US" altLang="ja-JP" dirty="0" smtClean="0"/>
              <a:t>Pt</a:t>
            </a:r>
            <a:r>
              <a:rPr kumimoji="1" lang="ja-JP" altLang="en-US" dirty="0" smtClean="0"/>
              <a:t>に注目して、</a:t>
            </a:r>
            <a:r>
              <a:rPr kumimoji="1" lang="en-US" altLang="ja-JP" dirty="0" smtClean="0"/>
              <a:t>L10</a:t>
            </a:r>
            <a:r>
              <a:rPr kumimoji="1" lang="ja-JP" altLang="en-US" dirty="0" smtClean="0"/>
              <a:t>規則度を変えた</a:t>
            </a:r>
            <a:r>
              <a:rPr kumimoji="1" lang="en-US" altLang="ja-JP" dirty="0" err="1" smtClean="0"/>
              <a:t>FePt</a:t>
            </a:r>
            <a:r>
              <a:rPr kumimoji="1" lang="ja-JP" altLang="en-US" dirty="0" smtClean="0"/>
              <a:t>薄膜の </a:t>
            </a:r>
            <a:r>
              <a:rPr kumimoji="1" lang="en-US" altLang="ja-JP" dirty="0" smtClean="0"/>
              <a:t>XMCD</a:t>
            </a:r>
            <a:r>
              <a:rPr kumimoji="1" lang="ja-JP" altLang="en-US" dirty="0" smtClean="0"/>
              <a:t>を面直及び面内磁場配置で測定し、まずは</a:t>
            </a:r>
            <a:r>
              <a:rPr kumimoji="1" lang="en-US" altLang="ja-JP" dirty="0" smtClean="0"/>
              <a:t>Bruno</a:t>
            </a:r>
            <a:r>
              <a:rPr kumimoji="1" lang="ja-JP" altLang="en-US" dirty="0" smtClean="0"/>
              <a:t>の関係を用いて、磁気異方性の度合いが</a:t>
            </a:r>
            <a:r>
              <a:rPr kumimoji="1" lang="en-US" altLang="ja-JP" dirty="0" smtClean="0"/>
              <a:t>Pt</a:t>
            </a:r>
            <a:r>
              <a:rPr kumimoji="1" lang="ja-JP" altLang="en-US" dirty="0" smtClean="0"/>
              <a:t>の軌道角運動量の異方性の度合いによって発現しているかを調べることを目的に実験を行いました。</a:t>
            </a: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dirty="0" smtClean="0"/>
              <a:t>#----------------------------------------------------------------------------</a:t>
            </a:r>
          </a:p>
          <a:p>
            <a:endParaRPr kumimoji="1" lang="en-US" altLang="ja-JP" dirty="0" smtClean="0"/>
          </a:p>
          <a:p>
            <a:endParaRPr kumimoji="1" lang="en-US" altLang="ja-JP" dirty="0" smtClean="0"/>
          </a:p>
          <a:p>
            <a:r>
              <a:rPr lang="ja-JP" altLang="en-US" sz="1200" dirty="0" smtClean="0"/>
              <a:t>加えて、オーダーした</a:t>
            </a:r>
            <a:r>
              <a:rPr lang="en-US" altLang="ja-JP" sz="1200" dirty="0" err="1" smtClean="0"/>
              <a:t>FePt</a:t>
            </a:r>
            <a:r>
              <a:rPr lang="en-US" altLang="ja-JP" sz="1200" dirty="0" smtClean="0"/>
              <a:t> </a:t>
            </a:r>
            <a:r>
              <a:rPr lang="ja-JP" altLang="en-US" sz="1200" dirty="0" smtClean="0"/>
              <a:t>合</a:t>
            </a:r>
            <a:r>
              <a:rPr lang="ja-JP" altLang="en-US" dirty="0" smtClean="0"/>
              <a:t> </a:t>
            </a:r>
            <a:r>
              <a:rPr lang="ja-JP" altLang="en-US" sz="1200" dirty="0" smtClean="0"/>
              <a:t>金の </a:t>
            </a:r>
            <a:r>
              <a:rPr lang="en-US" altLang="ja-JP" sz="1200" dirty="0" smtClean="0"/>
              <a:t>MCA </a:t>
            </a:r>
            <a:r>
              <a:rPr lang="ja-JP" altLang="en-US" sz="1200" dirty="0" smtClean="0"/>
              <a:t>の起源は </a:t>
            </a:r>
            <a:r>
              <a:rPr lang="en-US" altLang="ja-JP" sz="1200" dirty="0" smtClean="0"/>
              <a:t>Pt 5</a:t>
            </a:r>
            <a:r>
              <a:rPr lang="en-US" altLang="ja-JP" sz="1200" i="1" dirty="0" smtClean="0"/>
              <a:t>d</a:t>
            </a:r>
            <a:r>
              <a:rPr lang="ja-JP" altLang="en-US" sz="1200" dirty="0" smtClean="0"/>
              <a:t> 軌道の強いスピン軌道相互作用であり </a:t>
            </a:r>
            <a:r>
              <a:rPr lang="en-US" altLang="ja-JP" sz="1200" dirty="0" smtClean="0"/>
              <a:t>[2]</a:t>
            </a:r>
            <a:r>
              <a:rPr lang="ja-JP" altLang="en-US" sz="1200" dirty="0" err="1" smtClean="0"/>
              <a:t>、</a:t>
            </a:r>
            <a:r>
              <a:rPr lang="ja-JP" altLang="en-US" sz="1200" dirty="0" smtClean="0"/>
              <a:t>スピン軌道相互作用の </a:t>
            </a:r>
            <a:r>
              <a:rPr lang="en-US" altLang="ja-JP" sz="1200" dirty="0" smtClean="0"/>
              <a:t>2 </a:t>
            </a:r>
            <a:r>
              <a:rPr lang="ja-JP" altLang="en-US" sz="1200" dirty="0" smtClean="0"/>
              <a:t>次摂動を考慮し</a:t>
            </a:r>
            <a:r>
              <a:rPr lang="ja-JP" altLang="en-US" dirty="0" smtClean="0"/>
              <a:t> </a:t>
            </a:r>
            <a:r>
              <a:rPr lang="ja-JP" altLang="en-US" sz="1200" dirty="0" err="1" smtClean="0"/>
              <a:t>た</a:t>
            </a:r>
            <a:r>
              <a:rPr lang="ja-JP" altLang="en-US" sz="1200" dirty="0" smtClean="0"/>
              <a:t>第一原理計算によればオーダーした </a:t>
            </a:r>
            <a:r>
              <a:rPr lang="en-US" altLang="ja-JP" sz="1200" dirty="0" err="1" smtClean="0"/>
              <a:t>FePt</a:t>
            </a:r>
            <a:r>
              <a:rPr lang="en-US" altLang="ja-JP" sz="1200" dirty="0" smtClean="0"/>
              <a:t> </a:t>
            </a:r>
            <a:r>
              <a:rPr lang="ja-JP" altLang="en-US" sz="1200" dirty="0" smtClean="0"/>
              <a:t>合金の </a:t>
            </a:r>
            <a:r>
              <a:rPr lang="en-US" altLang="ja-JP" sz="1200" dirty="0" smtClean="0"/>
              <a:t>Pt </a:t>
            </a:r>
            <a:r>
              <a:rPr lang="ja-JP" altLang="en-US" sz="1200" dirty="0" smtClean="0"/>
              <a:t>は </a:t>
            </a:r>
            <a:r>
              <a:rPr lang="en-US" altLang="ja-JP" sz="1200" dirty="0" smtClean="0"/>
              <a:t>Fe </a:t>
            </a:r>
            <a:r>
              <a:rPr lang="ja-JP" altLang="en-US" sz="1200" dirty="0" smtClean="0"/>
              <a:t>より </a:t>
            </a:r>
            <a:r>
              <a:rPr lang="en-US" altLang="ja-JP" sz="1200" dirty="0" smtClean="0"/>
              <a:t>15 </a:t>
            </a:r>
            <a:r>
              <a:rPr lang="ja-JP" altLang="en-US" sz="1200" dirty="0" smtClean="0"/>
              <a:t>倍以上の </a:t>
            </a:r>
            <a:r>
              <a:rPr lang="en-US" altLang="ja-JP" sz="1200" dirty="0" smtClean="0"/>
              <a:t>MCA </a:t>
            </a:r>
            <a:r>
              <a:rPr lang="ja-JP" altLang="en-US" sz="1200" dirty="0" smtClean="0"/>
              <a:t>エネルギーを持っています </a:t>
            </a:r>
            <a:r>
              <a:rPr lang="en-US" altLang="ja-JP" sz="1200" dirty="0" smtClean="0"/>
              <a:t>[3]</a:t>
            </a:r>
            <a:r>
              <a:rPr lang="ja-JP" altLang="en-US" sz="1200" dirty="0" err="1" smtClean="0"/>
              <a:t>。</a:t>
            </a:r>
            <a:r>
              <a:rPr lang="ja-JP" altLang="en-US" sz="1200" dirty="0" smtClean="0"/>
              <a:t>これらは </a:t>
            </a:r>
            <a:r>
              <a:rPr lang="en-US" altLang="ja-JP" sz="1200" dirty="0" smtClean="0"/>
              <a:t>L10</a:t>
            </a:r>
            <a:r>
              <a:rPr lang="ja-JP" altLang="en-US" sz="1200" dirty="0" smtClean="0"/>
              <a:t>オーダーした</a:t>
            </a:r>
            <a:r>
              <a:rPr lang="en-US" altLang="ja-JP" sz="1200" dirty="0" err="1" smtClean="0"/>
              <a:t>FePt</a:t>
            </a:r>
            <a:r>
              <a:rPr lang="en-US" altLang="ja-JP" sz="1200" dirty="0" smtClean="0"/>
              <a:t> </a:t>
            </a:r>
            <a:r>
              <a:rPr lang="ja-JP" altLang="en-US" sz="1200" dirty="0" smtClean="0"/>
              <a:t>薄膜の </a:t>
            </a:r>
            <a:r>
              <a:rPr lang="en-US" altLang="ja-JP" sz="1200" dirty="0" smtClean="0"/>
              <a:t>MCA </a:t>
            </a:r>
            <a:r>
              <a:rPr lang="ja-JP" altLang="en-US" sz="1200" dirty="0" smtClean="0"/>
              <a:t>の起源も同様に </a:t>
            </a:r>
            <a:r>
              <a:rPr lang="en-US" altLang="ja-JP" sz="1200" dirty="0" smtClean="0"/>
              <a:t>Pt 5</a:t>
            </a:r>
            <a:r>
              <a:rPr lang="en-US" altLang="ja-JP" sz="1200" i="1" dirty="0" smtClean="0"/>
              <a:t>d</a:t>
            </a:r>
            <a:r>
              <a:rPr lang="ja-JP" altLang="en-US" sz="1200" dirty="0" smtClean="0"/>
              <a:t> 電子の軌道角運動量である可能性を示唆しています。実際、われわれの行った</a:t>
            </a:r>
            <a:r>
              <a:rPr lang="en-US" altLang="ja-JP" sz="1200" dirty="0" smtClean="0"/>
              <a:t>FeL23</a:t>
            </a:r>
            <a:r>
              <a:rPr lang="ja-JP" altLang="en-US" sz="1200" dirty="0" smtClean="0"/>
              <a:t>端</a:t>
            </a:r>
            <a:r>
              <a:rPr lang="en-US" altLang="ja-JP" sz="1200" dirty="0" smtClean="0"/>
              <a:t>XMCD</a:t>
            </a:r>
            <a:r>
              <a:rPr lang="ja-JP" altLang="en-US" sz="1200" dirty="0" smtClean="0"/>
              <a:t>の実験では、</a:t>
            </a:r>
            <a:r>
              <a:rPr kumimoji="1" lang="en-US" altLang="ja-JP" dirty="0" smtClean="0"/>
              <a:t>L10 </a:t>
            </a:r>
            <a:r>
              <a:rPr kumimoji="1" lang="ja-JP" altLang="en-US" dirty="0" smtClean="0"/>
              <a:t>規則度の増加に伴う面直および面直磁場配置の軌道磁気モーメントの差の増加が見られませんでした。</a:t>
            </a:r>
            <a:endParaRPr kumimoji="1" lang="en-US" altLang="ja-JP" dirty="0" smtClean="0"/>
          </a:p>
          <a:p>
            <a:endParaRPr lang="en-US" altLang="ja-JP" sz="1200" dirty="0" smtClean="0"/>
          </a:p>
          <a:p>
            <a:r>
              <a:rPr kumimoji="1" lang="en-US" altLang="ja-JP" dirty="0" smtClean="0"/>
              <a:t>#Bruno </a:t>
            </a:r>
            <a:r>
              <a:rPr kumimoji="1" lang="ja-JP" altLang="en-US" dirty="0" smtClean="0"/>
              <a:t>モデルが</a:t>
            </a:r>
            <a:r>
              <a:rPr kumimoji="1" lang="en-US" altLang="ja-JP" dirty="0" smtClean="0"/>
              <a:t>DOS</a:t>
            </a:r>
            <a:r>
              <a:rPr kumimoji="1" lang="ja-JP" altLang="en-US" dirty="0" smtClean="0"/>
              <a:t>の計算に使うハートリーフォックモデルでは平均場近似が仮定されているので、計算された</a:t>
            </a:r>
            <a:r>
              <a:rPr kumimoji="1" lang="en-US" altLang="ja-JP" dirty="0" smtClean="0"/>
              <a:t>DOS</a:t>
            </a:r>
            <a:r>
              <a:rPr kumimoji="1" lang="ja-JP" altLang="en-US" dirty="0" smtClean="0"/>
              <a:t>はスピンの向きが異なる電子間の電子相関効果を考慮できない。</a:t>
            </a: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smtClean="0"/>
          </a:p>
          <a:p>
            <a:endParaRPr kumimoji="1" lang="en-US" altLang="ja-JP" dirty="0" smtClean="0"/>
          </a:p>
          <a:p>
            <a:endParaRPr kumimoji="1" lang="en-US" altLang="ja-JP" dirty="0" smtClean="0"/>
          </a:p>
          <a:p>
            <a:r>
              <a:rPr kumimoji="1" lang="en-US" altLang="ja-JP" dirty="0" smtClean="0"/>
              <a:t>#----------------------------------------------------------------------------</a:t>
            </a:r>
          </a:p>
          <a:p>
            <a:r>
              <a:rPr kumimoji="1" lang="ja-JP" altLang="en-US" dirty="0" smtClean="0"/>
              <a:t>電子配位子場モデルでは、結晶磁気異方性（</a:t>
            </a:r>
            <a:r>
              <a:rPr kumimoji="1" lang="en-US" altLang="ja-JP" dirty="0" smtClean="0"/>
              <a:t>MCA) </a:t>
            </a:r>
            <a:r>
              <a:rPr kumimoji="1" lang="ja-JP" altLang="en-US" dirty="0" smtClean="0"/>
              <a:t>のミクロな起源は図のように考えられている。</a:t>
            </a:r>
            <a:endParaRPr kumimoji="1" lang="en-US" altLang="ja-JP" dirty="0" smtClean="0"/>
          </a:p>
          <a:p>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dirty="0" smtClean="0"/>
              <a:t>+z</a:t>
            </a:r>
            <a:r>
              <a:rPr kumimoji="1" lang="ja-JP" altLang="en-US" dirty="0" smtClean="0"/>
              <a:t>方向に外部磁場</a:t>
            </a:r>
            <a:r>
              <a:rPr kumimoji="1" lang="en-US" altLang="ja-JP" dirty="0" smtClean="0"/>
              <a:t>H</a:t>
            </a:r>
            <a:r>
              <a:rPr kumimoji="1" lang="ja-JP" altLang="en-US" dirty="0" smtClean="0"/>
              <a:t>をかけて、スピン方向を揃えた原子の</a:t>
            </a:r>
            <a:r>
              <a:rPr kumimoji="1" lang="en-US" altLang="ja-JP" dirty="0" smtClean="0"/>
              <a:t>d</a:t>
            </a:r>
            <a:r>
              <a:rPr kumimoji="1" lang="ja-JP" altLang="en-US" dirty="0" smtClean="0"/>
              <a:t>電子を考える。</a:t>
            </a:r>
            <a:endParaRPr kumimoji="1" lang="en-US" altLang="ja-JP" dirty="0" smtClean="0"/>
          </a:p>
          <a:p>
            <a:r>
              <a:rPr kumimoji="1" lang="ja-JP" altLang="en-US" dirty="0" smtClean="0"/>
              <a:t>スピン方向の周りを回転運動する</a:t>
            </a:r>
            <a:r>
              <a:rPr kumimoji="1" lang="en-US" altLang="ja-JP" dirty="0" smtClean="0"/>
              <a:t>d</a:t>
            </a:r>
            <a:r>
              <a:rPr kumimoji="1" lang="ja-JP" altLang="en-US" dirty="0" smtClean="0"/>
              <a:t>電子の軌道モーメント</a:t>
            </a:r>
            <a:r>
              <a:rPr kumimoji="1" lang="en-US" altLang="ja-JP" dirty="0" smtClean="0"/>
              <a:t>&lt;</a:t>
            </a:r>
            <a:r>
              <a:rPr kumimoji="1" lang="en-US" altLang="ja-JP" dirty="0" err="1" smtClean="0"/>
              <a:t>Lz</a:t>
            </a:r>
            <a:r>
              <a:rPr kumimoji="1" lang="en-US" altLang="ja-JP" dirty="0" smtClean="0"/>
              <a:t>&gt;</a:t>
            </a:r>
            <a:r>
              <a:rPr kumimoji="1" lang="en-US" altLang="ja-JP" baseline="0" dirty="0" smtClean="0"/>
              <a:t> </a:t>
            </a:r>
            <a:r>
              <a:rPr kumimoji="1" lang="ja-JP" altLang="en-US" dirty="0" smtClean="0"/>
              <a:t>は</a:t>
            </a:r>
            <a:r>
              <a:rPr kumimoji="1" lang="en-US" altLang="ja-JP" dirty="0" smtClean="0"/>
              <a:t>-2 </a:t>
            </a:r>
            <a:r>
              <a:rPr kumimoji="1" lang="ja-JP" altLang="en-US" dirty="0" smtClean="0"/>
              <a:t>から </a:t>
            </a:r>
            <a:r>
              <a:rPr kumimoji="1" lang="en-US" altLang="ja-JP" dirty="0" smtClean="0"/>
              <a:t>+2</a:t>
            </a:r>
            <a:r>
              <a:rPr kumimoji="1" lang="ja-JP" altLang="en-US" dirty="0" smtClean="0"/>
              <a:t> </a:t>
            </a:r>
            <a:r>
              <a:rPr kumimoji="1" lang="ja-JP" altLang="en-US" dirty="0" err="1" smtClean="0"/>
              <a:t>までの</a:t>
            </a:r>
            <a:r>
              <a:rPr kumimoji="1" lang="ja-JP" altLang="en-US" dirty="0" smtClean="0"/>
              <a:t>値を取る。</a:t>
            </a:r>
            <a:endParaRPr kumimoji="1" lang="en-US" altLang="ja-JP" dirty="0" smtClean="0"/>
          </a:p>
          <a:p>
            <a:r>
              <a:rPr kumimoji="1" lang="ja-JP" altLang="en-US" dirty="0" smtClean="0"/>
              <a:t>最も低いエネルギー準位はスピン方向が外部磁場</a:t>
            </a:r>
            <a:r>
              <a:rPr kumimoji="1" lang="en-US" altLang="ja-JP" dirty="0" smtClean="0"/>
              <a:t>H</a:t>
            </a:r>
            <a:r>
              <a:rPr kumimoji="1" lang="ja-JP" altLang="en-US" dirty="0" smtClean="0"/>
              <a:t>と逆方向の </a:t>
            </a:r>
            <a:r>
              <a:rPr kumimoji="1" lang="en-US" altLang="ja-JP" dirty="0" err="1" smtClean="0"/>
              <a:t>Lz</a:t>
            </a:r>
            <a:r>
              <a:rPr kumimoji="1" lang="en-US" altLang="ja-JP" dirty="0" smtClean="0"/>
              <a:t> = -2</a:t>
            </a:r>
            <a:r>
              <a:rPr kumimoji="1" lang="ja-JP" altLang="en-US" dirty="0" smtClean="0"/>
              <a:t> 状態になる。</a:t>
            </a:r>
            <a:endParaRPr kumimoji="1" lang="en-US" altLang="ja-JP" dirty="0" smtClean="0"/>
          </a:p>
          <a:p>
            <a:endParaRPr kumimoji="1" lang="en-US" altLang="ja-JP" dirty="0" smtClean="0"/>
          </a:p>
          <a:p>
            <a:r>
              <a:rPr kumimoji="1" lang="ja-JP" altLang="en-US" dirty="0" smtClean="0"/>
              <a:t>この原子が四隅に負または正の電荷をもつ原子の作る平面の中心にある状態を考える。</a:t>
            </a:r>
            <a:endParaRPr kumimoji="1" lang="en-US" altLang="ja-JP" dirty="0" smtClean="0"/>
          </a:p>
          <a:p>
            <a:r>
              <a:rPr kumimoji="1" lang="ja-JP" altLang="en-US" dirty="0" smtClean="0"/>
              <a:t>軌道上を運動する電子は負イオンの場合クーロン斥力、正イオンの場合クーロン引力をうける。</a:t>
            </a:r>
            <a:endParaRPr kumimoji="1" lang="en-US" altLang="ja-JP" dirty="0" smtClean="0"/>
          </a:p>
          <a:p>
            <a:r>
              <a:rPr kumimoji="1" lang="ja-JP" altLang="en-US" dirty="0" smtClean="0"/>
              <a:t>軌道上を運動する電子は</a:t>
            </a:r>
            <a:r>
              <a:rPr kumimoji="1" lang="en-US" altLang="ja-JP" dirty="0" smtClean="0"/>
              <a:t>2</a:t>
            </a:r>
            <a:r>
              <a:rPr kumimoji="1" lang="ja-JP" altLang="en-US" dirty="0" err="1" smtClean="0"/>
              <a:t>つの</a:t>
            </a:r>
            <a:r>
              <a:rPr kumimoji="1" lang="ja-JP" altLang="en-US" dirty="0" smtClean="0"/>
              <a:t>逆向きに進む定常波 </a:t>
            </a:r>
            <a:r>
              <a:rPr kumimoji="1" lang="en-US" altLang="ja-JP" dirty="0" smtClean="0"/>
              <a:t>+/-</a:t>
            </a:r>
            <a:r>
              <a:rPr kumimoji="1" lang="en-US" altLang="ja-JP" baseline="0" dirty="0" err="1" smtClean="0"/>
              <a:t>Lz</a:t>
            </a:r>
            <a:r>
              <a:rPr kumimoji="1" lang="en-US" altLang="ja-JP" baseline="0" dirty="0" smtClean="0"/>
              <a:t> </a:t>
            </a:r>
            <a:r>
              <a:rPr kumimoji="1" lang="ja-JP" altLang="en-US" baseline="0" dirty="0" smtClean="0"/>
              <a:t>の重ね合わせからなる</a:t>
            </a:r>
            <a:r>
              <a:rPr kumimoji="1" lang="ja-JP" altLang="en-US" dirty="0" smtClean="0"/>
              <a:t>定常波、図のような定常波をつくる。</a:t>
            </a:r>
            <a:endParaRPr kumimoji="1" lang="en-US" altLang="ja-JP" dirty="0" smtClean="0"/>
          </a:p>
          <a:p>
            <a:r>
              <a:rPr kumimoji="1" lang="en-US" altLang="ja-JP" dirty="0" smtClean="0"/>
              <a:t>(</a:t>
            </a:r>
            <a:r>
              <a:rPr kumimoji="1" lang="ja-JP" altLang="en-US" dirty="0" smtClean="0"/>
              <a:t>電子の面内軌道は分子軌道が形成されたことで消失した</a:t>
            </a:r>
            <a:r>
              <a:rPr kumimoji="1" lang="en-US" altLang="ja-JP" dirty="0" smtClean="0"/>
              <a:t>(</a:t>
            </a:r>
            <a:r>
              <a:rPr kumimoji="1" lang="ja-JP" altLang="en-US" dirty="0" smtClean="0"/>
              <a:t>図は</a:t>
            </a:r>
            <a:r>
              <a:rPr kumimoji="1" lang="en-US" altLang="ja-JP" dirty="0" smtClean="0"/>
              <a:t>dx2-y2</a:t>
            </a:r>
            <a:r>
              <a:rPr kumimoji="1" lang="ja-JP" altLang="en-US" dirty="0" smtClean="0"/>
              <a:t>と</a:t>
            </a:r>
            <a:r>
              <a:rPr kumimoji="1" lang="en-US" altLang="ja-JP" dirty="0" err="1" smtClean="0"/>
              <a:t>dxy</a:t>
            </a:r>
            <a:r>
              <a:rPr kumimoji="1" lang="en-US" altLang="ja-JP" dirty="0" smtClean="0"/>
              <a:t>)</a:t>
            </a:r>
            <a:r>
              <a:rPr kumimoji="1" lang="ja-JP" altLang="en-US" dirty="0" err="1" smtClean="0"/>
              <a:t>。</a:t>
            </a:r>
            <a:r>
              <a:rPr kumimoji="1" lang="ja-JP" altLang="en-US" dirty="0" smtClean="0"/>
              <a:t>ともいえる。</a:t>
            </a:r>
            <a:r>
              <a:rPr kumimoji="1" lang="en-US" altLang="ja-JP" dirty="0" smtClean="0"/>
              <a:t>)</a:t>
            </a:r>
          </a:p>
          <a:p>
            <a:r>
              <a:rPr kumimoji="1" lang="ja-JP" altLang="en-US" dirty="0" smtClean="0"/>
              <a:t>ゆえに、軌道に付随する接合面に垂直な方向の軌道モーメントは消失する。</a:t>
            </a:r>
            <a:endParaRPr kumimoji="1" lang="en-US" altLang="ja-JP" dirty="0" smtClean="0"/>
          </a:p>
          <a:p>
            <a:endParaRPr kumimoji="1" lang="en-US" altLang="ja-JP" dirty="0" smtClean="0"/>
          </a:p>
          <a:p>
            <a:r>
              <a:rPr kumimoji="1" lang="ja-JP" altLang="en-US" dirty="0" smtClean="0"/>
              <a:t>これに対して、近傍にイオンがいないために、電子は接合面に垂直な方向に動きにくくなる。</a:t>
            </a:r>
            <a:endParaRPr kumimoji="1" lang="en-US" altLang="ja-JP" dirty="0" smtClean="0"/>
          </a:p>
          <a:p>
            <a:r>
              <a:rPr kumimoji="1" lang="ja-JP" altLang="en-US" dirty="0" smtClean="0"/>
              <a:t>軌道に付随する面内軌道モーメントは消失しない。</a:t>
            </a:r>
            <a:endParaRPr kumimoji="1" lang="en-US" altLang="ja-JP" dirty="0" smtClean="0"/>
          </a:p>
          <a:p>
            <a:r>
              <a:rPr kumimoji="1" lang="ja-JP" altLang="en-US" dirty="0" smtClean="0"/>
              <a:t>図に示すような単純なモデルによれば、原子の軌道モーメントの異方性は結合環境の異方性に関係がある。</a:t>
            </a:r>
            <a:endParaRPr kumimoji="1" lang="en-US" altLang="ja-JP" dirty="0" smtClean="0"/>
          </a:p>
          <a:p>
            <a:r>
              <a:rPr kumimoji="1" lang="ja-JP" altLang="en-US" dirty="0" smtClean="0"/>
              <a:t>単層膜では、軌道モーメント</a:t>
            </a:r>
            <a:r>
              <a:rPr kumimoji="1" lang="en-US" altLang="ja-JP" dirty="0" smtClean="0"/>
              <a:t>L(</a:t>
            </a:r>
            <a:r>
              <a:rPr kumimoji="1" lang="en-US" altLang="ja-JP" dirty="0" err="1" smtClean="0"/>
              <a:t>morb</a:t>
            </a:r>
            <a:r>
              <a:rPr kumimoji="1" lang="en-US" altLang="ja-JP" dirty="0" smtClean="0"/>
              <a:t>=-</a:t>
            </a:r>
            <a:r>
              <a:rPr kumimoji="1" lang="en-US" altLang="ja-JP" dirty="0" err="1" smtClean="0"/>
              <a:t>muBL</a:t>
            </a:r>
            <a:r>
              <a:rPr kumimoji="1" lang="en-US" altLang="ja-JP" dirty="0" smtClean="0"/>
              <a:t>/h)</a:t>
            </a:r>
            <a:r>
              <a:rPr kumimoji="1" lang="ja-JP" altLang="en-US" dirty="0" smtClean="0"/>
              <a:t>は結合面内で大きく、結合面に垂直な方向で小さくなると予想できる。</a:t>
            </a:r>
            <a:endParaRPr kumimoji="1" lang="en-US" altLang="ja-JP" dirty="0" smtClean="0"/>
          </a:p>
          <a:p>
            <a:r>
              <a:rPr kumimoji="1" lang="ja-JP" altLang="en-US" dirty="0" smtClean="0"/>
              <a:t>多層膜の場合、これは逆になる場合がある。</a:t>
            </a:r>
            <a:endParaRPr kumimoji="1" lang="en-US" altLang="ja-JP" dirty="0" smtClean="0"/>
          </a:p>
          <a:p>
            <a:endParaRPr kumimoji="1" lang="en-US" altLang="ja-JP" dirty="0" smtClean="0"/>
          </a:p>
          <a:p>
            <a:endParaRPr kumimoji="1" lang="en-US" altLang="ja-JP" dirty="0" smtClean="0"/>
          </a:p>
          <a:p>
            <a:endParaRPr kumimoji="1" lang="en-US" altLang="ja-JP" dirty="0" smtClean="0"/>
          </a:p>
          <a:p>
            <a:endParaRPr kumimoji="1" lang="en-US" altLang="ja-JP" dirty="0" smtClean="0"/>
          </a:p>
          <a:p>
            <a:endParaRPr kumimoji="1" lang="en-US" altLang="ja-JP" dirty="0" smtClean="0"/>
          </a:p>
          <a:p>
            <a:r>
              <a:rPr kumimoji="1" lang="en-US" altLang="ja-JP" dirty="0" smtClean="0"/>
              <a:t>#D.</a:t>
            </a:r>
            <a:r>
              <a:rPr kumimoji="1" lang="ja-JP" altLang="en-US" dirty="0" smtClean="0"/>
              <a:t> </a:t>
            </a:r>
            <a:r>
              <a:rPr kumimoji="1" lang="en-US" altLang="ja-JP" dirty="0" smtClean="0"/>
              <a:t>Weller</a:t>
            </a:r>
            <a:r>
              <a:rPr kumimoji="1" lang="ja-JP" altLang="en-US" dirty="0" smtClean="0"/>
              <a:t> </a:t>
            </a:r>
            <a:r>
              <a:rPr kumimoji="1" lang="ja-JP" altLang="en-US" dirty="0" err="1" smtClean="0"/>
              <a:t>らは</a:t>
            </a:r>
            <a:r>
              <a:rPr kumimoji="1" lang="en-US" altLang="ja-JP" dirty="0" smtClean="0"/>
              <a:t>Co(0001)</a:t>
            </a:r>
            <a:r>
              <a:rPr kumimoji="1" lang="ja-JP" altLang="en-US" dirty="0" smtClean="0"/>
              <a:t>の膜厚を変えながら図のような構造の</a:t>
            </a:r>
            <a:r>
              <a:rPr kumimoji="1" lang="en-US" altLang="ja-JP" dirty="0" smtClean="0"/>
              <a:t>Au(111)/Co(0001)/Au(111)</a:t>
            </a:r>
            <a:r>
              <a:rPr kumimoji="1" lang="ja-JP" altLang="en-US" dirty="0" smtClean="0"/>
              <a:t>薄膜を作成し、</a:t>
            </a:r>
            <a:r>
              <a:rPr kumimoji="1" lang="en-US" altLang="ja-JP" dirty="0" smtClean="0"/>
              <a:t>Co L3,2</a:t>
            </a:r>
            <a:r>
              <a:rPr kumimoji="1" lang="ja-JP" altLang="en-US" baseline="0" dirty="0" smtClean="0"/>
              <a:t> </a:t>
            </a:r>
            <a:r>
              <a:rPr kumimoji="1" lang="en-US" altLang="ja-JP" dirty="0" smtClean="0"/>
              <a:t>XMCD</a:t>
            </a:r>
            <a:r>
              <a:rPr kumimoji="1" lang="ja-JP" altLang="en-US" dirty="0" smtClean="0"/>
              <a:t>を面直および面内磁場配置で測定した結果に基づき、</a:t>
            </a:r>
            <a:r>
              <a:rPr kumimoji="1" lang="en-US" altLang="ja-JP" dirty="0" smtClean="0"/>
              <a:t>Bruno</a:t>
            </a:r>
            <a:r>
              <a:rPr kumimoji="1" lang="ja-JP" altLang="en-US" dirty="0" smtClean="0"/>
              <a:t> の関係の正当性を実験的に検討しました。</a:t>
            </a:r>
            <a:r>
              <a:rPr kumimoji="1" lang="en-US" altLang="ja-JP" dirty="0" smtClean="0"/>
              <a:t>Co</a:t>
            </a:r>
            <a:r>
              <a:rPr kumimoji="1" lang="ja-JP" altLang="en-US" dirty="0" smtClean="0"/>
              <a:t>の膜厚を薄くすると結晶磁気異方性が強くなることがしられていましたが、面内と面直磁場配置で測定した</a:t>
            </a:r>
            <a:r>
              <a:rPr kumimoji="1" lang="en-US" altLang="ja-JP" dirty="0" smtClean="0"/>
              <a:t>XMCD</a:t>
            </a:r>
            <a:r>
              <a:rPr kumimoji="1" lang="ja-JP" altLang="en-US" dirty="0" smtClean="0"/>
              <a:t>から求めた軌道モーメントの差が大きくなったことから、</a:t>
            </a:r>
            <a:r>
              <a:rPr kumimoji="1" lang="en-US" altLang="ja-JP" dirty="0" smtClean="0"/>
              <a:t>Bruno</a:t>
            </a:r>
            <a:r>
              <a:rPr kumimoji="1" lang="ja-JP" altLang="en-US" dirty="0" smtClean="0"/>
              <a:t>の関係が実験的に確かめられました。</a:t>
            </a:r>
            <a:endParaRPr kumimoji="1" lang="en-US" altLang="ja-JP" dirty="0" smtClean="0"/>
          </a:p>
          <a:p>
            <a:endParaRPr kumimoji="1" lang="en-US" altLang="ja-JP" dirty="0" smtClean="0"/>
          </a:p>
        </p:txBody>
      </p:sp>
      <p:sp>
        <p:nvSpPr>
          <p:cNvPr id="4" name="スライド番号プレースホルダ 3"/>
          <p:cNvSpPr>
            <a:spLocks noGrp="1"/>
          </p:cNvSpPr>
          <p:nvPr>
            <p:ph type="sldNum" sz="quarter" idx="10"/>
          </p:nvPr>
        </p:nvSpPr>
        <p:spPr/>
        <p:txBody>
          <a:bodyPr/>
          <a:lstStyle/>
          <a:p>
            <a:pPr marL="0" marR="0" lvl="0" indent="0" algn="r" defTabSz="1057275" rtl="0" eaLnBrk="1" fontAlgn="base" latinLnBrk="0" hangingPunct="1">
              <a:lnSpc>
                <a:spcPct val="100000"/>
              </a:lnSpc>
              <a:spcBef>
                <a:spcPct val="50000"/>
              </a:spcBef>
              <a:spcAft>
                <a:spcPct val="0"/>
              </a:spcAft>
              <a:buClrTx/>
              <a:buSzTx/>
              <a:buFontTx/>
              <a:buNone/>
              <a:tabLst/>
              <a:defRPr/>
            </a:pPr>
            <a:fld id="{BB2DA871-16C5-4E0B-AEAC-75D058D5C068}" type="slidenum">
              <a:rPr kumimoji="1" lang="ja-JP" altLang="en-US" sz="1400" b="0" i="0" u="none" strike="noStrike" kern="1200" cap="none" spc="0" normalizeH="0" baseline="0" noProof="0" smtClean="0">
                <a:ln>
                  <a:noFill/>
                </a:ln>
                <a:solidFill>
                  <a:srgbClr val="000000"/>
                </a:solidFill>
                <a:effectLst/>
                <a:uLnTx/>
                <a:uFillTx/>
                <a:latin typeface="Times New Roman" pitchFamily="18" charset="0"/>
                <a:ea typeface="ＭＳ Ｐゴシック" pitchFamily="50" charset="-128"/>
                <a:cs typeface="+mn-cs"/>
              </a:rPr>
              <a:pPr marL="0" marR="0" lvl="0" indent="0" algn="r" defTabSz="1057275" rtl="0" eaLnBrk="1" fontAlgn="base" latinLnBrk="0" hangingPunct="1">
                <a:lnSpc>
                  <a:spcPct val="100000"/>
                </a:lnSpc>
                <a:spcBef>
                  <a:spcPct val="50000"/>
                </a:spcBef>
                <a:spcAft>
                  <a:spcPct val="0"/>
                </a:spcAft>
                <a:buClrTx/>
                <a:buSzTx/>
                <a:buFontTx/>
                <a:buNone/>
                <a:tabLst/>
                <a:defRPr/>
              </a:pPr>
              <a:t>26</a:t>
            </a:fld>
            <a:endParaRPr kumimoji="1" lang="ja-JP" altLang="en-US" sz="1400" b="0" i="0" u="none" strike="noStrike" kern="1200" cap="none" spc="0" normalizeH="0" baseline="0" noProof="0">
              <a:ln>
                <a:noFill/>
              </a:ln>
              <a:solidFill>
                <a:srgbClr val="000000"/>
              </a:solidFill>
              <a:effectLst/>
              <a:uLnTx/>
              <a:uFillTx/>
              <a:latin typeface="Times New Roman" pitchFamily="18" charset="0"/>
              <a:ea typeface="ＭＳ Ｐゴシック" pitchFamily="50" charset="-128"/>
              <a:cs typeface="+mn-cs"/>
            </a:endParaRPr>
          </a:p>
        </p:txBody>
      </p:sp>
    </p:spTree>
    <p:extLst>
      <p:ext uri="{BB962C8B-B14F-4D97-AF65-F5344CB8AC3E}">
        <p14:creationId xmlns:p14="http://schemas.microsoft.com/office/powerpoint/2010/main" val="20048104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 サブタイトルの書式設定</a:t>
            </a:r>
            <a:endParaRPr lang="ja-JP" altLang="en-US"/>
          </a:p>
        </p:txBody>
      </p:sp>
      <p:sp>
        <p:nvSpPr>
          <p:cNvPr id="4" name="Rectangle 4"/>
          <p:cNvSpPr>
            <a:spLocks noGrp="1" noChangeArrowheads="1"/>
          </p:cNvSpPr>
          <p:nvPr>
            <p:ph type="dt" sz="half" idx="10"/>
          </p:nvPr>
        </p:nvSpPr>
        <p:spPr/>
        <p:txBody>
          <a:bodyPr/>
          <a:lstStyle>
            <a:lvl1pPr>
              <a:defRPr b="1" i="1"/>
            </a:lvl1pPr>
          </a:lstStyle>
          <a:p>
            <a:pPr>
              <a:defRPr/>
            </a:pPr>
            <a:endParaRPr lang="en-US" altLang="ja-JP"/>
          </a:p>
        </p:txBody>
      </p:sp>
      <p:sp>
        <p:nvSpPr>
          <p:cNvPr id="5" name="Rectangle 5"/>
          <p:cNvSpPr>
            <a:spLocks noGrp="1" noChangeArrowheads="1"/>
          </p:cNvSpPr>
          <p:nvPr>
            <p:ph type="ftr" sz="quarter" idx="11"/>
          </p:nvPr>
        </p:nvSpPr>
        <p:spPr/>
        <p:txBody>
          <a:bodyPr/>
          <a:lstStyle>
            <a:lvl1pPr>
              <a:defRPr b="1" i="1"/>
            </a:lvl1pPr>
          </a:lstStyle>
          <a:p>
            <a:pPr>
              <a:defRPr/>
            </a:pPr>
            <a:endParaRPr lang="en-US" altLang="ja-JP"/>
          </a:p>
        </p:txBody>
      </p:sp>
      <p:sp>
        <p:nvSpPr>
          <p:cNvPr id="6" name="Rectangle 6"/>
          <p:cNvSpPr>
            <a:spLocks noGrp="1" noChangeArrowheads="1"/>
          </p:cNvSpPr>
          <p:nvPr>
            <p:ph type="sldNum" sz="quarter" idx="12"/>
          </p:nvPr>
        </p:nvSpPr>
        <p:spPr/>
        <p:txBody>
          <a:bodyPr/>
          <a:lstStyle>
            <a:lvl1pPr>
              <a:defRPr b="1" i="1"/>
            </a:lvl1pPr>
          </a:lstStyle>
          <a:p>
            <a:fld id="{69885D86-B1D8-45AF-AE26-0E4099E96CF0}" type="slidenum">
              <a:rPr lang="en-US" altLang="ja-JP"/>
              <a:pPr/>
              <a:t>‹#›</a:t>
            </a:fld>
            <a:endParaRPr lang="en-US" altLang="ja-JP"/>
          </a:p>
        </p:txBody>
      </p:sp>
    </p:spTree>
    <p:extLst>
      <p:ext uri="{BB962C8B-B14F-4D97-AF65-F5344CB8AC3E}">
        <p14:creationId xmlns:p14="http://schemas.microsoft.com/office/powerpoint/2010/main" val="33162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p:txBody>
          <a:bodyPr/>
          <a:lstStyle>
            <a:lvl1pPr>
              <a:defRPr b="1" i="1"/>
            </a:lvl1pPr>
          </a:lstStyle>
          <a:p>
            <a:pPr>
              <a:defRPr/>
            </a:pPr>
            <a:endParaRPr lang="en-US" altLang="ja-JP"/>
          </a:p>
        </p:txBody>
      </p:sp>
      <p:sp>
        <p:nvSpPr>
          <p:cNvPr id="5" name="Rectangle 5"/>
          <p:cNvSpPr>
            <a:spLocks noGrp="1" noChangeArrowheads="1"/>
          </p:cNvSpPr>
          <p:nvPr>
            <p:ph type="ftr" sz="quarter" idx="11"/>
          </p:nvPr>
        </p:nvSpPr>
        <p:spPr/>
        <p:txBody>
          <a:bodyPr/>
          <a:lstStyle>
            <a:lvl1pPr>
              <a:defRPr b="1" i="1"/>
            </a:lvl1pPr>
          </a:lstStyle>
          <a:p>
            <a:pPr>
              <a:defRPr/>
            </a:pPr>
            <a:endParaRPr lang="en-US" altLang="ja-JP"/>
          </a:p>
        </p:txBody>
      </p:sp>
      <p:sp>
        <p:nvSpPr>
          <p:cNvPr id="6" name="Rectangle 6"/>
          <p:cNvSpPr>
            <a:spLocks noGrp="1" noChangeArrowheads="1"/>
          </p:cNvSpPr>
          <p:nvPr>
            <p:ph type="sldNum" sz="quarter" idx="12"/>
          </p:nvPr>
        </p:nvSpPr>
        <p:spPr/>
        <p:txBody>
          <a:bodyPr/>
          <a:lstStyle>
            <a:lvl1pPr>
              <a:defRPr b="1" i="1"/>
            </a:lvl1pPr>
          </a:lstStyle>
          <a:p>
            <a:fld id="{F12F2DBB-DB6E-440C-8410-EDC973992581}" type="slidenum">
              <a:rPr lang="en-US" altLang="ja-JP"/>
              <a:pPr/>
              <a:t>‹#›</a:t>
            </a:fld>
            <a:endParaRPr lang="en-US" altLang="ja-JP"/>
          </a:p>
        </p:txBody>
      </p:sp>
    </p:spTree>
    <p:extLst>
      <p:ext uri="{BB962C8B-B14F-4D97-AF65-F5344CB8AC3E}">
        <p14:creationId xmlns:p14="http://schemas.microsoft.com/office/powerpoint/2010/main" val="1304194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15100" y="609600"/>
            <a:ext cx="1943100" cy="5486400"/>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685800" y="609600"/>
            <a:ext cx="5676900" cy="5486400"/>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p:txBody>
          <a:bodyPr/>
          <a:lstStyle>
            <a:lvl1pPr>
              <a:defRPr b="1" i="1"/>
            </a:lvl1pPr>
          </a:lstStyle>
          <a:p>
            <a:pPr>
              <a:defRPr/>
            </a:pPr>
            <a:endParaRPr lang="en-US" altLang="ja-JP"/>
          </a:p>
        </p:txBody>
      </p:sp>
      <p:sp>
        <p:nvSpPr>
          <p:cNvPr id="5" name="Rectangle 5"/>
          <p:cNvSpPr>
            <a:spLocks noGrp="1" noChangeArrowheads="1"/>
          </p:cNvSpPr>
          <p:nvPr>
            <p:ph type="ftr" sz="quarter" idx="11"/>
          </p:nvPr>
        </p:nvSpPr>
        <p:spPr/>
        <p:txBody>
          <a:bodyPr/>
          <a:lstStyle>
            <a:lvl1pPr>
              <a:defRPr b="1" i="1"/>
            </a:lvl1pPr>
          </a:lstStyle>
          <a:p>
            <a:pPr>
              <a:defRPr/>
            </a:pPr>
            <a:endParaRPr lang="en-US" altLang="ja-JP"/>
          </a:p>
        </p:txBody>
      </p:sp>
      <p:sp>
        <p:nvSpPr>
          <p:cNvPr id="6" name="Rectangle 6"/>
          <p:cNvSpPr>
            <a:spLocks noGrp="1" noChangeArrowheads="1"/>
          </p:cNvSpPr>
          <p:nvPr>
            <p:ph type="sldNum" sz="quarter" idx="12"/>
          </p:nvPr>
        </p:nvSpPr>
        <p:spPr/>
        <p:txBody>
          <a:bodyPr/>
          <a:lstStyle>
            <a:lvl1pPr>
              <a:defRPr b="1" i="1"/>
            </a:lvl1pPr>
          </a:lstStyle>
          <a:p>
            <a:fld id="{FBF29A85-01C0-4A1D-B6AC-9040DD05AD4D}" type="slidenum">
              <a:rPr lang="en-US" altLang="ja-JP"/>
              <a:pPr/>
              <a:t>‹#›</a:t>
            </a:fld>
            <a:endParaRPr lang="en-US" altLang="ja-JP"/>
          </a:p>
        </p:txBody>
      </p:sp>
    </p:spTree>
    <p:extLst>
      <p:ext uri="{BB962C8B-B14F-4D97-AF65-F5344CB8AC3E}">
        <p14:creationId xmlns:p14="http://schemas.microsoft.com/office/powerpoint/2010/main" val="34202993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 サブタイトルの書式設定</a:t>
            </a:r>
            <a:endParaRPr lang="ja-JP" altLang="en-U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1" lang="en-US" altLang="ja-JP"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1" lang="en-US" altLang="ja-JP"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50000"/>
              </a:spcBef>
              <a:spcAft>
                <a:spcPct val="0"/>
              </a:spcAft>
              <a:buClrTx/>
              <a:buSzTx/>
              <a:buFontTx/>
              <a:buNone/>
              <a:tabLst/>
              <a:defRPr/>
            </a:pPr>
            <a:fld id="{C8183E13-F425-48B4-A0CE-90F1AC1D187E}" type="slidenum">
              <a:rPr kumimoji="1" lang="en-US" altLang="ja-JP"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50000"/>
                </a:spcBef>
                <a:spcAft>
                  <a:spcPct val="0"/>
                </a:spcAft>
                <a:buClrTx/>
                <a:buSzTx/>
                <a:buFontTx/>
                <a:buNone/>
                <a:tabLst/>
                <a:defRPr/>
              </a:pPr>
              <a:t>‹#›</a:t>
            </a:fld>
            <a:endParaRPr kumimoji="1" lang="en-US" altLang="ja-JP"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1461648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1" lang="en-US" altLang="ja-JP"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1" lang="en-US" altLang="ja-JP"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50000"/>
              </a:spcBef>
              <a:spcAft>
                <a:spcPct val="0"/>
              </a:spcAft>
              <a:buClrTx/>
              <a:buSzTx/>
              <a:buFontTx/>
              <a:buNone/>
              <a:tabLst/>
              <a:defRPr/>
            </a:pPr>
            <a:fld id="{CA60E663-6083-4B63-8E35-CEE761557548}" type="slidenum">
              <a:rPr kumimoji="1" lang="en-US" altLang="ja-JP"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50000"/>
                </a:spcBef>
                <a:spcAft>
                  <a:spcPct val="0"/>
                </a:spcAft>
                <a:buClrTx/>
                <a:buSzTx/>
                <a:buFontTx/>
                <a:buNone/>
                <a:tabLst/>
                <a:defRPr/>
              </a:pPr>
              <a:t>‹#›</a:t>
            </a:fld>
            <a:endParaRPr kumimoji="1" lang="en-US" altLang="ja-JP"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28350924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1" lang="en-US" altLang="ja-JP"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1" lang="en-US" altLang="ja-JP"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50000"/>
              </a:spcBef>
              <a:spcAft>
                <a:spcPct val="0"/>
              </a:spcAft>
              <a:buClrTx/>
              <a:buSzTx/>
              <a:buFontTx/>
              <a:buNone/>
              <a:tabLst/>
              <a:defRPr/>
            </a:pPr>
            <a:fld id="{C8F35FE8-7822-4054-8698-2F76C59A0793}" type="slidenum">
              <a:rPr kumimoji="1" lang="en-US" altLang="ja-JP"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50000"/>
                </a:spcBef>
                <a:spcAft>
                  <a:spcPct val="0"/>
                </a:spcAft>
                <a:buClrTx/>
                <a:buSzTx/>
                <a:buFontTx/>
                <a:buNone/>
                <a:tabLst/>
                <a:defRPr/>
              </a:pPr>
              <a:t>‹#›</a:t>
            </a:fld>
            <a:endParaRPr kumimoji="1" lang="en-US" altLang="ja-JP"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19018822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1" lang="en-US" altLang="ja-JP"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1" lang="en-US" altLang="ja-JP"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50000"/>
              </a:spcBef>
              <a:spcAft>
                <a:spcPct val="0"/>
              </a:spcAft>
              <a:buClrTx/>
              <a:buSzTx/>
              <a:buFontTx/>
              <a:buNone/>
              <a:tabLst/>
              <a:defRPr/>
            </a:pPr>
            <a:fld id="{AC167EE1-DA4B-48B7-84FA-17525F73EBEA}" type="slidenum">
              <a:rPr kumimoji="1" lang="en-US" altLang="ja-JP"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50000"/>
                </a:spcBef>
                <a:spcAft>
                  <a:spcPct val="0"/>
                </a:spcAft>
                <a:buClrTx/>
                <a:buSzTx/>
                <a:buFontTx/>
                <a:buNone/>
                <a:tabLst/>
                <a:defRPr/>
              </a:pPr>
              <a:t>‹#›</a:t>
            </a:fld>
            <a:endParaRPr kumimoji="1" lang="en-US" altLang="ja-JP"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1449531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1" lang="en-US" altLang="ja-JP"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8"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1" lang="en-US" altLang="ja-JP"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9"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50000"/>
              </a:spcBef>
              <a:spcAft>
                <a:spcPct val="0"/>
              </a:spcAft>
              <a:buClrTx/>
              <a:buSzTx/>
              <a:buFontTx/>
              <a:buNone/>
              <a:tabLst/>
              <a:defRPr/>
            </a:pPr>
            <a:fld id="{056B4C1D-31C9-4EE8-9456-74812E482D17}" type="slidenum">
              <a:rPr kumimoji="1" lang="en-US" altLang="ja-JP"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50000"/>
                </a:spcBef>
                <a:spcAft>
                  <a:spcPct val="0"/>
                </a:spcAft>
                <a:buClrTx/>
                <a:buSzTx/>
                <a:buFontTx/>
                <a:buNone/>
                <a:tabLst/>
                <a:defRPr/>
              </a:pPr>
              <a:t>‹#›</a:t>
            </a:fld>
            <a:endParaRPr kumimoji="1" lang="en-US" altLang="ja-JP"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37750892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1" lang="en-US" altLang="ja-JP"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4"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1" lang="en-US" altLang="ja-JP"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5"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50000"/>
              </a:spcBef>
              <a:spcAft>
                <a:spcPct val="0"/>
              </a:spcAft>
              <a:buClrTx/>
              <a:buSzTx/>
              <a:buFontTx/>
              <a:buNone/>
              <a:tabLst/>
              <a:defRPr/>
            </a:pPr>
            <a:fld id="{3CBE1D80-9D18-4334-8991-88D7884D8683}" type="slidenum">
              <a:rPr kumimoji="1" lang="en-US" altLang="ja-JP"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50000"/>
                </a:spcBef>
                <a:spcAft>
                  <a:spcPct val="0"/>
                </a:spcAft>
                <a:buClrTx/>
                <a:buSzTx/>
                <a:buFontTx/>
                <a:buNone/>
                <a:tabLst/>
                <a:defRPr/>
              </a:pPr>
              <a:t>‹#›</a:t>
            </a:fld>
            <a:endParaRPr kumimoji="1" lang="en-US" altLang="ja-JP"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30581687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1" lang="en-US" altLang="ja-JP"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3"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1" lang="en-US" altLang="ja-JP"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4"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50000"/>
              </a:spcBef>
              <a:spcAft>
                <a:spcPct val="0"/>
              </a:spcAft>
              <a:buClrTx/>
              <a:buSzTx/>
              <a:buFontTx/>
              <a:buNone/>
              <a:tabLst/>
              <a:defRPr/>
            </a:pPr>
            <a:fld id="{5F26E9CE-704B-4BF0-9FF6-40A9C014A7E9}" type="slidenum">
              <a:rPr kumimoji="1" lang="en-US" altLang="ja-JP"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50000"/>
                </a:spcBef>
                <a:spcAft>
                  <a:spcPct val="0"/>
                </a:spcAft>
                <a:buClrTx/>
                <a:buSzTx/>
                <a:buFontTx/>
                <a:buNone/>
                <a:tabLst/>
                <a:defRPr/>
              </a:pPr>
              <a:t>‹#›</a:t>
            </a:fld>
            <a:endParaRPr kumimoji="1" lang="en-US" altLang="ja-JP"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19884076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1" lang="en-US" altLang="ja-JP"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1" lang="en-US" altLang="ja-JP"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50000"/>
              </a:spcBef>
              <a:spcAft>
                <a:spcPct val="0"/>
              </a:spcAft>
              <a:buClrTx/>
              <a:buSzTx/>
              <a:buFontTx/>
              <a:buNone/>
              <a:tabLst/>
              <a:defRPr/>
            </a:pPr>
            <a:fld id="{4AAF0B2F-62D1-4546-9ED7-7BD01A830D77}" type="slidenum">
              <a:rPr kumimoji="1" lang="en-US" altLang="ja-JP"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50000"/>
                </a:spcBef>
                <a:spcAft>
                  <a:spcPct val="0"/>
                </a:spcAft>
                <a:buClrTx/>
                <a:buSzTx/>
                <a:buFontTx/>
                <a:buNone/>
                <a:tabLst/>
                <a:defRPr/>
              </a:pPr>
              <a:t>‹#›</a:t>
            </a:fld>
            <a:endParaRPr kumimoji="1" lang="en-US" altLang="ja-JP"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31683113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p:txBody>
          <a:bodyPr/>
          <a:lstStyle>
            <a:lvl1pPr>
              <a:defRPr b="1" i="1"/>
            </a:lvl1pPr>
          </a:lstStyle>
          <a:p>
            <a:pPr>
              <a:defRPr/>
            </a:pPr>
            <a:endParaRPr lang="en-US" altLang="ja-JP"/>
          </a:p>
        </p:txBody>
      </p:sp>
      <p:sp>
        <p:nvSpPr>
          <p:cNvPr id="5" name="Rectangle 5"/>
          <p:cNvSpPr>
            <a:spLocks noGrp="1" noChangeArrowheads="1"/>
          </p:cNvSpPr>
          <p:nvPr>
            <p:ph type="ftr" sz="quarter" idx="11"/>
          </p:nvPr>
        </p:nvSpPr>
        <p:spPr/>
        <p:txBody>
          <a:bodyPr/>
          <a:lstStyle>
            <a:lvl1pPr>
              <a:defRPr b="1" i="1"/>
            </a:lvl1pPr>
          </a:lstStyle>
          <a:p>
            <a:pPr>
              <a:defRPr/>
            </a:pPr>
            <a:endParaRPr lang="en-US" altLang="ja-JP"/>
          </a:p>
        </p:txBody>
      </p:sp>
      <p:sp>
        <p:nvSpPr>
          <p:cNvPr id="6" name="Rectangle 6"/>
          <p:cNvSpPr>
            <a:spLocks noGrp="1" noChangeArrowheads="1"/>
          </p:cNvSpPr>
          <p:nvPr>
            <p:ph type="sldNum" sz="quarter" idx="12"/>
          </p:nvPr>
        </p:nvSpPr>
        <p:spPr/>
        <p:txBody>
          <a:bodyPr/>
          <a:lstStyle>
            <a:lvl1pPr>
              <a:defRPr b="1" i="1"/>
            </a:lvl1pPr>
          </a:lstStyle>
          <a:p>
            <a:fld id="{7C07DB1A-60C0-4D9D-95A5-E5B6A03FA2B3}" type="slidenum">
              <a:rPr lang="en-US" altLang="ja-JP"/>
              <a:pPr/>
              <a:t>‹#›</a:t>
            </a:fld>
            <a:endParaRPr lang="en-US" altLang="ja-JP"/>
          </a:p>
        </p:txBody>
      </p:sp>
    </p:spTree>
    <p:extLst>
      <p:ext uri="{BB962C8B-B14F-4D97-AF65-F5344CB8AC3E}">
        <p14:creationId xmlns:p14="http://schemas.microsoft.com/office/powerpoint/2010/main" val="9274330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1" lang="en-US" altLang="ja-JP"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1" lang="en-US" altLang="ja-JP"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50000"/>
              </a:spcBef>
              <a:spcAft>
                <a:spcPct val="0"/>
              </a:spcAft>
              <a:buClrTx/>
              <a:buSzTx/>
              <a:buFontTx/>
              <a:buNone/>
              <a:tabLst/>
              <a:defRPr/>
            </a:pPr>
            <a:fld id="{F5B64CAF-CC6F-4506-8AEB-422A6F791E99}" type="slidenum">
              <a:rPr kumimoji="1" lang="en-US" altLang="ja-JP"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50000"/>
                </a:spcBef>
                <a:spcAft>
                  <a:spcPct val="0"/>
                </a:spcAft>
                <a:buClrTx/>
                <a:buSzTx/>
                <a:buFontTx/>
                <a:buNone/>
                <a:tabLst/>
                <a:defRPr/>
              </a:pPr>
              <a:t>‹#›</a:t>
            </a:fld>
            <a:endParaRPr kumimoji="1" lang="en-US" altLang="ja-JP"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12160849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1" lang="en-US" altLang="ja-JP"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1" lang="en-US" altLang="ja-JP"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50000"/>
              </a:spcBef>
              <a:spcAft>
                <a:spcPct val="0"/>
              </a:spcAft>
              <a:buClrTx/>
              <a:buSzTx/>
              <a:buFontTx/>
              <a:buNone/>
              <a:tabLst/>
              <a:defRPr/>
            </a:pPr>
            <a:fld id="{D36B7C1B-475D-4257-8A81-876956E84FDD}" type="slidenum">
              <a:rPr kumimoji="1" lang="en-US" altLang="ja-JP"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50000"/>
                </a:spcBef>
                <a:spcAft>
                  <a:spcPct val="0"/>
                </a:spcAft>
                <a:buClrTx/>
                <a:buSzTx/>
                <a:buFontTx/>
                <a:buNone/>
                <a:tabLst/>
                <a:defRPr/>
              </a:pPr>
              <a:t>‹#›</a:t>
            </a:fld>
            <a:endParaRPr kumimoji="1" lang="en-US" altLang="ja-JP"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178954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15100" y="609600"/>
            <a:ext cx="1943100" cy="5486400"/>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685800" y="609600"/>
            <a:ext cx="5676900" cy="5486400"/>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1" lang="en-US" altLang="ja-JP"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1" lang="en-US" altLang="ja-JP"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50000"/>
              </a:spcBef>
              <a:spcAft>
                <a:spcPct val="0"/>
              </a:spcAft>
              <a:buClrTx/>
              <a:buSzTx/>
              <a:buFontTx/>
              <a:buNone/>
              <a:tabLst/>
              <a:defRPr/>
            </a:pPr>
            <a:fld id="{ED5ABA71-0B27-4DA5-B0AD-4803883F9AC6}" type="slidenum">
              <a:rPr kumimoji="1" lang="en-US" altLang="ja-JP"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50000"/>
                </a:spcBef>
                <a:spcAft>
                  <a:spcPct val="0"/>
                </a:spcAft>
                <a:buClrTx/>
                <a:buSzTx/>
                <a:buFontTx/>
                <a:buNone/>
                <a:tabLst/>
                <a:defRPr/>
              </a:pPr>
              <a:t>‹#›</a:t>
            </a:fld>
            <a:endParaRPr kumimoji="1" lang="en-US" altLang="ja-JP"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143744007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43000" y="1122363"/>
            <a:ext cx="6858000" cy="2387600"/>
          </a:xfrm>
        </p:spPr>
        <p:txBody>
          <a:bodyPr anchor="b"/>
          <a:lstStyle>
            <a:lvl1pPr algn="ctr">
              <a:defRPr sz="6000"/>
            </a:lvl1pPr>
          </a:lstStyle>
          <a:p>
            <a:r>
              <a:rPr lang="ja-JP" altLang="en-US" smtClean="0"/>
              <a:t>マスター タイトルの書式設定</a:t>
            </a:r>
            <a:endParaRPr lang="ja-JP" altLang="en-US"/>
          </a:p>
        </p:txBody>
      </p:sp>
      <p:sp>
        <p:nvSpPr>
          <p:cNvPr id="3" name="サブタイトル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smtClean="0"/>
              <a:t>マスター サブタイトルの書式設定</a:t>
            </a:r>
            <a:endParaRPr lang="ja-JP" altLang="en-US"/>
          </a:p>
        </p:txBody>
      </p:sp>
      <p:sp>
        <p:nvSpPr>
          <p:cNvPr id="4" name="日付プレースホルダー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ja-JP"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5" name="フッター プレースホルダー 4"/>
          <p:cNvSpPr>
            <a:spLocks noGrp="1"/>
          </p:cNvSpPr>
          <p:nvPr>
            <p:ph type="ftr" sz="quarter" idx="11"/>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ja-JP"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6" name="スライド番号プレースホルダー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B5095855-04F2-4E13-81A2-98637C96EDC8}" type="slidenum">
              <a:rPr kumimoji="0" lang="en-US" altLang="ja-JP"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ja-JP"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268042648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ja-JP"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5" name="フッター プレースホルダー 4"/>
          <p:cNvSpPr>
            <a:spLocks noGrp="1"/>
          </p:cNvSpPr>
          <p:nvPr>
            <p:ph type="ftr" sz="quarter" idx="11"/>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ja-JP"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6" name="スライド番号プレースホルダー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B99A2120-359D-4538-A647-98591D906689}" type="slidenum">
              <a:rPr kumimoji="0" lang="en-US" altLang="ja-JP"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ja-JP"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79294034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23888" y="1709738"/>
            <a:ext cx="7886700" cy="2852737"/>
          </a:xfrm>
        </p:spPr>
        <p:txBody>
          <a:bodyPr anchor="b"/>
          <a:lstStyle>
            <a:lvl1pPr>
              <a:defRPr sz="6000"/>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ja-JP" altLang="en-US" smtClean="0"/>
              <a:t>マスター テキストの書式設定</a:t>
            </a:r>
          </a:p>
        </p:txBody>
      </p:sp>
      <p:sp>
        <p:nvSpPr>
          <p:cNvPr id="4" name="日付プレースホルダー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ja-JP"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5" name="フッター プレースホルダー 4"/>
          <p:cNvSpPr>
            <a:spLocks noGrp="1"/>
          </p:cNvSpPr>
          <p:nvPr>
            <p:ph type="ftr" sz="quarter" idx="11"/>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ja-JP"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6" name="スライド番号プレースホルダー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E7033C33-8EB9-47A9-871E-DFD46461E9C3}" type="slidenum">
              <a:rPr kumimoji="0" lang="en-US" altLang="ja-JP"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ja-JP"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416918140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457200" y="1600200"/>
            <a:ext cx="4038600" cy="4525963"/>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4648200" y="1600200"/>
            <a:ext cx="4038600" cy="4525963"/>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ー 4"/>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ja-JP"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6" name="フッター プレースホルダー 5"/>
          <p:cNvSpPr>
            <a:spLocks noGrp="1"/>
          </p:cNvSpPr>
          <p:nvPr>
            <p:ph type="ftr" sz="quarter" idx="11"/>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ja-JP"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7" name="スライド番号プレースホルダー 6"/>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0158BEAE-F626-4374-80F1-13EFE7997D43}" type="slidenum">
              <a:rPr kumimoji="0" lang="en-US" altLang="ja-JP"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ja-JP"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76108018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365125"/>
            <a:ext cx="7886700" cy="1325563"/>
          </a:xfrm>
        </p:spPr>
        <p:txBody>
          <a:body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630238" y="2505075"/>
            <a:ext cx="3868737"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4629150" y="2505075"/>
            <a:ext cx="3887788"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ー 6"/>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ja-JP"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8" name="フッター プレースホルダー 7"/>
          <p:cNvSpPr>
            <a:spLocks noGrp="1"/>
          </p:cNvSpPr>
          <p:nvPr>
            <p:ph type="ftr" sz="quarter" idx="11"/>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ja-JP"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9" name="スライド番号プレースホルダー 8"/>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784B2366-B7EF-4D47-B75C-874D525E8C61}" type="slidenum">
              <a:rPr kumimoji="0" lang="en-US" altLang="ja-JP"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ja-JP"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407564108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日付プレースホルダー 2"/>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ja-JP"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4" name="フッター プレースホルダー 3"/>
          <p:cNvSpPr>
            <a:spLocks noGrp="1"/>
          </p:cNvSpPr>
          <p:nvPr>
            <p:ph type="ftr" sz="quarter" idx="11"/>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ja-JP"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5" name="スライド番号プレースホルダー 4"/>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3E2F3416-A5EB-4A3F-86E1-BB2CB384B875}" type="slidenum">
              <a:rPr kumimoji="0" lang="en-US" altLang="ja-JP"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ja-JP"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234476748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ja-JP"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3" name="フッター プレースホルダー 2"/>
          <p:cNvSpPr>
            <a:spLocks noGrp="1"/>
          </p:cNvSpPr>
          <p:nvPr>
            <p:ph type="ftr" sz="quarter" idx="11"/>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ja-JP"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4" name="スライド番号プレースホルダー 3"/>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3BF54F00-846E-40FE-8CCE-FF524E37922D}" type="slidenum">
              <a:rPr kumimoji="0" lang="en-US" altLang="ja-JP"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ja-JP"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31541323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
        <p:nvSpPr>
          <p:cNvPr id="4" name="Rectangle 4"/>
          <p:cNvSpPr>
            <a:spLocks noGrp="1" noChangeArrowheads="1"/>
          </p:cNvSpPr>
          <p:nvPr>
            <p:ph type="dt" sz="half" idx="10"/>
          </p:nvPr>
        </p:nvSpPr>
        <p:spPr/>
        <p:txBody>
          <a:bodyPr/>
          <a:lstStyle>
            <a:lvl1pPr>
              <a:defRPr b="1" i="1"/>
            </a:lvl1pPr>
          </a:lstStyle>
          <a:p>
            <a:pPr>
              <a:defRPr/>
            </a:pPr>
            <a:endParaRPr lang="en-US" altLang="ja-JP"/>
          </a:p>
        </p:txBody>
      </p:sp>
      <p:sp>
        <p:nvSpPr>
          <p:cNvPr id="5" name="Rectangle 5"/>
          <p:cNvSpPr>
            <a:spLocks noGrp="1" noChangeArrowheads="1"/>
          </p:cNvSpPr>
          <p:nvPr>
            <p:ph type="ftr" sz="quarter" idx="11"/>
          </p:nvPr>
        </p:nvSpPr>
        <p:spPr/>
        <p:txBody>
          <a:bodyPr/>
          <a:lstStyle>
            <a:lvl1pPr>
              <a:defRPr b="1" i="1"/>
            </a:lvl1pPr>
          </a:lstStyle>
          <a:p>
            <a:pPr>
              <a:defRPr/>
            </a:pPr>
            <a:endParaRPr lang="en-US" altLang="ja-JP"/>
          </a:p>
        </p:txBody>
      </p:sp>
      <p:sp>
        <p:nvSpPr>
          <p:cNvPr id="6" name="Rectangle 6"/>
          <p:cNvSpPr>
            <a:spLocks noGrp="1" noChangeArrowheads="1"/>
          </p:cNvSpPr>
          <p:nvPr>
            <p:ph type="sldNum" sz="quarter" idx="12"/>
          </p:nvPr>
        </p:nvSpPr>
        <p:spPr/>
        <p:txBody>
          <a:bodyPr/>
          <a:lstStyle>
            <a:lvl1pPr>
              <a:defRPr b="1" i="1"/>
            </a:lvl1pPr>
          </a:lstStyle>
          <a:p>
            <a:fld id="{14E95EA6-2B49-4270-BBAB-4D125F95ADC0}" type="slidenum">
              <a:rPr lang="en-US" altLang="ja-JP"/>
              <a:pPr/>
              <a:t>‹#›</a:t>
            </a:fld>
            <a:endParaRPr lang="en-US" altLang="ja-JP"/>
          </a:p>
        </p:txBody>
      </p:sp>
    </p:spTree>
    <p:extLst>
      <p:ext uri="{BB962C8B-B14F-4D97-AF65-F5344CB8AC3E}">
        <p14:creationId xmlns:p14="http://schemas.microsoft.com/office/powerpoint/2010/main" val="303166300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457200"/>
            <a:ext cx="2949575" cy="1600200"/>
          </a:xfrm>
        </p:spPr>
        <p:txBody>
          <a:bodyPr anchor="b"/>
          <a:lstStyle>
            <a:lvl1pPr>
              <a:defRPr sz="3200"/>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日付プレースホルダー 4"/>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ja-JP"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6" name="フッター プレースホルダー 5"/>
          <p:cNvSpPr>
            <a:spLocks noGrp="1"/>
          </p:cNvSpPr>
          <p:nvPr>
            <p:ph type="ftr" sz="quarter" idx="11"/>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ja-JP"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7" name="スライド番号プレースホルダー 6"/>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C04C42F8-B6F0-4E3C-B75A-BC33CAB19307}" type="slidenum">
              <a:rPr kumimoji="0" lang="en-US" altLang="ja-JP"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ja-JP"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306987219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457200"/>
            <a:ext cx="2949575" cy="1600200"/>
          </a:xfrm>
        </p:spPr>
        <p:txBody>
          <a:bodyPr anchor="b"/>
          <a:lstStyle>
            <a:lvl1pPr>
              <a:defRPr sz="3200"/>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ja-JP" altLang="en-US"/>
          </a:p>
        </p:txBody>
      </p:sp>
      <p:sp>
        <p:nvSpPr>
          <p:cNvPr id="4" name="テキスト プレースホルダー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日付プレースホルダー 4"/>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ja-JP"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6" name="フッター プレースホルダー 5"/>
          <p:cNvSpPr>
            <a:spLocks noGrp="1"/>
          </p:cNvSpPr>
          <p:nvPr>
            <p:ph type="ftr" sz="quarter" idx="11"/>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ja-JP"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7" name="スライド番号プレースホルダー 6"/>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A2BB7F57-CA5F-467A-84E9-E6759DFF2652}" type="slidenum">
              <a:rPr kumimoji="0" lang="en-US" altLang="ja-JP"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ja-JP"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388719496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ja-JP"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5" name="フッター プレースホルダー 4"/>
          <p:cNvSpPr>
            <a:spLocks noGrp="1"/>
          </p:cNvSpPr>
          <p:nvPr>
            <p:ph type="ftr" sz="quarter" idx="11"/>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ja-JP"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6" name="スライド番号プレースホルダー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113EA345-6ABD-415A-BB7F-82EB1CEF5862}" type="slidenum">
              <a:rPr kumimoji="0" lang="en-US" altLang="ja-JP"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ja-JP"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59997789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ja-JP"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5" name="フッター プレースホルダー 4"/>
          <p:cNvSpPr>
            <a:spLocks noGrp="1"/>
          </p:cNvSpPr>
          <p:nvPr>
            <p:ph type="ftr" sz="quarter" idx="11"/>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ja-JP"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6" name="スライド番号プレースホルダー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6F39642F-489E-44EB-8B2B-76F378AC6C50}" type="slidenum">
              <a:rPr kumimoji="0" lang="en-US" altLang="ja-JP"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ja-JP"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97764292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AndTwoObj" preserve="1">
  <p:cSld name="タイトル、コンテンツ、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457200" y="1600200"/>
            <a:ext cx="4038600" cy="4525963"/>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quarter" idx="2"/>
          </p:nvPr>
        </p:nvSpPr>
        <p:spPr>
          <a:xfrm>
            <a:off x="4648200" y="1600200"/>
            <a:ext cx="4038600" cy="21859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ー 4"/>
          <p:cNvSpPr>
            <a:spLocks noGrp="1"/>
          </p:cNvSpPr>
          <p:nvPr>
            <p:ph sz="quarter" idx="3"/>
          </p:nvPr>
        </p:nvSpPr>
        <p:spPr>
          <a:xfrm>
            <a:off x="4648200" y="3938588"/>
            <a:ext cx="4038600" cy="2187575"/>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6" name="日付プレースホルダー 5"/>
          <p:cNvSpPr>
            <a:spLocks noGrp="1"/>
          </p:cNvSpPr>
          <p:nvPr>
            <p:ph type="dt" sz="half" idx="10"/>
          </p:nvPr>
        </p:nvSpPr>
        <p:spPr>
          <a:xfrm>
            <a:off x="457200" y="6245225"/>
            <a:ext cx="2133600" cy="476250"/>
          </a:xfrm>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ja-JP"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7" name="フッター プレースホルダー 6"/>
          <p:cNvSpPr>
            <a:spLocks noGrp="1"/>
          </p:cNvSpPr>
          <p:nvPr>
            <p:ph type="ftr" sz="quarter" idx="11"/>
          </p:nvPr>
        </p:nvSpPr>
        <p:spPr>
          <a:xfrm>
            <a:off x="3124200" y="6245225"/>
            <a:ext cx="2895600" cy="476250"/>
          </a:xfrm>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ja-JP"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8" name="スライド番号プレースホルダー 7"/>
          <p:cNvSpPr>
            <a:spLocks noGrp="1"/>
          </p:cNvSpPr>
          <p:nvPr>
            <p:ph type="sldNum" sz="quarter" idx="12"/>
          </p:nvPr>
        </p:nvSpPr>
        <p:spPr>
          <a:xfrm>
            <a:off x="6553200" y="6245225"/>
            <a:ext cx="2133600" cy="476250"/>
          </a:xfrm>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79D39667-D336-41AD-976F-AC7AED286806}" type="slidenum">
              <a:rPr kumimoji="0" lang="en-US" altLang="ja-JP"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ja-JP"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410044928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Only" preserve="1">
  <p:cSld name="コンテンツ">
    <p:spTree>
      <p:nvGrpSpPr>
        <p:cNvPr id="1" name=""/>
        <p:cNvGrpSpPr/>
        <p:nvPr/>
      </p:nvGrpSpPr>
      <p:grpSpPr>
        <a:xfrm>
          <a:off x="0" y="0"/>
          <a:ext cx="0" cy="0"/>
          <a:chOff x="0" y="0"/>
          <a:chExt cx="0" cy="0"/>
        </a:xfrm>
      </p:grpSpPr>
      <p:sp>
        <p:nvSpPr>
          <p:cNvPr id="2" name="コンテンツ プレースホルダー 1"/>
          <p:cNvSpPr>
            <a:spLocks noGrp="1"/>
          </p:cNvSpPr>
          <p:nvPr>
            <p:ph/>
          </p:nvPr>
        </p:nvSpPr>
        <p:spPr>
          <a:xfrm>
            <a:off x="457200" y="274638"/>
            <a:ext cx="8229600" cy="5851525"/>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3" name="日付プレースホルダー 2"/>
          <p:cNvSpPr>
            <a:spLocks noGrp="1"/>
          </p:cNvSpPr>
          <p:nvPr>
            <p:ph type="dt" sz="half" idx="10"/>
          </p:nvPr>
        </p:nvSpPr>
        <p:spPr>
          <a:xfrm>
            <a:off x="457200" y="6245225"/>
            <a:ext cx="2133600" cy="476250"/>
          </a:xfrm>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ja-JP"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4" name="フッター プレースホルダー 3"/>
          <p:cNvSpPr>
            <a:spLocks noGrp="1"/>
          </p:cNvSpPr>
          <p:nvPr>
            <p:ph type="ftr" sz="quarter" idx="11"/>
          </p:nvPr>
        </p:nvSpPr>
        <p:spPr>
          <a:xfrm>
            <a:off x="3124200" y="6245225"/>
            <a:ext cx="2895600" cy="476250"/>
          </a:xfrm>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ja-JP"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5" name="スライド番号プレースホルダー 4"/>
          <p:cNvSpPr>
            <a:spLocks noGrp="1"/>
          </p:cNvSpPr>
          <p:nvPr>
            <p:ph type="sldNum" sz="quarter" idx="12"/>
          </p:nvPr>
        </p:nvSpPr>
        <p:spPr>
          <a:xfrm>
            <a:off x="6553200" y="6245225"/>
            <a:ext cx="2133600" cy="476250"/>
          </a:xfrm>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38F560FC-7464-48D1-BA5D-7C21636CC97E}" type="slidenum">
              <a:rPr kumimoji="0" lang="en-US" altLang="ja-JP"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ja-JP"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28891863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fourObj" preserve="1">
  <p:cSld name="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57200" y="274638"/>
            <a:ext cx="8229600" cy="1143000"/>
          </a:xfrm>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quarter" idx="1"/>
          </p:nvPr>
        </p:nvSpPr>
        <p:spPr>
          <a:xfrm>
            <a:off x="457200" y="1600200"/>
            <a:ext cx="4038600" cy="21859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quarter" idx="2"/>
          </p:nvPr>
        </p:nvSpPr>
        <p:spPr>
          <a:xfrm>
            <a:off x="4648200" y="1600200"/>
            <a:ext cx="4038600" cy="21859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ー 4"/>
          <p:cNvSpPr>
            <a:spLocks noGrp="1"/>
          </p:cNvSpPr>
          <p:nvPr>
            <p:ph sz="quarter" idx="3"/>
          </p:nvPr>
        </p:nvSpPr>
        <p:spPr>
          <a:xfrm>
            <a:off x="457200" y="3938588"/>
            <a:ext cx="4038600" cy="2187575"/>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6" name="コンテンツ プレースホルダー 5"/>
          <p:cNvSpPr>
            <a:spLocks noGrp="1"/>
          </p:cNvSpPr>
          <p:nvPr>
            <p:ph sz="quarter" idx="4"/>
          </p:nvPr>
        </p:nvSpPr>
        <p:spPr>
          <a:xfrm>
            <a:off x="4648200" y="3938588"/>
            <a:ext cx="4038600" cy="2187575"/>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ー 6"/>
          <p:cNvSpPr>
            <a:spLocks noGrp="1"/>
          </p:cNvSpPr>
          <p:nvPr>
            <p:ph type="dt" sz="half" idx="10"/>
          </p:nvPr>
        </p:nvSpPr>
        <p:spPr>
          <a:xfrm>
            <a:off x="457200" y="6245225"/>
            <a:ext cx="2133600" cy="476250"/>
          </a:xfrm>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ja-JP"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8" name="フッター プレースホルダー 7"/>
          <p:cNvSpPr>
            <a:spLocks noGrp="1"/>
          </p:cNvSpPr>
          <p:nvPr>
            <p:ph type="ftr" sz="quarter" idx="11"/>
          </p:nvPr>
        </p:nvSpPr>
        <p:spPr>
          <a:xfrm>
            <a:off x="3124200" y="6245225"/>
            <a:ext cx="2895600" cy="476250"/>
          </a:xfrm>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ja-JP"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9" name="スライド番号プレースホルダー 8"/>
          <p:cNvSpPr>
            <a:spLocks noGrp="1"/>
          </p:cNvSpPr>
          <p:nvPr>
            <p:ph type="sldNum" sz="quarter" idx="12"/>
          </p:nvPr>
        </p:nvSpPr>
        <p:spPr>
          <a:xfrm>
            <a:off x="6553200" y="6245225"/>
            <a:ext cx="2133600" cy="476250"/>
          </a:xfrm>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D1ED90D6-7CFD-4D6A-B9A8-5DD654F7C660}" type="slidenum">
              <a:rPr kumimoji="0" lang="en-US" altLang="ja-JP"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ja-JP"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170702411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 サブタイトルの書式設定</a:t>
            </a:r>
            <a:endParaRPr lang="ja-JP" altLang="en-U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altLang="ja-JP"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0C9C618A-6AC0-4524-A2A8-8F0A14D5A004}" type="slidenum">
              <a:rPr kumimoji="1" lang="en-US" altLang="ja-JP" sz="14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1" lang="en-US" altLang="ja-JP" sz="14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4451510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altLang="ja-JP"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28925BCE-F8E9-4DC9-8469-91D4EEF1209C}" type="slidenum">
              <a:rPr kumimoji="1" lang="en-US" altLang="ja-JP" sz="14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1" lang="en-US" altLang="ja-JP" sz="14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165315594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altLang="ja-JP"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E0B1AF1A-38DF-4078-8061-1339D02C5CAF}" type="slidenum">
              <a:rPr kumimoji="1" lang="en-US" altLang="ja-JP" sz="14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1" lang="en-US" altLang="ja-JP" sz="14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17398604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4"/>
          <p:cNvSpPr>
            <a:spLocks noGrp="1" noChangeArrowheads="1"/>
          </p:cNvSpPr>
          <p:nvPr>
            <p:ph type="dt" sz="half" idx="10"/>
          </p:nvPr>
        </p:nvSpPr>
        <p:spPr/>
        <p:txBody>
          <a:bodyPr/>
          <a:lstStyle>
            <a:lvl1pPr>
              <a:defRPr b="1" i="1"/>
            </a:lvl1pPr>
          </a:lstStyle>
          <a:p>
            <a:pPr>
              <a:defRPr/>
            </a:pPr>
            <a:endParaRPr lang="en-US" altLang="ja-JP"/>
          </a:p>
        </p:txBody>
      </p:sp>
      <p:sp>
        <p:nvSpPr>
          <p:cNvPr id="6" name="Rectangle 5"/>
          <p:cNvSpPr>
            <a:spLocks noGrp="1" noChangeArrowheads="1"/>
          </p:cNvSpPr>
          <p:nvPr>
            <p:ph type="ftr" sz="quarter" idx="11"/>
          </p:nvPr>
        </p:nvSpPr>
        <p:spPr/>
        <p:txBody>
          <a:bodyPr/>
          <a:lstStyle>
            <a:lvl1pPr>
              <a:defRPr b="1" i="1"/>
            </a:lvl1pPr>
          </a:lstStyle>
          <a:p>
            <a:pPr>
              <a:defRPr/>
            </a:pPr>
            <a:endParaRPr lang="en-US" altLang="ja-JP"/>
          </a:p>
        </p:txBody>
      </p:sp>
      <p:sp>
        <p:nvSpPr>
          <p:cNvPr id="7" name="Rectangle 6"/>
          <p:cNvSpPr>
            <a:spLocks noGrp="1" noChangeArrowheads="1"/>
          </p:cNvSpPr>
          <p:nvPr>
            <p:ph type="sldNum" sz="quarter" idx="12"/>
          </p:nvPr>
        </p:nvSpPr>
        <p:spPr/>
        <p:txBody>
          <a:bodyPr/>
          <a:lstStyle>
            <a:lvl1pPr>
              <a:defRPr b="1" i="1"/>
            </a:lvl1pPr>
          </a:lstStyle>
          <a:p>
            <a:fld id="{61098150-D8F4-43FC-99AC-D719981CEA96}" type="slidenum">
              <a:rPr lang="en-US" altLang="ja-JP"/>
              <a:pPr/>
              <a:t>‹#›</a:t>
            </a:fld>
            <a:endParaRPr lang="en-US" altLang="ja-JP"/>
          </a:p>
        </p:txBody>
      </p:sp>
    </p:spTree>
    <p:extLst>
      <p:ext uri="{BB962C8B-B14F-4D97-AF65-F5344CB8AC3E}">
        <p14:creationId xmlns:p14="http://schemas.microsoft.com/office/powerpoint/2010/main" val="119590211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altLang="ja-JP"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A16F097F-DA79-4486-A882-CCE806E78B3D}" type="slidenum">
              <a:rPr kumimoji="1" lang="en-US" altLang="ja-JP" sz="14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1" lang="en-US" altLang="ja-JP" sz="14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79420340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8"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altLang="ja-JP"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9"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66C00736-9FEB-4A8A-BA2B-0D7595749271}" type="slidenum">
              <a:rPr kumimoji="1" lang="en-US" altLang="ja-JP" sz="14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1" lang="en-US" altLang="ja-JP" sz="14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297524462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4"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altLang="ja-JP"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5"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BDF8DE2D-2BF0-4675-94A1-E550EC9D9F88}" type="slidenum">
              <a:rPr kumimoji="1" lang="en-US" altLang="ja-JP" sz="14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1" lang="en-US" altLang="ja-JP" sz="14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44382357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3"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altLang="ja-JP"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4"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0C163081-4A64-48E9-B866-F08CE0CE9016}" type="slidenum">
              <a:rPr kumimoji="1" lang="en-US" altLang="ja-JP" sz="14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1" lang="en-US" altLang="ja-JP" sz="14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142115236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altLang="ja-JP"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0B280DFA-9306-449A-8F11-A660E1E6F9F5}" type="slidenum">
              <a:rPr kumimoji="1" lang="en-US" altLang="ja-JP" sz="14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1" lang="en-US" altLang="ja-JP" sz="14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114533567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altLang="ja-JP"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A63F0257-D83A-4D4D-8D7E-8603A0CD8E42}" type="slidenum">
              <a:rPr kumimoji="1" lang="en-US" altLang="ja-JP" sz="14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1" lang="en-US" altLang="ja-JP" sz="14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350902054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altLang="ja-JP"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E949B583-1B0E-4AA1-8E8E-08A1E3729E6D}" type="slidenum">
              <a:rPr kumimoji="1" lang="en-US" altLang="ja-JP" sz="14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1" lang="en-US" altLang="ja-JP" sz="14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310584581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altLang="ja-JP"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531D7F21-D940-4315-8190-555F0FFF84E4}" type="slidenum">
              <a:rPr kumimoji="1" lang="en-US" altLang="ja-JP" sz="14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1" lang="en-US" altLang="ja-JP" sz="14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94296915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bl" preserve="1">
  <p:cSld name="タイトルと表">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p>
            <a:r>
              <a:rPr lang="ja-JP" altLang="en-US" smtClean="0"/>
              <a:t>マスタ タイトルの書式設定</a:t>
            </a:r>
            <a:endParaRPr lang="ja-JP" altLang="en-US"/>
          </a:p>
        </p:txBody>
      </p:sp>
      <p:sp>
        <p:nvSpPr>
          <p:cNvPr id="3" name="表プレースホルダ 2"/>
          <p:cNvSpPr>
            <a:spLocks noGrp="1"/>
          </p:cNvSpPr>
          <p:nvPr>
            <p:ph type="tbl" idx="1"/>
          </p:nvPr>
        </p:nvSpPr>
        <p:spPr>
          <a:xfrm>
            <a:off x="457200" y="1600200"/>
            <a:ext cx="8229600" cy="4525963"/>
          </a:xfrm>
        </p:spPr>
        <p:txBody>
          <a:bodyPr/>
          <a:lstStyle/>
          <a:p>
            <a:pPr lvl="0"/>
            <a:endParaRPr lang="ja-JP" altLang="en-US" noProof="0" smtClean="0"/>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altLang="ja-JP"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70A9F11D-AF3A-4135-826B-6559AF04C9AB}" type="slidenum">
              <a:rPr kumimoji="1" lang="en-US" altLang="ja-JP" sz="14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1" lang="en-US" altLang="ja-JP" sz="14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328427931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 サブタイトルの書式設定</a:t>
            </a:r>
            <a:endParaRPr lang="ja-JP" altLang="en-U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1400" b="0" i="0" u="none" strike="noStrike" kern="1200" cap="none" spc="0" normalizeH="0" baseline="0" noProof="0">
              <a:ln>
                <a:noFill/>
              </a:ln>
              <a:solidFill>
                <a:srgbClr val="000000"/>
              </a:solidFill>
              <a:effectLst/>
              <a:uLnTx/>
              <a:uFillTx/>
              <a:latin typeface="Arial" charset="0"/>
              <a:ea typeface="ＭＳ Ｐゴシック" pitchFamily="50" charset="-128"/>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altLang="ja-JP" sz="1400" b="0" i="0" u="none" strike="noStrike" kern="1200" cap="none" spc="0" normalizeH="0" baseline="0" noProof="0">
              <a:ln>
                <a:noFill/>
              </a:ln>
              <a:solidFill>
                <a:srgbClr val="000000"/>
              </a:solidFill>
              <a:effectLst/>
              <a:uLnTx/>
              <a:uFillTx/>
              <a:latin typeface="Arial" charset="0"/>
              <a:ea typeface="ＭＳ Ｐゴシック" pitchFamily="50" charset="-128"/>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E753AF89-E7E2-4D53-822B-5CAF9DDD4B7C}" type="slidenum">
              <a:rPr kumimoji="1" lang="en-US" altLang="ja-JP" sz="1400" b="0" i="0" u="none" strike="noStrike" kern="1200" cap="none" spc="0" normalizeH="0" baseline="0" noProof="0">
                <a:ln>
                  <a:noFill/>
                </a:ln>
                <a:solidFill>
                  <a:srgbClr val="000000"/>
                </a:solidFill>
                <a:effectLst/>
                <a:uLnTx/>
                <a:uFillTx/>
                <a:latin typeface="Arial"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1" lang="en-US" altLang="ja-JP" sz="1400" b="0" i="0" u="none" strike="noStrike" kern="1200" cap="none" spc="0" normalizeH="0" baseline="0" noProof="0">
              <a:ln>
                <a:noFill/>
              </a:ln>
              <a:solidFill>
                <a:srgbClr val="000000"/>
              </a:solidFill>
              <a:effectLst/>
              <a:uLnTx/>
              <a:uFillTx/>
              <a:latin typeface="Arial" charset="0"/>
              <a:ea typeface="ＭＳ Ｐゴシック" pitchFamily="50" charset="-128"/>
              <a:cs typeface="+mn-cs"/>
            </a:endParaRPr>
          </a:p>
        </p:txBody>
      </p:sp>
    </p:spTree>
    <p:extLst>
      <p:ext uri="{BB962C8B-B14F-4D97-AF65-F5344CB8AC3E}">
        <p14:creationId xmlns:p14="http://schemas.microsoft.com/office/powerpoint/2010/main" val="29773774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4"/>
          <p:cNvSpPr>
            <a:spLocks noGrp="1" noChangeArrowheads="1"/>
          </p:cNvSpPr>
          <p:nvPr>
            <p:ph type="dt" sz="half" idx="10"/>
          </p:nvPr>
        </p:nvSpPr>
        <p:spPr/>
        <p:txBody>
          <a:bodyPr/>
          <a:lstStyle>
            <a:lvl1pPr>
              <a:defRPr b="1" i="1"/>
            </a:lvl1pPr>
          </a:lstStyle>
          <a:p>
            <a:pPr>
              <a:defRPr/>
            </a:pPr>
            <a:endParaRPr lang="en-US" altLang="ja-JP"/>
          </a:p>
        </p:txBody>
      </p:sp>
      <p:sp>
        <p:nvSpPr>
          <p:cNvPr id="8" name="Rectangle 5"/>
          <p:cNvSpPr>
            <a:spLocks noGrp="1" noChangeArrowheads="1"/>
          </p:cNvSpPr>
          <p:nvPr>
            <p:ph type="ftr" sz="quarter" idx="11"/>
          </p:nvPr>
        </p:nvSpPr>
        <p:spPr/>
        <p:txBody>
          <a:bodyPr/>
          <a:lstStyle>
            <a:lvl1pPr>
              <a:defRPr b="1" i="1"/>
            </a:lvl1pPr>
          </a:lstStyle>
          <a:p>
            <a:pPr>
              <a:defRPr/>
            </a:pPr>
            <a:endParaRPr lang="en-US" altLang="ja-JP"/>
          </a:p>
        </p:txBody>
      </p:sp>
      <p:sp>
        <p:nvSpPr>
          <p:cNvPr id="9" name="Rectangle 6"/>
          <p:cNvSpPr>
            <a:spLocks noGrp="1" noChangeArrowheads="1"/>
          </p:cNvSpPr>
          <p:nvPr>
            <p:ph type="sldNum" sz="quarter" idx="12"/>
          </p:nvPr>
        </p:nvSpPr>
        <p:spPr/>
        <p:txBody>
          <a:bodyPr/>
          <a:lstStyle>
            <a:lvl1pPr>
              <a:defRPr b="1" i="1"/>
            </a:lvl1pPr>
          </a:lstStyle>
          <a:p>
            <a:fld id="{324E24A2-5B06-4F69-98E0-B7EA59BF98EE}" type="slidenum">
              <a:rPr lang="en-US" altLang="ja-JP"/>
              <a:pPr/>
              <a:t>‹#›</a:t>
            </a:fld>
            <a:endParaRPr lang="en-US" altLang="ja-JP"/>
          </a:p>
        </p:txBody>
      </p:sp>
    </p:spTree>
    <p:extLst>
      <p:ext uri="{BB962C8B-B14F-4D97-AF65-F5344CB8AC3E}">
        <p14:creationId xmlns:p14="http://schemas.microsoft.com/office/powerpoint/2010/main" val="28855011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1400" b="0" i="0" u="none" strike="noStrike" kern="1200" cap="none" spc="0" normalizeH="0" baseline="0" noProof="0">
              <a:ln>
                <a:noFill/>
              </a:ln>
              <a:solidFill>
                <a:srgbClr val="000000"/>
              </a:solidFill>
              <a:effectLst/>
              <a:uLnTx/>
              <a:uFillTx/>
              <a:latin typeface="Arial" charset="0"/>
              <a:ea typeface="ＭＳ Ｐゴシック" pitchFamily="50" charset="-128"/>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altLang="ja-JP" sz="1400" b="0" i="0" u="none" strike="noStrike" kern="1200" cap="none" spc="0" normalizeH="0" baseline="0" noProof="0">
              <a:ln>
                <a:noFill/>
              </a:ln>
              <a:solidFill>
                <a:srgbClr val="000000"/>
              </a:solidFill>
              <a:effectLst/>
              <a:uLnTx/>
              <a:uFillTx/>
              <a:latin typeface="Arial" charset="0"/>
              <a:ea typeface="ＭＳ Ｐゴシック" pitchFamily="50" charset="-128"/>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57D6C744-9807-4A23-B876-E95E6255B24F}" type="slidenum">
              <a:rPr kumimoji="1" lang="en-US" altLang="ja-JP" sz="1400" b="0" i="0" u="none" strike="noStrike" kern="1200" cap="none" spc="0" normalizeH="0" baseline="0" noProof="0">
                <a:ln>
                  <a:noFill/>
                </a:ln>
                <a:solidFill>
                  <a:srgbClr val="000000"/>
                </a:solidFill>
                <a:effectLst/>
                <a:uLnTx/>
                <a:uFillTx/>
                <a:latin typeface="Arial"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1" lang="en-US" altLang="ja-JP" sz="1400" b="0" i="0" u="none" strike="noStrike" kern="1200" cap="none" spc="0" normalizeH="0" baseline="0" noProof="0">
              <a:ln>
                <a:noFill/>
              </a:ln>
              <a:solidFill>
                <a:srgbClr val="000000"/>
              </a:solidFill>
              <a:effectLst/>
              <a:uLnTx/>
              <a:uFillTx/>
              <a:latin typeface="Arial" charset="0"/>
              <a:ea typeface="ＭＳ Ｐゴシック" pitchFamily="50" charset="-128"/>
              <a:cs typeface="+mn-cs"/>
            </a:endParaRPr>
          </a:p>
        </p:txBody>
      </p:sp>
    </p:spTree>
    <p:extLst>
      <p:ext uri="{BB962C8B-B14F-4D97-AF65-F5344CB8AC3E}">
        <p14:creationId xmlns:p14="http://schemas.microsoft.com/office/powerpoint/2010/main" val="199300939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1400" b="0" i="0" u="none" strike="noStrike" kern="1200" cap="none" spc="0" normalizeH="0" baseline="0" noProof="0">
              <a:ln>
                <a:noFill/>
              </a:ln>
              <a:solidFill>
                <a:srgbClr val="000000"/>
              </a:solidFill>
              <a:effectLst/>
              <a:uLnTx/>
              <a:uFillTx/>
              <a:latin typeface="Arial" charset="0"/>
              <a:ea typeface="ＭＳ Ｐゴシック" pitchFamily="50" charset="-128"/>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altLang="ja-JP" sz="1400" b="0" i="0" u="none" strike="noStrike" kern="1200" cap="none" spc="0" normalizeH="0" baseline="0" noProof="0">
              <a:ln>
                <a:noFill/>
              </a:ln>
              <a:solidFill>
                <a:srgbClr val="000000"/>
              </a:solidFill>
              <a:effectLst/>
              <a:uLnTx/>
              <a:uFillTx/>
              <a:latin typeface="Arial" charset="0"/>
              <a:ea typeface="ＭＳ Ｐゴシック" pitchFamily="50" charset="-128"/>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C7071343-474F-4E3C-BA47-267563C5B6E9}" type="slidenum">
              <a:rPr kumimoji="1" lang="en-US" altLang="ja-JP" sz="1400" b="0" i="0" u="none" strike="noStrike" kern="1200" cap="none" spc="0" normalizeH="0" baseline="0" noProof="0">
                <a:ln>
                  <a:noFill/>
                </a:ln>
                <a:solidFill>
                  <a:srgbClr val="000000"/>
                </a:solidFill>
                <a:effectLst/>
                <a:uLnTx/>
                <a:uFillTx/>
                <a:latin typeface="Arial"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1" lang="en-US" altLang="ja-JP" sz="1400" b="0" i="0" u="none" strike="noStrike" kern="1200" cap="none" spc="0" normalizeH="0" baseline="0" noProof="0">
              <a:ln>
                <a:noFill/>
              </a:ln>
              <a:solidFill>
                <a:srgbClr val="000000"/>
              </a:solidFill>
              <a:effectLst/>
              <a:uLnTx/>
              <a:uFillTx/>
              <a:latin typeface="Arial" charset="0"/>
              <a:ea typeface="ＭＳ Ｐゴシック" pitchFamily="50" charset="-128"/>
              <a:cs typeface="+mn-cs"/>
            </a:endParaRPr>
          </a:p>
        </p:txBody>
      </p:sp>
    </p:spTree>
    <p:extLst>
      <p:ext uri="{BB962C8B-B14F-4D97-AF65-F5344CB8AC3E}">
        <p14:creationId xmlns:p14="http://schemas.microsoft.com/office/powerpoint/2010/main" val="275048963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1400" b="0" i="0" u="none" strike="noStrike" kern="1200" cap="none" spc="0" normalizeH="0" baseline="0" noProof="0">
              <a:ln>
                <a:noFill/>
              </a:ln>
              <a:solidFill>
                <a:srgbClr val="000000"/>
              </a:solidFill>
              <a:effectLst/>
              <a:uLnTx/>
              <a:uFillTx/>
              <a:latin typeface="Arial" charset="0"/>
              <a:ea typeface="ＭＳ Ｐゴシック" pitchFamily="50" charset="-128"/>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altLang="ja-JP" sz="1400" b="0" i="0" u="none" strike="noStrike" kern="1200" cap="none" spc="0" normalizeH="0" baseline="0" noProof="0">
              <a:ln>
                <a:noFill/>
              </a:ln>
              <a:solidFill>
                <a:srgbClr val="000000"/>
              </a:solidFill>
              <a:effectLst/>
              <a:uLnTx/>
              <a:uFillTx/>
              <a:latin typeface="Arial" charset="0"/>
              <a:ea typeface="ＭＳ Ｐゴシック" pitchFamily="50" charset="-128"/>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F71F8ACF-AB71-4780-8E2A-28BD202D1916}" type="slidenum">
              <a:rPr kumimoji="1" lang="en-US" altLang="ja-JP" sz="1400" b="0" i="0" u="none" strike="noStrike" kern="1200" cap="none" spc="0" normalizeH="0" baseline="0" noProof="0">
                <a:ln>
                  <a:noFill/>
                </a:ln>
                <a:solidFill>
                  <a:srgbClr val="000000"/>
                </a:solidFill>
                <a:effectLst/>
                <a:uLnTx/>
                <a:uFillTx/>
                <a:latin typeface="Arial"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1" lang="en-US" altLang="ja-JP" sz="1400" b="0" i="0" u="none" strike="noStrike" kern="1200" cap="none" spc="0" normalizeH="0" baseline="0" noProof="0">
              <a:ln>
                <a:noFill/>
              </a:ln>
              <a:solidFill>
                <a:srgbClr val="000000"/>
              </a:solidFill>
              <a:effectLst/>
              <a:uLnTx/>
              <a:uFillTx/>
              <a:latin typeface="Arial" charset="0"/>
              <a:ea typeface="ＭＳ Ｐゴシック" pitchFamily="50" charset="-128"/>
              <a:cs typeface="+mn-cs"/>
            </a:endParaRPr>
          </a:p>
        </p:txBody>
      </p:sp>
    </p:spTree>
    <p:extLst>
      <p:ext uri="{BB962C8B-B14F-4D97-AF65-F5344CB8AC3E}">
        <p14:creationId xmlns:p14="http://schemas.microsoft.com/office/powerpoint/2010/main" val="93197960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1400" b="0" i="0" u="none" strike="noStrike" kern="1200" cap="none" spc="0" normalizeH="0" baseline="0" noProof="0">
              <a:ln>
                <a:noFill/>
              </a:ln>
              <a:solidFill>
                <a:srgbClr val="000000"/>
              </a:solidFill>
              <a:effectLst/>
              <a:uLnTx/>
              <a:uFillTx/>
              <a:latin typeface="Arial" charset="0"/>
              <a:ea typeface="ＭＳ Ｐゴシック" pitchFamily="50" charset="-128"/>
              <a:cs typeface="+mn-cs"/>
            </a:endParaRPr>
          </a:p>
        </p:txBody>
      </p:sp>
      <p:sp>
        <p:nvSpPr>
          <p:cNvPr id="8"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altLang="ja-JP" sz="1400" b="0" i="0" u="none" strike="noStrike" kern="1200" cap="none" spc="0" normalizeH="0" baseline="0" noProof="0">
              <a:ln>
                <a:noFill/>
              </a:ln>
              <a:solidFill>
                <a:srgbClr val="000000"/>
              </a:solidFill>
              <a:effectLst/>
              <a:uLnTx/>
              <a:uFillTx/>
              <a:latin typeface="Arial" charset="0"/>
              <a:ea typeface="ＭＳ Ｐゴシック" pitchFamily="50" charset="-128"/>
              <a:cs typeface="+mn-cs"/>
            </a:endParaRPr>
          </a:p>
        </p:txBody>
      </p:sp>
      <p:sp>
        <p:nvSpPr>
          <p:cNvPr id="9"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9160C515-CBE2-4864-9E43-B19422F241A6}" type="slidenum">
              <a:rPr kumimoji="1" lang="en-US" altLang="ja-JP" sz="1400" b="0" i="0" u="none" strike="noStrike" kern="1200" cap="none" spc="0" normalizeH="0" baseline="0" noProof="0">
                <a:ln>
                  <a:noFill/>
                </a:ln>
                <a:solidFill>
                  <a:srgbClr val="000000"/>
                </a:solidFill>
                <a:effectLst/>
                <a:uLnTx/>
                <a:uFillTx/>
                <a:latin typeface="Arial"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1" lang="en-US" altLang="ja-JP" sz="1400" b="0" i="0" u="none" strike="noStrike" kern="1200" cap="none" spc="0" normalizeH="0" baseline="0" noProof="0">
              <a:ln>
                <a:noFill/>
              </a:ln>
              <a:solidFill>
                <a:srgbClr val="000000"/>
              </a:solidFill>
              <a:effectLst/>
              <a:uLnTx/>
              <a:uFillTx/>
              <a:latin typeface="Arial" charset="0"/>
              <a:ea typeface="ＭＳ Ｐゴシック" pitchFamily="50" charset="-128"/>
              <a:cs typeface="+mn-cs"/>
            </a:endParaRPr>
          </a:p>
        </p:txBody>
      </p:sp>
    </p:spTree>
    <p:extLst>
      <p:ext uri="{BB962C8B-B14F-4D97-AF65-F5344CB8AC3E}">
        <p14:creationId xmlns:p14="http://schemas.microsoft.com/office/powerpoint/2010/main" val="72340381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1400" b="0" i="0" u="none" strike="noStrike" kern="1200" cap="none" spc="0" normalizeH="0" baseline="0" noProof="0">
              <a:ln>
                <a:noFill/>
              </a:ln>
              <a:solidFill>
                <a:srgbClr val="000000"/>
              </a:solidFill>
              <a:effectLst/>
              <a:uLnTx/>
              <a:uFillTx/>
              <a:latin typeface="Arial" charset="0"/>
              <a:ea typeface="ＭＳ Ｐゴシック" pitchFamily="50" charset="-128"/>
              <a:cs typeface="+mn-cs"/>
            </a:endParaRPr>
          </a:p>
        </p:txBody>
      </p:sp>
      <p:sp>
        <p:nvSpPr>
          <p:cNvPr id="4"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altLang="ja-JP" sz="1400" b="0" i="0" u="none" strike="noStrike" kern="1200" cap="none" spc="0" normalizeH="0" baseline="0" noProof="0">
              <a:ln>
                <a:noFill/>
              </a:ln>
              <a:solidFill>
                <a:srgbClr val="000000"/>
              </a:solidFill>
              <a:effectLst/>
              <a:uLnTx/>
              <a:uFillTx/>
              <a:latin typeface="Arial" charset="0"/>
              <a:ea typeface="ＭＳ Ｐゴシック" pitchFamily="50" charset="-128"/>
              <a:cs typeface="+mn-cs"/>
            </a:endParaRPr>
          </a:p>
        </p:txBody>
      </p:sp>
      <p:sp>
        <p:nvSpPr>
          <p:cNvPr id="5"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CDDEB35C-DB9D-4816-9AC3-34581DFEE156}" type="slidenum">
              <a:rPr kumimoji="1" lang="en-US" altLang="ja-JP" sz="1400" b="0" i="0" u="none" strike="noStrike" kern="1200" cap="none" spc="0" normalizeH="0" baseline="0" noProof="0">
                <a:ln>
                  <a:noFill/>
                </a:ln>
                <a:solidFill>
                  <a:srgbClr val="000000"/>
                </a:solidFill>
                <a:effectLst/>
                <a:uLnTx/>
                <a:uFillTx/>
                <a:latin typeface="Arial"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1" lang="en-US" altLang="ja-JP" sz="1400" b="0" i="0" u="none" strike="noStrike" kern="1200" cap="none" spc="0" normalizeH="0" baseline="0" noProof="0">
              <a:ln>
                <a:noFill/>
              </a:ln>
              <a:solidFill>
                <a:srgbClr val="000000"/>
              </a:solidFill>
              <a:effectLst/>
              <a:uLnTx/>
              <a:uFillTx/>
              <a:latin typeface="Arial" charset="0"/>
              <a:ea typeface="ＭＳ Ｐゴシック" pitchFamily="50" charset="-128"/>
              <a:cs typeface="+mn-cs"/>
            </a:endParaRPr>
          </a:p>
        </p:txBody>
      </p:sp>
    </p:spTree>
    <p:extLst>
      <p:ext uri="{BB962C8B-B14F-4D97-AF65-F5344CB8AC3E}">
        <p14:creationId xmlns:p14="http://schemas.microsoft.com/office/powerpoint/2010/main" val="169052802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1400" b="0" i="0" u="none" strike="noStrike" kern="1200" cap="none" spc="0" normalizeH="0" baseline="0" noProof="0">
              <a:ln>
                <a:noFill/>
              </a:ln>
              <a:solidFill>
                <a:srgbClr val="000000"/>
              </a:solidFill>
              <a:effectLst/>
              <a:uLnTx/>
              <a:uFillTx/>
              <a:latin typeface="Arial" charset="0"/>
              <a:ea typeface="ＭＳ Ｐゴシック" pitchFamily="50" charset="-128"/>
              <a:cs typeface="+mn-cs"/>
            </a:endParaRPr>
          </a:p>
        </p:txBody>
      </p:sp>
      <p:sp>
        <p:nvSpPr>
          <p:cNvPr id="3"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altLang="ja-JP" sz="1400" b="0" i="0" u="none" strike="noStrike" kern="1200" cap="none" spc="0" normalizeH="0" baseline="0" noProof="0">
              <a:ln>
                <a:noFill/>
              </a:ln>
              <a:solidFill>
                <a:srgbClr val="000000"/>
              </a:solidFill>
              <a:effectLst/>
              <a:uLnTx/>
              <a:uFillTx/>
              <a:latin typeface="Arial" charset="0"/>
              <a:ea typeface="ＭＳ Ｐゴシック" pitchFamily="50" charset="-128"/>
              <a:cs typeface="+mn-cs"/>
            </a:endParaRPr>
          </a:p>
        </p:txBody>
      </p:sp>
      <p:sp>
        <p:nvSpPr>
          <p:cNvPr id="4"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E87E7F5D-1497-49C3-86A1-B1EA7A90AD86}" type="slidenum">
              <a:rPr kumimoji="1" lang="en-US" altLang="ja-JP" sz="1400" b="0" i="0" u="none" strike="noStrike" kern="1200" cap="none" spc="0" normalizeH="0" baseline="0" noProof="0">
                <a:ln>
                  <a:noFill/>
                </a:ln>
                <a:solidFill>
                  <a:srgbClr val="000000"/>
                </a:solidFill>
                <a:effectLst/>
                <a:uLnTx/>
                <a:uFillTx/>
                <a:latin typeface="Arial"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1" lang="en-US" altLang="ja-JP" sz="1400" b="0" i="0" u="none" strike="noStrike" kern="1200" cap="none" spc="0" normalizeH="0" baseline="0" noProof="0">
              <a:ln>
                <a:noFill/>
              </a:ln>
              <a:solidFill>
                <a:srgbClr val="000000"/>
              </a:solidFill>
              <a:effectLst/>
              <a:uLnTx/>
              <a:uFillTx/>
              <a:latin typeface="Arial" charset="0"/>
              <a:ea typeface="ＭＳ Ｐゴシック" pitchFamily="50" charset="-128"/>
              <a:cs typeface="+mn-cs"/>
            </a:endParaRPr>
          </a:p>
        </p:txBody>
      </p:sp>
    </p:spTree>
    <p:extLst>
      <p:ext uri="{BB962C8B-B14F-4D97-AF65-F5344CB8AC3E}">
        <p14:creationId xmlns:p14="http://schemas.microsoft.com/office/powerpoint/2010/main" val="63379076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1400" b="0" i="0" u="none" strike="noStrike" kern="1200" cap="none" spc="0" normalizeH="0" baseline="0" noProof="0">
              <a:ln>
                <a:noFill/>
              </a:ln>
              <a:solidFill>
                <a:srgbClr val="000000"/>
              </a:solidFill>
              <a:effectLst/>
              <a:uLnTx/>
              <a:uFillTx/>
              <a:latin typeface="Arial" charset="0"/>
              <a:ea typeface="ＭＳ Ｐゴシック" pitchFamily="50" charset="-128"/>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altLang="ja-JP" sz="1400" b="0" i="0" u="none" strike="noStrike" kern="1200" cap="none" spc="0" normalizeH="0" baseline="0" noProof="0">
              <a:ln>
                <a:noFill/>
              </a:ln>
              <a:solidFill>
                <a:srgbClr val="000000"/>
              </a:solidFill>
              <a:effectLst/>
              <a:uLnTx/>
              <a:uFillTx/>
              <a:latin typeface="Arial" charset="0"/>
              <a:ea typeface="ＭＳ Ｐゴシック" pitchFamily="50" charset="-128"/>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D73E3741-AC13-4E4D-8F27-821F14629667}" type="slidenum">
              <a:rPr kumimoji="1" lang="en-US" altLang="ja-JP" sz="1400" b="0" i="0" u="none" strike="noStrike" kern="1200" cap="none" spc="0" normalizeH="0" baseline="0" noProof="0">
                <a:ln>
                  <a:noFill/>
                </a:ln>
                <a:solidFill>
                  <a:srgbClr val="000000"/>
                </a:solidFill>
                <a:effectLst/>
                <a:uLnTx/>
                <a:uFillTx/>
                <a:latin typeface="Arial"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1" lang="en-US" altLang="ja-JP" sz="1400" b="0" i="0" u="none" strike="noStrike" kern="1200" cap="none" spc="0" normalizeH="0" baseline="0" noProof="0">
              <a:ln>
                <a:noFill/>
              </a:ln>
              <a:solidFill>
                <a:srgbClr val="000000"/>
              </a:solidFill>
              <a:effectLst/>
              <a:uLnTx/>
              <a:uFillTx/>
              <a:latin typeface="Arial" charset="0"/>
              <a:ea typeface="ＭＳ Ｐゴシック" pitchFamily="50" charset="-128"/>
              <a:cs typeface="+mn-cs"/>
            </a:endParaRPr>
          </a:p>
        </p:txBody>
      </p:sp>
    </p:spTree>
    <p:extLst>
      <p:ext uri="{BB962C8B-B14F-4D97-AF65-F5344CB8AC3E}">
        <p14:creationId xmlns:p14="http://schemas.microsoft.com/office/powerpoint/2010/main" val="158401831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1400" b="0" i="0" u="none" strike="noStrike" kern="1200" cap="none" spc="0" normalizeH="0" baseline="0" noProof="0">
              <a:ln>
                <a:noFill/>
              </a:ln>
              <a:solidFill>
                <a:srgbClr val="000000"/>
              </a:solidFill>
              <a:effectLst/>
              <a:uLnTx/>
              <a:uFillTx/>
              <a:latin typeface="Arial" charset="0"/>
              <a:ea typeface="ＭＳ Ｐゴシック" pitchFamily="50" charset="-128"/>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altLang="ja-JP" sz="1400" b="0" i="0" u="none" strike="noStrike" kern="1200" cap="none" spc="0" normalizeH="0" baseline="0" noProof="0">
              <a:ln>
                <a:noFill/>
              </a:ln>
              <a:solidFill>
                <a:srgbClr val="000000"/>
              </a:solidFill>
              <a:effectLst/>
              <a:uLnTx/>
              <a:uFillTx/>
              <a:latin typeface="Arial" charset="0"/>
              <a:ea typeface="ＭＳ Ｐゴシック" pitchFamily="50" charset="-128"/>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6B09B706-9CDD-4DA7-A74B-5B10A6782CAF}" type="slidenum">
              <a:rPr kumimoji="1" lang="en-US" altLang="ja-JP" sz="1400" b="0" i="0" u="none" strike="noStrike" kern="1200" cap="none" spc="0" normalizeH="0" baseline="0" noProof="0">
                <a:ln>
                  <a:noFill/>
                </a:ln>
                <a:solidFill>
                  <a:srgbClr val="000000"/>
                </a:solidFill>
                <a:effectLst/>
                <a:uLnTx/>
                <a:uFillTx/>
                <a:latin typeface="Arial"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1" lang="en-US" altLang="ja-JP" sz="1400" b="0" i="0" u="none" strike="noStrike" kern="1200" cap="none" spc="0" normalizeH="0" baseline="0" noProof="0">
              <a:ln>
                <a:noFill/>
              </a:ln>
              <a:solidFill>
                <a:srgbClr val="000000"/>
              </a:solidFill>
              <a:effectLst/>
              <a:uLnTx/>
              <a:uFillTx/>
              <a:latin typeface="Arial" charset="0"/>
              <a:ea typeface="ＭＳ Ｐゴシック" pitchFamily="50" charset="-128"/>
              <a:cs typeface="+mn-cs"/>
            </a:endParaRPr>
          </a:p>
        </p:txBody>
      </p:sp>
    </p:spTree>
    <p:extLst>
      <p:ext uri="{BB962C8B-B14F-4D97-AF65-F5344CB8AC3E}">
        <p14:creationId xmlns:p14="http://schemas.microsoft.com/office/powerpoint/2010/main" val="90177287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1400" b="0" i="0" u="none" strike="noStrike" kern="1200" cap="none" spc="0" normalizeH="0" baseline="0" noProof="0">
              <a:ln>
                <a:noFill/>
              </a:ln>
              <a:solidFill>
                <a:srgbClr val="000000"/>
              </a:solidFill>
              <a:effectLst/>
              <a:uLnTx/>
              <a:uFillTx/>
              <a:latin typeface="Arial" charset="0"/>
              <a:ea typeface="ＭＳ Ｐゴシック" pitchFamily="50" charset="-128"/>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altLang="ja-JP" sz="1400" b="0" i="0" u="none" strike="noStrike" kern="1200" cap="none" spc="0" normalizeH="0" baseline="0" noProof="0">
              <a:ln>
                <a:noFill/>
              </a:ln>
              <a:solidFill>
                <a:srgbClr val="000000"/>
              </a:solidFill>
              <a:effectLst/>
              <a:uLnTx/>
              <a:uFillTx/>
              <a:latin typeface="Arial" charset="0"/>
              <a:ea typeface="ＭＳ Ｐゴシック" pitchFamily="50" charset="-128"/>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454C42EE-64DE-44AD-B88E-C7F5649025AA}" type="slidenum">
              <a:rPr kumimoji="1" lang="en-US" altLang="ja-JP" sz="1400" b="0" i="0" u="none" strike="noStrike" kern="1200" cap="none" spc="0" normalizeH="0" baseline="0" noProof="0">
                <a:ln>
                  <a:noFill/>
                </a:ln>
                <a:solidFill>
                  <a:srgbClr val="000000"/>
                </a:solidFill>
                <a:effectLst/>
                <a:uLnTx/>
                <a:uFillTx/>
                <a:latin typeface="Arial"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1" lang="en-US" altLang="ja-JP" sz="1400" b="0" i="0" u="none" strike="noStrike" kern="1200" cap="none" spc="0" normalizeH="0" baseline="0" noProof="0">
              <a:ln>
                <a:noFill/>
              </a:ln>
              <a:solidFill>
                <a:srgbClr val="000000"/>
              </a:solidFill>
              <a:effectLst/>
              <a:uLnTx/>
              <a:uFillTx/>
              <a:latin typeface="Arial" charset="0"/>
              <a:ea typeface="ＭＳ Ｐゴシック" pitchFamily="50" charset="-128"/>
              <a:cs typeface="+mn-cs"/>
            </a:endParaRPr>
          </a:p>
        </p:txBody>
      </p:sp>
    </p:spTree>
    <p:extLst>
      <p:ext uri="{BB962C8B-B14F-4D97-AF65-F5344CB8AC3E}">
        <p14:creationId xmlns:p14="http://schemas.microsoft.com/office/powerpoint/2010/main" val="304518282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1400" b="0" i="0" u="none" strike="noStrike" kern="1200" cap="none" spc="0" normalizeH="0" baseline="0" noProof="0">
              <a:ln>
                <a:noFill/>
              </a:ln>
              <a:solidFill>
                <a:srgbClr val="000000"/>
              </a:solidFill>
              <a:effectLst/>
              <a:uLnTx/>
              <a:uFillTx/>
              <a:latin typeface="Arial" charset="0"/>
              <a:ea typeface="ＭＳ Ｐゴシック" pitchFamily="50" charset="-128"/>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altLang="ja-JP" sz="1400" b="0" i="0" u="none" strike="noStrike" kern="1200" cap="none" spc="0" normalizeH="0" baseline="0" noProof="0">
              <a:ln>
                <a:noFill/>
              </a:ln>
              <a:solidFill>
                <a:srgbClr val="000000"/>
              </a:solidFill>
              <a:effectLst/>
              <a:uLnTx/>
              <a:uFillTx/>
              <a:latin typeface="Arial" charset="0"/>
              <a:ea typeface="ＭＳ Ｐゴシック" pitchFamily="50" charset="-128"/>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744B6193-B25E-4BEE-860F-58891E18E9E3}" type="slidenum">
              <a:rPr kumimoji="1" lang="en-US" altLang="ja-JP" sz="1400" b="0" i="0" u="none" strike="noStrike" kern="1200" cap="none" spc="0" normalizeH="0" baseline="0" noProof="0">
                <a:ln>
                  <a:noFill/>
                </a:ln>
                <a:solidFill>
                  <a:srgbClr val="000000"/>
                </a:solidFill>
                <a:effectLst/>
                <a:uLnTx/>
                <a:uFillTx/>
                <a:latin typeface="Arial"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1" lang="en-US" altLang="ja-JP" sz="1400" b="0" i="0" u="none" strike="noStrike" kern="1200" cap="none" spc="0" normalizeH="0" baseline="0" noProof="0">
              <a:ln>
                <a:noFill/>
              </a:ln>
              <a:solidFill>
                <a:srgbClr val="000000"/>
              </a:solidFill>
              <a:effectLst/>
              <a:uLnTx/>
              <a:uFillTx/>
              <a:latin typeface="Arial" charset="0"/>
              <a:ea typeface="ＭＳ Ｐゴシック" pitchFamily="50" charset="-128"/>
              <a:cs typeface="+mn-cs"/>
            </a:endParaRPr>
          </a:p>
        </p:txBody>
      </p:sp>
    </p:spTree>
    <p:extLst>
      <p:ext uri="{BB962C8B-B14F-4D97-AF65-F5344CB8AC3E}">
        <p14:creationId xmlns:p14="http://schemas.microsoft.com/office/powerpoint/2010/main" val="35481873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Rectangle 4"/>
          <p:cNvSpPr>
            <a:spLocks noGrp="1" noChangeArrowheads="1"/>
          </p:cNvSpPr>
          <p:nvPr>
            <p:ph type="dt" sz="half" idx="10"/>
          </p:nvPr>
        </p:nvSpPr>
        <p:spPr/>
        <p:txBody>
          <a:bodyPr/>
          <a:lstStyle>
            <a:lvl1pPr>
              <a:defRPr b="1" i="1"/>
            </a:lvl1pPr>
          </a:lstStyle>
          <a:p>
            <a:pPr>
              <a:defRPr/>
            </a:pPr>
            <a:endParaRPr lang="en-US" altLang="ja-JP"/>
          </a:p>
        </p:txBody>
      </p:sp>
      <p:sp>
        <p:nvSpPr>
          <p:cNvPr id="4" name="Rectangle 5"/>
          <p:cNvSpPr>
            <a:spLocks noGrp="1" noChangeArrowheads="1"/>
          </p:cNvSpPr>
          <p:nvPr>
            <p:ph type="ftr" sz="quarter" idx="11"/>
          </p:nvPr>
        </p:nvSpPr>
        <p:spPr/>
        <p:txBody>
          <a:bodyPr/>
          <a:lstStyle>
            <a:lvl1pPr>
              <a:defRPr b="1" i="1"/>
            </a:lvl1pPr>
          </a:lstStyle>
          <a:p>
            <a:pPr>
              <a:defRPr/>
            </a:pPr>
            <a:endParaRPr lang="en-US" altLang="ja-JP"/>
          </a:p>
        </p:txBody>
      </p:sp>
      <p:sp>
        <p:nvSpPr>
          <p:cNvPr id="5" name="Rectangle 6"/>
          <p:cNvSpPr>
            <a:spLocks noGrp="1" noChangeArrowheads="1"/>
          </p:cNvSpPr>
          <p:nvPr>
            <p:ph type="sldNum" sz="quarter" idx="12"/>
          </p:nvPr>
        </p:nvSpPr>
        <p:spPr/>
        <p:txBody>
          <a:bodyPr/>
          <a:lstStyle>
            <a:lvl1pPr>
              <a:defRPr b="1" i="1"/>
            </a:lvl1pPr>
          </a:lstStyle>
          <a:p>
            <a:fld id="{0C031E76-A0C8-44D0-911E-8D3510FA14C7}" type="slidenum">
              <a:rPr lang="en-US" altLang="ja-JP"/>
              <a:pPr/>
              <a:t>‹#›</a:t>
            </a:fld>
            <a:endParaRPr lang="en-US" altLang="ja-JP"/>
          </a:p>
        </p:txBody>
      </p:sp>
    </p:spTree>
    <p:extLst>
      <p:ext uri="{BB962C8B-B14F-4D97-AF65-F5344CB8AC3E}">
        <p14:creationId xmlns:p14="http://schemas.microsoft.com/office/powerpoint/2010/main" val="296409684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bl" preserve="1">
  <p:cSld name="タイトルと表">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p>
            <a:r>
              <a:rPr lang="ja-JP" altLang="en-US" smtClean="0"/>
              <a:t>マスタ タイトルの書式設定</a:t>
            </a:r>
            <a:endParaRPr lang="ja-JP" altLang="en-US"/>
          </a:p>
        </p:txBody>
      </p:sp>
      <p:sp>
        <p:nvSpPr>
          <p:cNvPr id="3" name="表プレースホルダ 2"/>
          <p:cNvSpPr>
            <a:spLocks noGrp="1"/>
          </p:cNvSpPr>
          <p:nvPr>
            <p:ph type="tbl" idx="1"/>
          </p:nvPr>
        </p:nvSpPr>
        <p:spPr>
          <a:xfrm>
            <a:off x="457200" y="1600200"/>
            <a:ext cx="8229600" cy="4525963"/>
          </a:xfrm>
        </p:spPr>
        <p:txBody>
          <a:bodyPr/>
          <a:lstStyle/>
          <a:p>
            <a:pPr lvl="0"/>
            <a:endParaRPr lang="ja-JP" altLang="en-US" noProof="0" smtClean="0"/>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1400" b="0" i="0" u="none" strike="noStrike" kern="1200" cap="none" spc="0" normalizeH="0" baseline="0" noProof="0">
              <a:ln>
                <a:noFill/>
              </a:ln>
              <a:solidFill>
                <a:srgbClr val="000000"/>
              </a:solidFill>
              <a:effectLst/>
              <a:uLnTx/>
              <a:uFillTx/>
              <a:latin typeface="Arial" charset="0"/>
              <a:ea typeface="ＭＳ Ｐゴシック" pitchFamily="50" charset="-128"/>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altLang="ja-JP" sz="1400" b="0" i="0" u="none" strike="noStrike" kern="1200" cap="none" spc="0" normalizeH="0" baseline="0" noProof="0">
              <a:ln>
                <a:noFill/>
              </a:ln>
              <a:solidFill>
                <a:srgbClr val="000000"/>
              </a:solidFill>
              <a:effectLst/>
              <a:uLnTx/>
              <a:uFillTx/>
              <a:latin typeface="Arial" charset="0"/>
              <a:ea typeface="ＭＳ Ｐゴシック" pitchFamily="50" charset="-128"/>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BC8F600C-2D8A-47B9-9809-1206FA2D4EE1}" type="slidenum">
              <a:rPr kumimoji="1" lang="en-US" altLang="ja-JP" sz="1400" b="0" i="0" u="none" strike="noStrike" kern="1200" cap="none" spc="0" normalizeH="0" baseline="0" noProof="0">
                <a:ln>
                  <a:noFill/>
                </a:ln>
                <a:solidFill>
                  <a:srgbClr val="000000"/>
                </a:solidFill>
                <a:effectLst/>
                <a:uLnTx/>
                <a:uFillTx/>
                <a:latin typeface="Arial"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1" lang="en-US" altLang="ja-JP" sz="1400" b="0" i="0" u="none" strike="noStrike" kern="1200" cap="none" spc="0" normalizeH="0" baseline="0" noProof="0">
              <a:ln>
                <a:noFill/>
              </a:ln>
              <a:solidFill>
                <a:srgbClr val="000000"/>
              </a:solidFill>
              <a:effectLst/>
              <a:uLnTx/>
              <a:uFillTx/>
              <a:latin typeface="Arial" charset="0"/>
              <a:ea typeface="ＭＳ Ｐゴシック" pitchFamily="50" charset="-128"/>
              <a:cs typeface="+mn-cs"/>
            </a:endParaRPr>
          </a:p>
        </p:txBody>
      </p:sp>
    </p:spTree>
    <p:extLst>
      <p:ext uri="{BB962C8B-B14F-4D97-AF65-F5344CB8AC3E}">
        <p14:creationId xmlns:p14="http://schemas.microsoft.com/office/powerpoint/2010/main" val="394304780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 サブタイトルの書式設定</a:t>
            </a:r>
            <a:endParaRPr lang="ja-JP" altLang="en-US"/>
          </a:p>
        </p:txBody>
      </p:sp>
      <p:sp>
        <p:nvSpPr>
          <p:cNvPr id="4" name="Rectangle 4"/>
          <p:cNvSpPr>
            <a:spLocks noGrp="1" noChangeArrowheads="1"/>
          </p:cNvSpPr>
          <p:nvPr>
            <p:ph type="dt" sz="half" idx="10"/>
          </p:nvPr>
        </p:nvSpPr>
        <p:spPr/>
        <p:txBody>
          <a:bodyPr/>
          <a:lstStyle>
            <a:lvl1pPr>
              <a:spcBef>
                <a:spcPct val="20000"/>
              </a:spcBef>
              <a:defRPr/>
            </a:lvl1p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en-US" altLang="ja-JP" sz="1400" b="0" i="0" u="none" strike="noStrike" kern="1200" cap="none" spc="0" normalizeH="0" baseline="0" noProof="0">
              <a:ln>
                <a:noFill/>
              </a:ln>
              <a:solidFill>
                <a:srgbClr val="000000"/>
              </a:solidFill>
              <a:effectLst/>
              <a:uLnTx/>
              <a:uFillTx/>
              <a:latin typeface="Times New Roman"/>
              <a:ea typeface="ＭＳ Ｐゴシック" pitchFamily="50" charset="-128"/>
              <a:cs typeface="+mn-cs"/>
            </a:endParaRPr>
          </a:p>
        </p:txBody>
      </p:sp>
      <p:sp>
        <p:nvSpPr>
          <p:cNvPr id="5" name="Rectangle 5"/>
          <p:cNvSpPr>
            <a:spLocks noGrp="1" noChangeArrowheads="1"/>
          </p:cNvSpPr>
          <p:nvPr>
            <p:ph type="ftr" sz="quarter" idx="11"/>
          </p:nvPr>
        </p:nvSpPr>
        <p:spPr/>
        <p:txBody>
          <a:bodyPr/>
          <a:lstStyle>
            <a:lvl1pPr>
              <a:spcBef>
                <a:spcPct val="20000"/>
              </a:spcBef>
              <a:defRPr/>
            </a:lvl1p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n-US" altLang="ja-JP" sz="1400" b="0" i="0" u="none" strike="noStrike" kern="1200" cap="none" spc="0" normalizeH="0" baseline="0" noProof="0">
              <a:ln>
                <a:noFill/>
              </a:ln>
              <a:solidFill>
                <a:srgbClr val="000000"/>
              </a:solidFill>
              <a:effectLst/>
              <a:uLnTx/>
              <a:uFillTx/>
              <a:latin typeface="Times New Roman"/>
              <a:ea typeface="ＭＳ Ｐゴシック" pitchFamily="50" charset="-128"/>
              <a:cs typeface="+mn-cs"/>
            </a:endParaRPr>
          </a:p>
        </p:txBody>
      </p:sp>
      <p:sp>
        <p:nvSpPr>
          <p:cNvPr id="6" name="Rectangle 6"/>
          <p:cNvSpPr>
            <a:spLocks noGrp="1" noChangeArrowheads="1"/>
          </p:cNvSpPr>
          <p:nvPr>
            <p:ph type="sldNum" sz="quarter" idx="12"/>
          </p:nvPr>
        </p:nvSpPr>
        <p:spPr/>
        <p:txBody>
          <a:bodyPr/>
          <a:lstStyle>
            <a:lvl1pPr>
              <a:spcBef>
                <a:spcPct val="20000"/>
              </a:spcBef>
              <a:defRPr/>
            </a:lvl1pPr>
          </a:lstStyle>
          <a:p>
            <a:pPr marL="0" marR="0" lvl="0" indent="0" algn="r" defTabSz="914400" rtl="0" eaLnBrk="1" fontAlgn="base" latinLnBrk="0" hangingPunct="1">
              <a:lnSpc>
                <a:spcPct val="100000"/>
              </a:lnSpc>
              <a:spcBef>
                <a:spcPct val="20000"/>
              </a:spcBef>
              <a:spcAft>
                <a:spcPct val="0"/>
              </a:spcAft>
              <a:buClrTx/>
              <a:buSzTx/>
              <a:buFontTx/>
              <a:buNone/>
              <a:tabLst/>
              <a:defRPr/>
            </a:pPr>
            <a:fld id="{E67D19C3-B355-43C7-9CAD-A5FBF35E54DA}" type="slidenum">
              <a:rPr kumimoji="0" lang="ja-JP" altLang="en-US" sz="1400" b="0" i="0" u="none" strike="noStrike" kern="1200" cap="none" spc="0" normalizeH="0" baseline="0" noProof="0">
                <a:ln>
                  <a:noFill/>
                </a:ln>
                <a:solidFill>
                  <a:srgbClr val="000000"/>
                </a:solidFill>
                <a:effectLst/>
                <a:uLnTx/>
                <a:uFillTx/>
                <a:latin typeface="Times New Roman"/>
                <a:ea typeface="ＭＳ Ｐゴシック" pitchFamily="50" charset="-128"/>
                <a:cs typeface="+mn-cs"/>
              </a:rPr>
              <a:pPr marL="0" marR="0" lvl="0" indent="0" algn="r" defTabSz="914400" rtl="0" eaLnBrk="1" fontAlgn="base" latinLnBrk="0" hangingPunct="1">
                <a:lnSpc>
                  <a:spcPct val="100000"/>
                </a:lnSpc>
                <a:spcBef>
                  <a:spcPct val="20000"/>
                </a:spcBef>
                <a:spcAft>
                  <a:spcPct val="0"/>
                </a:spcAft>
                <a:buClrTx/>
                <a:buSzTx/>
                <a:buFontTx/>
                <a:buNone/>
                <a:tabLst/>
                <a:defRPr/>
              </a:pPr>
              <a:t>‹#›</a:t>
            </a:fld>
            <a:endParaRPr kumimoji="0" lang="en-US" altLang="ja-JP" sz="1400" b="0" i="0" u="none" strike="noStrike" kern="1200" cap="none" spc="0" normalizeH="0" baseline="0" noProof="0">
              <a:ln>
                <a:noFill/>
              </a:ln>
              <a:solidFill>
                <a:srgbClr val="000000"/>
              </a:solidFill>
              <a:effectLst/>
              <a:uLnTx/>
              <a:uFillTx/>
              <a:latin typeface="Times New Roman"/>
              <a:ea typeface="ＭＳ Ｐゴシック" pitchFamily="50" charset="-128"/>
              <a:cs typeface="+mn-cs"/>
            </a:endParaRPr>
          </a:p>
        </p:txBody>
      </p:sp>
    </p:spTree>
    <p:extLst>
      <p:ext uri="{BB962C8B-B14F-4D97-AF65-F5344CB8AC3E}">
        <p14:creationId xmlns:p14="http://schemas.microsoft.com/office/powerpoint/2010/main" val="426321884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p:txBody>
          <a:bodyPr/>
          <a:lstStyle>
            <a:lvl1pPr>
              <a:spcBef>
                <a:spcPct val="20000"/>
              </a:spcBef>
              <a:defRPr/>
            </a:lvl1p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en-US" altLang="ja-JP" sz="1400" b="0" i="0" u="none" strike="noStrike" kern="1200" cap="none" spc="0" normalizeH="0" baseline="0" noProof="0">
              <a:ln>
                <a:noFill/>
              </a:ln>
              <a:solidFill>
                <a:srgbClr val="000000"/>
              </a:solidFill>
              <a:effectLst/>
              <a:uLnTx/>
              <a:uFillTx/>
              <a:latin typeface="Times New Roman"/>
              <a:ea typeface="ＭＳ Ｐゴシック" pitchFamily="50" charset="-128"/>
              <a:cs typeface="+mn-cs"/>
            </a:endParaRPr>
          </a:p>
        </p:txBody>
      </p:sp>
      <p:sp>
        <p:nvSpPr>
          <p:cNvPr id="5" name="Rectangle 5"/>
          <p:cNvSpPr>
            <a:spLocks noGrp="1" noChangeArrowheads="1"/>
          </p:cNvSpPr>
          <p:nvPr>
            <p:ph type="ftr" sz="quarter" idx="11"/>
          </p:nvPr>
        </p:nvSpPr>
        <p:spPr/>
        <p:txBody>
          <a:bodyPr/>
          <a:lstStyle>
            <a:lvl1pPr>
              <a:spcBef>
                <a:spcPct val="20000"/>
              </a:spcBef>
              <a:defRPr/>
            </a:lvl1p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n-US" altLang="ja-JP" sz="1400" b="0" i="0" u="none" strike="noStrike" kern="1200" cap="none" spc="0" normalizeH="0" baseline="0" noProof="0">
              <a:ln>
                <a:noFill/>
              </a:ln>
              <a:solidFill>
                <a:srgbClr val="000000"/>
              </a:solidFill>
              <a:effectLst/>
              <a:uLnTx/>
              <a:uFillTx/>
              <a:latin typeface="Times New Roman"/>
              <a:ea typeface="ＭＳ Ｐゴシック" pitchFamily="50" charset="-128"/>
              <a:cs typeface="+mn-cs"/>
            </a:endParaRPr>
          </a:p>
        </p:txBody>
      </p:sp>
      <p:sp>
        <p:nvSpPr>
          <p:cNvPr id="6" name="Rectangle 6"/>
          <p:cNvSpPr>
            <a:spLocks noGrp="1" noChangeArrowheads="1"/>
          </p:cNvSpPr>
          <p:nvPr>
            <p:ph type="sldNum" sz="quarter" idx="12"/>
          </p:nvPr>
        </p:nvSpPr>
        <p:spPr/>
        <p:txBody>
          <a:bodyPr/>
          <a:lstStyle>
            <a:lvl1pPr>
              <a:spcBef>
                <a:spcPct val="20000"/>
              </a:spcBef>
              <a:defRPr/>
            </a:lvl1pPr>
          </a:lstStyle>
          <a:p>
            <a:pPr marL="0" marR="0" lvl="0" indent="0" algn="r" defTabSz="914400" rtl="0" eaLnBrk="1" fontAlgn="base" latinLnBrk="0" hangingPunct="1">
              <a:lnSpc>
                <a:spcPct val="100000"/>
              </a:lnSpc>
              <a:spcBef>
                <a:spcPct val="20000"/>
              </a:spcBef>
              <a:spcAft>
                <a:spcPct val="0"/>
              </a:spcAft>
              <a:buClrTx/>
              <a:buSzTx/>
              <a:buFontTx/>
              <a:buNone/>
              <a:tabLst/>
              <a:defRPr/>
            </a:pPr>
            <a:fld id="{5C2C5C43-FC78-4EAF-9FFD-A79F8F9F09CB}" type="slidenum">
              <a:rPr kumimoji="0" lang="ja-JP" altLang="en-US" sz="1400" b="0" i="0" u="none" strike="noStrike" kern="1200" cap="none" spc="0" normalizeH="0" baseline="0" noProof="0">
                <a:ln>
                  <a:noFill/>
                </a:ln>
                <a:solidFill>
                  <a:srgbClr val="000000"/>
                </a:solidFill>
                <a:effectLst/>
                <a:uLnTx/>
                <a:uFillTx/>
                <a:latin typeface="Times New Roman"/>
                <a:ea typeface="ＭＳ Ｐゴシック" pitchFamily="50" charset="-128"/>
                <a:cs typeface="+mn-cs"/>
              </a:rPr>
              <a:pPr marL="0" marR="0" lvl="0" indent="0" algn="r" defTabSz="914400" rtl="0" eaLnBrk="1" fontAlgn="base" latinLnBrk="0" hangingPunct="1">
                <a:lnSpc>
                  <a:spcPct val="100000"/>
                </a:lnSpc>
                <a:spcBef>
                  <a:spcPct val="20000"/>
                </a:spcBef>
                <a:spcAft>
                  <a:spcPct val="0"/>
                </a:spcAft>
                <a:buClrTx/>
                <a:buSzTx/>
                <a:buFontTx/>
                <a:buNone/>
                <a:tabLst/>
                <a:defRPr/>
              </a:pPr>
              <a:t>‹#›</a:t>
            </a:fld>
            <a:endParaRPr kumimoji="0" lang="en-US" altLang="ja-JP" sz="1400" b="0" i="0" u="none" strike="noStrike" kern="1200" cap="none" spc="0" normalizeH="0" baseline="0" noProof="0">
              <a:ln>
                <a:noFill/>
              </a:ln>
              <a:solidFill>
                <a:srgbClr val="000000"/>
              </a:solidFill>
              <a:effectLst/>
              <a:uLnTx/>
              <a:uFillTx/>
              <a:latin typeface="Times New Roman"/>
              <a:ea typeface="ＭＳ Ｐゴシック" pitchFamily="50" charset="-128"/>
              <a:cs typeface="+mn-cs"/>
            </a:endParaRPr>
          </a:p>
        </p:txBody>
      </p:sp>
    </p:spTree>
    <p:extLst>
      <p:ext uri="{BB962C8B-B14F-4D97-AF65-F5344CB8AC3E}">
        <p14:creationId xmlns:p14="http://schemas.microsoft.com/office/powerpoint/2010/main" val="326511637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
        <p:nvSpPr>
          <p:cNvPr id="4" name="Rectangle 4"/>
          <p:cNvSpPr>
            <a:spLocks noGrp="1" noChangeArrowheads="1"/>
          </p:cNvSpPr>
          <p:nvPr>
            <p:ph type="dt" sz="half" idx="10"/>
          </p:nvPr>
        </p:nvSpPr>
        <p:spPr/>
        <p:txBody>
          <a:bodyPr/>
          <a:lstStyle>
            <a:lvl1pPr>
              <a:spcBef>
                <a:spcPct val="20000"/>
              </a:spcBef>
              <a:defRPr/>
            </a:lvl1p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en-US" altLang="ja-JP" sz="1400" b="0" i="0" u="none" strike="noStrike" kern="1200" cap="none" spc="0" normalizeH="0" baseline="0" noProof="0">
              <a:ln>
                <a:noFill/>
              </a:ln>
              <a:solidFill>
                <a:srgbClr val="000000"/>
              </a:solidFill>
              <a:effectLst/>
              <a:uLnTx/>
              <a:uFillTx/>
              <a:latin typeface="Times New Roman"/>
              <a:ea typeface="ＭＳ Ｐゴシック" pitchFamily="50" charset="-128"/>
              <a:cs typeface="+mn-cs"/>
            </a:endParaRPr>
          </a:p>
        </p:txBody>
      </p:sp>
      <p:sp>
        <p:nvSpPr>
          <p:cNvPr id="5" name="Rectangle 5"/>
          <p:cNvSpPr>
            <a:spLocks noGrp="1" noChangeArrowheads="1"/>
          </p:cNvSpPr>
          <p:nvPr>
            <p:ph type="ftr" sz="quarter" idx="11"/>
          </p:nvPr>
        </p:nvSpPr>
        <p:spPr/>
        <p:txBody>
          <a:bodyPr/>
          <a:lstStyle>
            <a:lvl1pPr>
              <a:spcBef>
                <a:spcPct val="20000"/>
              </a:spcBef>
              <a:defRPr/>
            </a:lvl1p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n-US" altLang="ja-JP" sz="1400" b="0" i="0" u="none" strike="noStrike" kern="1200" cap="none" spc="0" normalizeH="0" baseline="0" noProof="0">
              <a:ln>
                <a:noFill/>
              </a:ln>
              <a:solidFill>
                <a:srgbClr val="000000"/>
              </a:solidFill>
              <a:effectLst/>
              <a:uLnTx/>
              <a:uFillTx/>
              <a:latin typeface="Times New Roman"/>
              <a:ea typeface="ＭＳ Ｐゴシック" pitchFamily="50" charset="-128"/>
              <a:cs typeface="+mn-cs"/>
            </a:endParaRPr>
          </a:p>
        </p:txBody>
      </p:sp>
      <p:sp>
        <p:nvSpPr>
          <p:cNvPr id="6" name="Rectangle 6"/>
          <p:cNvSpPr>
            <a:spLocks noGrp="1" noChangeArrowheads="1"/>
          </p:cNvSpPr>
          <p:nvPr>
            <p:ph type="sldNum" sz="quarter" idx="12"/>
          </p:nvPr>
        </p:nvSpPr>
        <p:spPr/>
        <p:txBody>
          <a:bodyPr/>
          <a:lstStyle>
            <a:lvl1pPr>
              <a:spcBef>
                <a:spcPct val="20000"/>
              </a:spcBef>
              <a:defRPr/>
            </a:lvl1pPr>
          </a:lstStyle>
          <a:p>
            <a:pPr marL="0" marR="0" lvl="0" indent="0" algn="r" defTabSz="914400" rtl="0" eaLnBrk="1" fontAlgn="base" latinLnBrk="0" hangingPunct="1">
              <a:lnSpc>
                <a:spcPct val="100000"/>
              </a:lnSpc>
              <a:spcBef>
                <a:spcPct val="20000"/>
              </a:spcBef>
              <a:spcAft>
                <a:spcPct val="0"/>
              </a:spcAft>
              <a:buClrTx/>
              <a:buSzTx/>
              <a:buFontTx/>
              <a:buNone/>
              <a:tabLst/>
              <a:defRPr/>
            </a:pPr>
            <a:fld id="{93C70E9D-F058-4966-9548-221033C75939}" type="slidenum">
              <a:rPr kumimoji="0" lang="ja-JP" altLang="en-US" sz="1400" b="0" i="0" u="none" strike="noStrike" kern="1200" cap="none" spc="0" normalizeH="0" baseline="0" noProof="0">
                <a:ln>
                  <a:noFill/>
                </a:ln>
                <a:solidFill>
                  <a:srgbClr val="000000"/>
                </a:solidFill>
                <a:effectLst/>
                <a:uLnTx/>
                <a:uFillTx/>
                <a:latin typeface="Times New Roman"/>
                <a:ea typeface="ＭＳ Ｐゴシック" pitchFamily="50" charset="-128"/>
                <a:cs typeface="+mn-cs"/>
              </a:rPr>
              <a:pPr marL="0" marR="0" lvl="0" indent="0" algn="r" defTabSz="914400" rtl="0" eaLnBrk="1" fontAlgn="base" latinLnBrk="0" hangingPunct="1">
                <a:lnSpc>
                  <a:spcPct val="100000"/>
                </a:lnSpc>
                <a:spcBef>
                  <a:spcPct val="20000"/>
                </a:spcBef>
                <a:spcAft>
                  <a:spcPct val="0"/>
                </a:spcAft>
                <a:buClrTx/>
                <a:buSzTx/>
                <a:buFontTx/>
                <a:buNone/>
                <a:tabLst/>
                <a:defRPr/>
              </a:pPr>
              <a:t>‹#›</a:t>
            </a:fld>
            <a:endParaRPr kumimoji="0" lang="en-US" altLang="ja-JP" sz="1400" b="0" i="0" u="none" strike="noStrike" kern="1200" cap="none" spc="0" normalizeH="0" baseline="0" noProof="0">
              <a:ln>
                <a:noFill/>
              </a:ln>
              <a:solidFill>
                <a:srgbClr val="000000"/>
              </a:solidFill>
              <a:effectLst/>
              <a:uLnTx/>
              <a:uFillTx/>
              <a:latin typeface="Times New Roman"/>
              <a:ea typeface="ＭＳ Ｐゴシック" pitchFamily="50" charset="-128"/>
              <a:cs typeface="+mn-cs"/>
            </a:endParaRPr>
          </a:p>
        </p:txBody>
      </p:sp>
    </p:spTree>
    <p:extLst>
      <p:ext uri="{BB962C8B-B14F-4D97-AF65-F5344CB8AC3E}">
        <p14:creationId xmlns:p14="http://schemas.microsoft.com/office/powerpoint/2010/main" val="384572447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4"/>
          <p:cNvSpPr>
            <a:spLocks noGrp="1" noChangeArrowheads="1"/>
          </p:cNvSpPr>
          <p:nvPr>
            <p:ph type="dt" sz="half" idx="10"/>
          </p:nvPr>
        </p:nvSpPr>
        <p:spPr/>
        <p:txBody>
          <a:bodyPr/>
          <a:lstStyle>
            <a:lvl1pPr>
              <a:spcBef>
                <a:spcPct val="20000"/>
              </a:spcBef>
              <a:defRPr/>
            </a:lvl1p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en-US" altLang="ja-JP" sz="1400" b="0" i="0" u="none" strike="noStrike" kern="1200" cap="none" spc="0" normalizeH="0" baseline="0" noProof="0">
              <a:ln>
                <a:noFill/>
              </a:ln>
              <a:solidFill>
                <a:srgbClr val="000000"/>
              </a:solidFill>
              <a:effectLst/>
              <a:uLnTx/>
              <a:uFillTx/>
              <a:latin typeface="Times New Roman"/>
              <a:ea typeface="ＭＳ Ｐゴシック" pitchFamily="50" charset="-128"/>
              <a:cs typeface="+mn-cs"/>
            </a:endParaRPr>
          </a:p>
        </p:txBody>
      </p:sp>
      <p:sp>
        <p:nvSpPr>
          <p:cNvPr id="6" name="Rectangle 5"/>
          <p:cNvSpPr>
            <a:spLocks noGrp="1" noChangeArrowheads="1"/>
          </p:cNvSpPr>
          <p:nvPr>
            <p:ph type="ftr" sz="quarter" idx="11"/>
          </p:nvPr>
        </p:nvSpPr>
        <p:spPr/>
        <p:txBody>
          <a:bodyPr/>
          <a:lstStyle>
            <a:lvl1pPr>
              <a:spcBef>
                <a:spcPct val="20000"/>
              </a:spcBef>
              <a:defRPr/>
            </a:lvl1p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n-US" altLang="ja-JP" sz="1400" b="0" i="0" u="none" strike="noStrike" kern="1200" cap="none" spc="0" normalizeH="0" baseline="0" noProof="0">
              <a:ln>
                <a:noFill/>
              </a:ln>
              <a:solidFill>
                <a:srgbClr val="000000"/>
              </a:solidFill>
              <a:effectLst/>
              <a:uLnTx/>
              <a:uFillTx/>
              <a:latin typeface="Times New Roman"/>
              <a:ea typeface="ＭＳ Ｐゴシック" pitchFamily="50" charset="-128"/>
              <a:cs typeface="+mn-cs"/>
            </a:endParaRPr>
          </a:p>
        </p:txBody>
      </p:sp>
      <p:sp>
        <p:nvSpPr>
          <p:cNvPr id="7" name="Rectangle 6"/>
          <p:cNvSpPr>
            <a:spLocks noGrp="1" noChangeArrowheads="1"/>
          </p:cNvSpPr>
          <p:nvPr>
            <p:ph type="sldNum" sz="quarter" idx="12"/>
          </p:nvPr>
        </p:nvSpPr>
        <p:spPr/>
        <p:txBody>
          <a:bodyPr/>
          <a:lstStyle>
            <a:lvl1pPr>
              <a:spcBef>
                <a:spcPct val="20000"/>
              </a:spcBef>
              <a:defRPr/>
            </a:lvl1pPr>
          </a:lstStyle>
          <a:p>
            <a:pPr marL="0" marR="0" lvl="0" indent="0" algn="r" defTabSz="914400" rtl="0" eaLnBrk="1" fontAlgn="base" latinLnBrk="0" hangingPunct="1">
              <a:lnSpc>
                <a:spcPct val="100000"/>
              </a:lnSpc>
              <a:spcBef>
                <a:spcPct val="20000"/>
              </a:spcBef>
              <a:spcAft>
                <a:spcPct val="0"/>
              </a:spcAft>
              <a:buClrTx/>
              <a:buSzTx/>
              <a:buFontTx/>
              <a:buNone/>
              <a:tabLst/>
              <a:defRPr/>
            </a:pPr>
            <a:fld id="{72802AD3-20B8-45B6-A563-84CE8C5D8C04}" type="slidenum">
              <a:rPr kumimoji="0" lang="ja-JP" altLang="en-US" sz="1400" b="0" i="0" u="none" strike="noStrike" kern="1200" cap="none" spc="0" normalizeH="0" baseline="0" noProof="0">
                <a:ln>
                  <a:noFill/>
                </a:ln>
                <a:solidFill>
                  <a:srgbClr val="000000"/>
                </a:solidFill>
                <a:effectLst/>
                <a:uLnTx/>
                <a:uFillTx/>
                <a:latin typeface="Times New Roman"/>
                <a:ea typeface="ＭＳ Ｐゴシック" pitchFamily="50" charset="-128"/>
                <a:cs typeface="+mn-cs"/>
              </a:rPr>
              <a:pPr marL="0" marR="0" lvl="0" indent="0" algn="r" defTabSz="914400" rtl="0" eaLnBrk="1" fontAlgn="base" latinLnBrk="0" hangingPunct="1">
                <a:lnSpc>
                  <a:spcPct val="100000"/>
                </a:lnSpc>
                <a:spcBef>
                  <a:spcPct val="20000"/>
                </a:spcBef>
                <a:spcAft>
                  <a:spcPct val="0"/>
                </a:spcAft>
                <a:buClrTx/>
                <a:buSzTx/>
                <a:buFontTx/>
                <a:buNone/>
                <a:tabLst/>
                <a:defRPr/>
              </a:pPr>
              <a:t>‹#›</a:t>
            </a:fld>
            <a:endParaRPr kumimoji="0" lang="en-US" altLang="ja-JP" sz="1400" b="0" i="0" u="none" strike="noStrike" kern="1200" cap="none" spc="0" normalizeH="0" baseline="0" noProof="0">
              <a:ln>
                <a:noFill/>
              </a:ln>
              <a:solidFill>
                <a:srgbClr val="000000"/>
              </a:solidFill>
              <a:effectLst/>
              <a:uLnTx/>
              <a:uFillTx/>
              <a:latin typeface="Times New Roman"/>
              <a:ea typeface="ＭＳ Ｐゴシック" pitchFamily="50" charset="-128"/>
              <a:cs typeface="+mn-cs"/>
            </a:endParaRPr>
          </a:p>
        </p:txBody>
      </p:sp>
    </p:spTree>
    <p:extLst>
      <p:ext uri="{BB962C8B-B14F-4D97-AF65-F5344CB8AC3E}">
        <p14:creationId xmlns:p14="http://schemas.microsoft.com/office/powerpoint/2010/main" val="398564564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4"/>
          <p:cNvSpPr>
            <a:spLocks noGrp="1" noChangeArrowheads="1"/>
          </p:cNvSpPr>
          <p:nvPr>
            <p:ph type="dt" sz="half" idx="10"/>
          </p:nvPr>
        </p:nvSpPr>
        <p:spPr/>
        <p:txBody>
          <a:bodyPr/>
          <a:lstStyle>
            <a:lvl1pPr>
              <a:spcBef>
                <a:spcPct val="20000"/>
              </a:spcBef>
              <a:defRPr/>
            </a:lvl1p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en-US" altLang="ja-JP" sz="1400" b="0" i="0" u="none" strike="noStrike" kern="1200" cap="none" spc="0" normalizeH="0" baseline="0" noProof="0">
              <a:ln>
                <a:noFill/>
              </a:ln>
              <a:solidFill>
                <a:srgbClr val="000000"/>
              </a:solidFill>
              <a:effectLst/>
              <a:uLnTx/>
              <a:uFillTx/>
              <a:latin typeface="Times New Roman"/>
              <a:ea typeface="ＭＳ Ｐゴシック" pitchFamily="50" charset="-128"/>
              <a:cs typeface="+mn-cs"/>
            </a:endParaRPr>
          </a:p>
        </p:txBody>
      </p:sp>
      <p:sp>
        <p:nvSpPr>
          <p:cNvPr id="8" name="Rectangle 5"/>
          <p:cNvSpPr>
            <a:spLocks noGrp="1" noChangeArrowheads="1"/>
          </p:cNvSpPr>
          <p:nvPr>
            <p:ph type="ftr" sz="quarter" idx="11"/>
          </p:nvPr>
        </p:nvSpPr>
        <p:spPr/>
        <p:txBody>
          <a:bodyPr/>
          <a:lstStyle>
            <a:lvl1pPr>
              <a:spcBef>
                <a:spcPct val="20000"/>
              </a:spcBef>
              <a:defRPr/>
            </a:lvl1p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n-US" altLang="ja-JP" sz="1400" b="0" i="0" u="none" strike="noStrike" kern="1200" cap="none" spc="0" normalizeH="0" baseline="0" noProof="0">
              <a:ln>
                <a:noFill/>
              </a:ln>
              <a:solidFill>
                <a:srgbClr val="000000"/>
              </a:solidFill>
              <a:effectLst/>
              <a:uLnTx/>
              <a:uFillTx/>
              <a:latin typeface="Times New Roman"/>
              <a:ea typeface="ＭＳ Ｐゴシック" pitchFamily="50" charset="-128"/>
              <a:cs typeface="+mn-cs"/>
            </a:endParaRPr>
          </a:p>
        </p:txBody>
      </p:sp>
      <p:sp>
        <p:nvSpPr>
          <p:cNvPr id="9" name="Rectangle 6"/>
          <p:cNvSpPr>
            <a:spLocks noGrp="1" noChangeArrowheads="1"/>
          </p:cNvSpPr>
          <p:nvPr>
            <p:ph type="sldNum" sz="quarter" idx="12"/>
          </p:nvPr>
        </p:nvSpPr>
        <p:spPr/>
        <p:txBody>
          <a:bodyPr/>
          <a:lstStyle>
            <a:lvl1pPr>
              <a:spcBef>
                <a:spcPct val="20000"/>
              </a:spcBef>
              <a:defRPr/>
            </a:lvl1pPr>
          </a:lstStyle>
          <a:p>
            <a:pPr marL="0" marR="0" lvl="0" indent="0" algn="r" defTabSz="914400" rtl="0" eaLnBrk="1" fontAlgn="base" latinLnBrk="0" hangingPunct="1">
              <a:lnSpc>
                <a:spcPct val="100000"/>
              </a:lnSpc>
              <a:spcBef>
                <a:spcPct val="20000"/>
              </a:spcBef>
              <a:spcAft>
                <a:spcPct val="0"/>
              </a:spcAft>
              <a:buClrTx/>
              <a:buSzTx/>
              <a:buFontTx/>
              <a:buNone/>
              <a:tabLst/>
              <a:defRPr/>
            </a:pPr>
            <a:fld id="{5CA582A6-2349-4CE4-B5D0-92A1C22D9637}" type="slidenum">
              <a:rPr kumimoji="0" lang="ja-JP" altLang="en-US" sz="1400" b="0" i="0" u="none" strike="noStrike" kern="1200" cap="none" spc="0" normalizeH="0" baseline="0" noProof="0">
                <a:ln>
                  <a:noFill/>
                </a:ln>
                <a:solidFill>
                  <a:srgbClr val="000000"/>
                </a:solidFill>
                <a:effectLst/>
                <a:uLnTx/>
                <a:uFillTx/>
                <a:latin typeface="Times New Roman"/>
                <a:ea typeface="ＭＳ Ｐゴシック" pitchFamily="50" charset="-128"/>
                <a:cs typeface="+mn-cs"/>
              </a:rPr>
              <a:pPr marL="0" marR="0" lvl="0" indent="0" algn="r" defTabSz="914400" rtl="0" eaLnBrk="1" fontAlgn="base" latinLnBrk="0" hangingPunct="1">
                <a:lnSpc>
                  <a:spcPct val="100000"/>
                </a:lnSpc>
                <a:spcBef>
                  <a:spcPct val="20000"/>
                </a:spcBef>
                <a:spcAft>
                  <a:spcPct val="0"/>
                </a:spcAft>
                <a:buClrTx/>
                <a:buSzTx/>
                <a:buFontTx/>
                <a:buNone/>
                <a:tabLst/>
                <a:defRPr/>
              </a:pPr>
              <a:t>‹#›</a:t>
            </a:fld>
            <a:endParaRPr kumimoji="0" lang="en-US" altLang="ja-JP" sz="1400" b="0" i="0" u="none" strike="noStrike" kern="1200" cap="none" spc="0" normalizeH="0" baseline="0" noProof="0">
              <a:ln>
                <a:noFill/>
              </a:ln>
              <a:solidFill>
                <a:srgbClr val="000000"/>
              </a:solidFill>
              <a:effectLst/>
              <a:uLnTx/>
              <a:uFillTx/>
              <a:latin typeface="Times New Roman"/>
              <a:ea typeface="ＭＳ Ｐゴシック" pitchFamily="50" charset="-128"/>
              <a:cs typeface="+mn-cs"/>
            </a:endParaRPr>
          </a:p>
        </p:txBody>
      </p:sp>
    </p:spTree>
    <p:extLst>
      <p:ext uri="{BB962C8B-B14F-4D97-AF65-F5344CB8AC3E}">
        <p14:creationId xmlns:p14="http://schemas.microsoft.com/office/powerpoint/2010/main" val="73546807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Rectangle 4"/>
          <p:cNvSpPr>
            <a:spLocks noGrp="1" noChangeArrowheads="1"/>
          </p:cNvSpPr>
          <p:nvPr>
            <p:ph type="dt" sz="half" idx="10"/>
          </p:nvPr>
        </p:nvSpPr>
        <p:spPr/>
        <p:txBody>
          <a:bodyPr/>
          <a:lstStyle>
            <a:lvl1pPr>
              <a:spcBef>
                <a:spcPct val="20000"/>
              </a:spcBef>
              <a:defRPr/>
            </a:lvl1p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en-US" altLang="ja-JP" sz="1400" b="0" i="0" u="none" strike="noStrike" kern="1200" cap="none" spc="0" normalizeH="0" baseline="0" noProof="0">
              <a:ln>
                <a:noFill/>
              </a:ln>
              <a:solidFill>
                <a:srgbClr val="000000"/>
              </a:solidFill>
              <a:effectLst/>
              <a:uLnTx/>
              <a:uFillTx/>
              <a:latin typeface="Times New Roman"/>
              <a:ea typeface="ＭＳ Ｐゴシック" pitchFamily="50" charset="-128"/>
              <a:cs typeface="+mn-cs"/>
            </a:endParaRPr>
          </a:p>
        </p:txBody>
      </p:sp>
      <p:sp>
        <p:nvSpPr>
          <p:cNvPr id="4" name="Rectangle 5"/>
          <p:cNvSpPr>
            <a:spLocks noGrp="1" noChangeArrowheads="1"/>
          </p:cNvSpPr>
          <p:nvPr>
            <p:ph type="ftr" sz="quarter" idx="11"/>
          </p:nvPr>
        </p:nvSpPr>
        <p:spPr/>
        <p:txBody>
          <a:bodyPr/>
          <a:lstStyle>
            <a:lvl1pPr>
              <a:spcBef>
                <a:spcPct val="20000"/>
              </a:spcBef>
              <a:defRPr/>
            </a:lvl1p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n-US" altLang="ja-JP" sz="1400" b="0" i="0" u="none" strike="noStrike" kern="1200" cap="none" spc="0" normalizeH="0" baseline="0" noProof="0">
              <a:ln>
                <a:noFill/>
              </a:ln>
              <a:solidFill>
                <a:srgbClr val="000000"/>
              </a:solidFill>
              <a:effectLst/>
              <a:uLnTx/>
              <a:uFillTx/>
              <a:latin typeface="Times New Roman"/>
              <a:ea typeface="ＭＳ Ｐゴシック" pitchFamily="50" charset="-128"/>
              <a:cs typeface="+mn-cs"/>
            </a:endParaRPr>
          </a:p>
        </p:txBody>
      </p:sp>
      <p:sp>
        <p:nvSpPr>
          <p:cNvPr id="5" name="Rectangle 6"/>
          <p:cNvSpPr>
            <a:spLocks noGrp="1" noChangeArrowheads="1"/>
          </p:cNvSpPr>
          <p:nvPr>
            <p:ph type="sldNum" sz="quarter" idx="12"/>
          </p:nvPr>
        </p:nvSpPr>
        <p:spPr/>
        <p:txBody>
          <a:bodyPr/>
          <a:lstStyle>
            <a:lvl1pPr>
              <a:spcBef>
                <a:spcPct val="20000"/>
              </a:spcBef>
              <a:defRPr/>
            </a:lvl1pPr>
          </a:lstStyle>
          <a:p>
            <a:pPr marL="0" marR="0" lvl="0" indent="0" algn="r" defTabSz="914400" rtl="0" eaLnBrk="1" fontAlgn="base" latinLnBrk="0" hangingPunct="1">
              <a:lnSpc>
                <a:spcPct val="100000"/>
              </a:lnSpc>
              <a:spcBef>
                <a:spcPct val="20000"/>
              </a:spcBef>
              <a:spcAft>
                <a:spcPct val="0"/>
              </a:spcAft>
              <a:buClrTx/>
              <a:buSzTx/>
              <a:buFontTx/>
              <a:buNone/>
              <a:tabLst/>
              <a:defRPr/>
            </a:pPr>
            <a:fld id="{D5FE7A62-DA38-46ED-B719-387E22D3D43A}" type="slidenum">
              <a:rPr kumimoji="0" lang="ja-JP" altLang="en-US" sz="1400" b="0" i="0" u="none" strike="noStrike" kern="1200" cap="none" spc="0" normalizeH="0" baseline="0" noProof="0">
                <a:ln>
                  <a:noFill/>
                </a:ln>
                <a:solidFill>
                  <a:srgbClr val="000000"/>
                </a:solidFill>
                <a:effectLst/>
                <a:uLnTx/>
                <a:uFillTx/>
                <a:latin typeface="Times New Roman"/>
                <a:ea typeface="ＭＳ Ｐゴシック" pitchFamily="50" charset="-128"/>
                <a:cs typeface="+mn-cs"/>
              </a:rPr>
              <a:pPr marL="0" marR="0" lvl="0" indent="0" algn="r" defTabSz="914400" rtl="0" eaLnBrk="1" fontAlgn="base" latinLnBrk="0" hangingPunct="1">
                <a:lnSpc>
                  <a:spcPct val="100000"/>
                </a:lnSpc>
                <a:spcBef>
                  <a:spcPct val="20000"/>
                </a:spcBef>
                <a:spcAft>
                  <a:spcPct val="0"/>
                </a:spcAft>
                <a:buClrTx/>
                <a:buSzTx/>
                <a:buFontTx/>
                <a:buNone/>
                <a:tabLst/>
                <a:defRPr/>
              </a:pPr>
              <a:t>‹#›</a:t>
            </a:fld>
            <a:endParaRPr kumimoji="0" lang="en-US" altLang="ja-JP" sz="1400" b="0" i="0" u="none" strike="noStrike" kern="1200" cap="none" spc="0" normalizeH="0" baseline="0" noProof="0">
              <a:ln>
                <a:noFill/>
              </a:ln>
              <a:solidFill>
                <a:srgbClr val="000000"/>
              </a:solidFill>
              <a:effectLst/>
              <a:uLnTx/>
              <a:uFillTx/>
              <a:latin typeface="Times New Roman"/>
              <a:ea typeface="ＭＳ Ｐゴシック" pitchFamily="50" charset="-128"/>
              <a:cs typeface="+mn-cs"/>
            </a:endParaRPr>
          </a:p>
        </p:txBody>
      </p:sp>
    </p:spTree>
    <p:extLst>
      <p:ext uri="{BB962C8B-B14F-4D97-AF65-F5344CB8AC3E}">
        <p14:creationId xmlns:p14="http://schemas.microsoft.com/office/powerpoint/2010/main" val="170425058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spcBef>
                <a:spcPct val="20000"/>
              </a:spcBef>
              <a:defRPr/>
            </a:lvl1p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en-US" altLang="ja-JP" sz="1400" b="0" i="0" u="none" strike="noStrike" kern="1200" cap="none" spc="0" normalizeH="0" baseline="0" noProof="0">
              <a:ln>
                <a:noFill/>
              </a:ln>
              <a:solidFill>
                <a:srgbClr val="000000"/>
              </a:solidFill>
              <a:effectLst/>
              <a:uLnTx/>
              <a:uFillTx/>
              <a:latin typeface="Times New Roman"/>
              <a:ea typeface="ＭＳ Ｐゴシック" pitchFamily="50" charset="-128"/>
              <a:cs typeface="+mn-cs"/>
            </a:endParaRPr>
          </a:p>
        </p:txBody>
      </p:sp>
      <p:sp>
        <p:nvSpPr>
          <p:cNvPr id="3" name="Rectangle 5"/>
          <p:cNvSpPr>
            <a:spLocks noGrp="1" noChangeArrowheads="1"/>
          </p:cNvSpPr>
          <p:nvPr>
            <p:ph type="ftr" sz="quarter" idx="11"/>
          </p:nvPr>
        </p:nvSpPr>
        <p:spPr/>
        <p:txBody>
          <a:bodyPr/>
          <a:lstStyle>
            <a:lvl1pPr>
              <a:spcBef>
                <a:spcPct val="20000"/>
              </a:spcBef>
              <a:defRPr/>
            </a:lvl1p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n-US" altLang="ja-JP" sz="1400" b="0" i="0" u="none" strike="noStrike" kern="1200" cap="none" spc="0" normalizeH="0" baseline="0" noProof="0">
              <a:ln>
                <a:noFill/>
              </a:ln>
              <a:solidFill>
                <a:srgbClr val="000000"/>
              </a:solidFill>
              <a:effectLst/>
              <a:uLnTx/>
              <a:uFillTx/>
              <a:latin typeface="Times New Roman"/>
              <a:ea typeface="ＭＳ Ｐゴシック" pitchFamily="50" charset="-128"/>
              <a:cs typeface="+mn-cs"/>
            </a:endParaRPr>
          </a:p>
        </p:txBody>
      </p:sp>
      <p:sp>
        <p:nvSpPr>
          <p:cNvPr id="4" name="Rectangle 6"/>
          <p:cNvSpPr>
            <a:spLocks noGrp="1" noChangeArrowheads="1"/>
          </p:cNvSpPr>
          <p:nvPr>
            <p:ph type="sldNum" sz="quarter" idx="12"/>
          </p:nvPr>
        </p:nvSpPr>
        <p:spPr/>
        <p:txBody>
          <a:bodyPr/>
          <a:lstStyle>
            <a:lvl1pPr>
              <a:spcBef>
                <a:spcPct val="20000"/>
              </a:spcBef>
              <a:defRPr/>
            </a:lvl1pPr>
          </a:lstStyle>
          <a:p>
            <a:pPr marL="0" marR="0" lvl="0" indent="0" algn="r" defTabSz="914400" rtl="0" eaLnBrk="1" fontAlgn="base" latinLnBrk="0" hangingPunct="1">
              <a:lnSpc>
                <a:spcPct val="100000"/>
              </a:lnSpc>
              <a:spcBef>
                <a:spcPct val="20000"/>
              </a:spcBef>
              <a:spcAft>
                <a:spcPct val="0"/>
              </a:spcAft>
              <a:buClrTx/>
              <a:buSzTx/>
              <a:buFontTx/>
              <a:buNone/>
              <a:tabLst/>
              <a:defRPr/>
            </a:pPr>
            <a:fld id="{321BEDE4-8D25-4415-B1FB-AC602A4E7979}" type="slidenum">
              <a:rPr kumimoji="0" lang="ja-JP" altLang="en-US" sz="1400" b="0" i="0" u="none" strike="noStrike" kern="1200" cap="none" spc="0" normalizeH="0" baseline="0" noProof="0">
                <a:ln>
                  <a:noFill/>
                </a:ln>
                <a:solidFill>
                  <a:srgbClr val="000000"/>
                </a:solidFill>
                <a:effectLst/>
                <a:uLnTx/>
                <a:uFillTx/>
                <a:latin typeface="Times New Roman"/>
                <a:ea typeface="ＭＳ Ｐゴシック" pitchFamily="50" charset="-128"/>
                <a:cs typeface="+mn-cs"/>
              </a:rPr>
              <a:pPr marL="0" marR="0" lvl="0" indent="0" algn="r" defTabSz="914400" rtl="0" eaLnBrk="1" fontAlgn="base" latinLnBrk="0" hangingPunct="1">
                <a:lnSpc>
                  <a:spcPct val="100000"/>
                </a:lnSpc>
                <a:spcBef>
                  <a:spcPct val="20000"/>
                </a:spcBef>
                <a:spcAft>
                  <a:spcPct val="0"/>
                </a:spcAft>
                <a:buClrTx/>
                <a:buSzTx/>
                <a:buFontTx/>
                <a:buNone/>
                <a:tabLst/>
                <a:defRPr/>
              </a:pPr>
              <a:t>‹#›</a:t>
            </a:fld>
            <a:endParaRPr kumimoji="0" lang="en-US" altLang="ja-JP" sz="1400" b="0" i="0" u="none" strike="noStrike" kern="1200" cap="none" spc="0" normalizeH="0" baseline="0" noProof="0">
              <a:ln>
                <a:noFill/>
              </a:ln>
              <a:solidFill>
                <a:srgbClr val="000000"/>
              </a:solidFill>
              <a:effectLst/>
              <a:uLnTx/>
              <a:uFillTx/>
              <a:latin typeface="Times New Roman"/>
              <a:ea typeface="ＭＳ Ｐゴシック" pitchFamily="50" charset="-128"/>
              <a:cs typeface="+mn-cs"/>
            </a:endParaRPr>
          </a:p>
        </p:txBody>
      </p:sp>
    </p:spTree>
    <p:extLst>
      <p:ext uri="{BB962C8B-B14F-4D97-AF65-F5344CB8AC3E}">
        <p14:creationId xmlns:p14="http://schemas.microsoft.com/office/powerpoint/2010/main" val="210351129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p:txBody>
          <a:bodyPr/>
          <a:lstStyle>
            <a:lvl1pPr>
              <a:spcBef>
                <a:spcPct val="20000"/>
              </a:spcBef>
              <a:defRPr/>
            </a:lvl1p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en-US" altLang="ja-JP" sz="1400" b="0" i="0" u="none" strike="noStrike" kern="1200" cap="none" spc="0" normalizeH="0" baseline="0" noProof="0">
              <a:ln>
                <a:noFill/>
              </a:ln>
              <a:solidFill>
                <a:srgbClr val="000000"/>
              </a:solidFill>
              <a:effectLst/>
              <a:uLnTx/>
              <a:uFillTx/>
              <a:latin typeface="Times New Roman"/>
              <a:ea typeface="ＭＳ Ｐゴシック" pitchFamily="50" charset="-128"/>
              <a:cs typeface="+mn-cs"/>
            </a:endParaRPr>
          </a:p>
        </p:txBody>
      </p:sp>
      <p:sp>
        <p:nvSpPr>
          <p:cNvPr id="6" name="Rectangle 5"/>
          <p:cNvSpPr>
            <a:spLocks noGrp="1" noChangeArrowheads="1"/>
          </p:cNvSpPr>
          <p:nvPr>
            <p:ph type="ftr" sz="quarter" idx="11"/>
          </p:nvPr>
        </p:nvSpPr>
        <p:spPr/>
        <p:txBody>
          <a:bodyPr/>
          <a:lstStyle>
            <a:lvl1pPr>
              <a:spcBef>
                <a:spcPct val="20000"/>
              </a:spcBef>
              <a:defRPr/>
            </a:lvl1p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n-US" altLang="ja-JP" sz="1400" b="0" i="0" u="none" strike="noStrike" kern="1200" cap="none" spc="0" normalizeH="0" baseline="0" noProof="0">
              <a:ln>
                <a:noFill/>
              </a:ln>
              <a:solidFill>
                <a:srgbClr val="000000"/>
              </a:solidFill>
              <a:effectLst/>
              <a:uLnTx/>
              <a:uFillTx/>
              <a:latin typeface="Times New Roman"/>
              <a:ea typeface="ＭＳ Ｐゴシック" pitchFamily="50" charset="-128"/>
              <a:cs typeface="+mn-cs"/>
            </a:endParaRPr>
          </a:p>
        </p:txBody>
      </p:sp>
      <p:sp>
        <p:nvSpPr>
          <p:cNvPr id="7" name="Rectangle 6"/>
          <p:cNvSpPr>
            <a:spLocks noGrp="1" noChangeArrowheads="1"/>
          </p:cNvSpPr>
          <p:nvPr>
            <p:ph type="sldNum" sz="quarter" idx="12"/>
          </p:nvPr>
        </p:nvSpPr>
        <p:spPr/>
        <p:txBody>
          <a:bodyPr/>
          <a:lstStyle>
            <a:lvl1pPr>
              <a:spcBef>
                <a:spcPct val="20000"/>
              </a:spcBef>
              <a:defRPr/>
            </a:lvl1pPr>
          </a:lstStyle>
          <a:p>
            <a:pPr marL="0" marR="0" lvl="0" indent="0" algn="r" defTabSz="914400" rtl="0" eaLnBrk="1" fontAlgn="base" latinLnBrk="0" hangingPunct="1">
              <a:lnSpc>
                <a:spcPct val="100000"/>
              </a:lnSpc>
              <a:spcBef>
                <a:spcPct val="20000"/>
              </a:spcBef>
              <a:spcAft>
                <a:spcPct val="0"/>
              </a:spcAft>
              <a:buClrTx/>
              <a:buSzTx/>
              <a:buFontTx/>
              <a:buNone/>
              <a:tabLst/>
              <a:defRPr/>
            </a:pPr>
            <a:fld id="{B519E204-5711-400C-8C41-BD127B6CA43C}" type="slidenum">
              <a:rPr kumimoji="0" lang="ja-JP" altLang="en-US" sz="1400" b="0" i="0" u="none" strike="noStrike" kern="1200" cap="none" spc="0" normalizeH="0" baseline="0" noProof="0">
                <a:ln>
                  <a:noFill/>
                </a:ln>
                <a:solidFill>
                  <a:srgbClr val="000000"/>
                </a:solidFill>
                <a:effectLst/>
                <a:uLnTx/>
                <a:uFillTx/>
                <a:latin typeface="Times New Roman"/>
                <a:ea typeface="ＭＳ Ｐゴシック" pitchFamily="50" charset="-128"/>
                <a:cs typeface="+mn-cs"/>
              </a:rPr>
              <a:pPr marL="0" marR="0" lvl="0" indent="0" algn="r" defTabSz="914400" rtl="0" eaLnBrk="1" fontAlgn="base" latinLnBrk="0" hangingPunct="1">
                <a:lnSpc>
                  <a:spcPct val="100000"/>
                </a:lnSpc>
                <a:spcBef>
                  <a:spcPct val="20000"/>
                </a:spcBef>
                <a:spcAft>
                  <a:spcPct val="0"/>
                </a:spcAft>
                <a:buClrTx/>
                <a:buSzTx/>
                <a:buFontTx/>
                <a:buNone/>
                <a:tabLst/>
                <a:defRPr/>
              </a:pPr>
              <a:t>‹#›</a:t>
            </a:fld>
            <a:endParaRPr kumimoji="0" lang="en-US" altLang="ja-JP" sz="1400" b="0" i="0" u="none" strike="noStrike" kern="1200" cap="none" spc="0" normalizeH="0" baseline="0" noProof="0">
              <a:ln>
                <a:noFill/>
              </a:ln>
              <a:solidFill>
                <a:srgbClr val="000000"/>
              </a:solidFill>
              <a:effectLst/>
              <a:uLnTx/>
              <a:uFillTx/>
              <a:latin typeface="Times New Roman"/>
              <a:ea typeface="ＭＳ Ｐゴシック" pitchFamily="50" charset="-128"/>
              <a:cs typeface="+mn-cs"/>
            </a:endParaRPr>
          </a:p>
        </p:txBody>
      </p:sp>
    </p:spTree>
    <p:extLst>
      <p:ext uri="{BB962C8B-B14F-4D97-AF65-F5344CB8AC3E}">
        <p14:creationId xmlns:p14="http://schemas.microsoft.com/office/powerpoint/2010/main" val="313156867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p:txBody>
          <a:bodyPr/>
          <a:lstStyle>
            <a:lvl1pPr>
              <a:spcBef>
                <a:spcPct val="20000"/>
              </a:spcBef>
              <a:defRPr/>
            </a:lvl1p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en-US" altLang="ja-JP" sz="1400" b="0" i="0" u="none" strike="noStrike" kern="1200" cap="none" spc="0" normalizeH="0" baseline="0" noProof="0">
              <a:ln>
                <a:noFill/>
              </a:ln>
              <a:solidFill>
                <a:srgbClr val="000000"/>
              </a:solidFill>
              <a:effectLst/>
              <a:uLnTx/>
              <a:uFillTx/>
              <a:latin typeface="Times New Roman"/>
              <a:ea typeface="ＭＳ Ｐゴシック" pitchFamily="50" charset="-128"/>
              <a:cs typeface="+mn-cs"/>
            </a:endParaRPr>
          </a:p>
        </p:txBody>
      </p:sp>
      <p:sp>
        <p:nvSpPr>
          <p:cNvPr id="6" name="Rectangle 5"/>
          <p:cNvSpPr>
            <a:spLocks noGrp="1" noChangeArrowheads="1"/>
          </p:cNvSpPr>
          <p:nvPr>
            <p:ph type="ftr" sz="quarter" idx="11"/>
          </p:nvPr>
        </p:nvSpPr>
        <p:spPr/>
        <p:txBody>
          <a:bodyPr/>
          <a:lstStyle>
            <a:lvl1pPr>
              <a:spcBef>
                <a:spcPct val="20000"/>
              </a:spcBef>
              <a:defRPr/>
            </a:lvl1p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n-US" altLang="ja-JP" sz="1400" b="0" i="0" u="none" strike="noStrike" kern="1200" cap="none" spc="0" normalizeH="0" baseline="0" noProof="0">
              <a:ln>
                <a:noFill/>
              </a:ln>
              <a:solidFill>
                <a:srgbClr val="000000"/>
              </a:solidFill>
              <a:effectLst/>
              <a:uLnTx/>
              <a:uFillTx/>
              <a:latin typeface="Times New Roman"/>
              <a:ea typeface="ＭＳ Ｐゴシック" pitchFamily="50" charset="-128"/>
              <a:cs typeface="+mn-cs"/>
            </a:endParaRPr>
          </a:p>
        </p:txBody>
      </p:sp>
      <p:sp>
        <p:nvSpPr>
          <p:cNvPr id="7" name="Rectangle 6"/>
          <p:cNvSpPr>
            <a:spLocks noGrp="1" noChangeArrowheads="1"/>
          </p:cNvSpPr>
          <p:nvPr>
            <p:ph type="sldNum" sz="quarter" idx="12"/>
          </p:nvPr>
        </p:nvSpPr>
        <p:spPr/>
        <p:txBody>
          <a:bodyPr/>
          <a:lstStyle>
            <a:lvl1pPr>
              <a:spcBef>
                <a:spcPct val="20000"/>
              </a:spcBef>
              <a:defRPr/>
            </a:lvl1pPr>
          </a:lstStyle>
          <a:p>
            <a:pPr marL="0" marR="0" lvl="0" indent="0" algn="r" defTabSz="914400" rtl="0" eaLnBrk="1" fontAlgn="base" latinLnBrk="0" hangingPunct="1">
              <a:lnSpc>
                <a:spcPct val="100000"/>
              </a:lnSpc>
              <a:spcBef>
                <a:spcPct val="20000"/>
              </a:spcBef>
              <a:spcAft>
                <a:spcPct val="0"/>
              </a:spcAft>
              <a:buClrTx/>
              <a:buSzTx/>
              <a:buFontTx/>
              <a:buNone/>
              <a:tabLst/>
              <a:defRPr/>
            </a:pPr>
            <a:fld id="{EB83530D-967C-46CC-8EA2-FB5E56E4D27A}" type="slidenum">
              <a:rPr kumimoji="0" lang="ja-JP" altLang="en-US" sz="1400" b="0" i="0" u="none" strike="noStrike" kern="1200" cap="none" spc="0" normalizeH="0" baseline="0" noProof="0">
                <a:ln>
                  <a:noFill/>
                </a:ln>
                <a:solidFill>
                  <a:srgbClr val="000000"/>
                </a:solidFill>
                <a:effectLst/>
                <a:uLnTx/>
                <a:uFillTx/>
                <a:latin typeface="Times New Roman"/>
                <a:ea typeface="ＭＳ Ｐゴシック" pitchFamily="50" charset="-128"/>
                <a:cs typeface="+mn-cs"/>
              </a:rPr>
              <a:pPr marL="0" marR="0" lvl="0" indent="0" algn="r" defTabSz="914400" rtl="0" eaLnBrk="1" fontAlgn="base" latinLnBrk="0" hangingPunct="1">
                <a:lnSpc>
                  <a:spcPct val="100000"/>
                </a:lnSpc>
                <a:spcBef>
                  <a:spcPct val="20000"/>
                </a:spcBef>
                <a:spcAft>
                  <a:spcPct val="0"/>
                </a:spcAft>
                <a:buClrTx/>
                <a:buSzTx/>
                <a:buFontTx/>
                <a:buNone/>
                <a:tabLst/>
                <a:defRPr/>
              </a:pPr>
              <a:t>‹#›</a:t>
            </a:fld>
            <a:endParaRPr kumimoji="0" lang="en-US" altLang="ja-JP" sz="1400" b="0" i="0" u="none" strike="noStrike" kern="1200" cap="none" spc="0" normalizeH="0" baseline="0" noProof="0">
              <a:ln>
                <a:noFill/>
              </a:ln>
              <a:solidFill>
                <a:srgbClr val="000000"/>
              </a:solidFill>
              <a:effectLst/>
              <a:uLnTx/>
              <a:uFillTx/>
              <a:latin typeface="Times New Roman"/>
              <a:ea typeface="ＭＳ Ｐゴシック" pitchFamily="50" charset="-128"/>
              <a:cs typeface="+mn-cs"/>
            </a:endParaRPr>
          </a:p>
        </p:txBody>
      </p:sp>
    </p:spTree>
    <p:extLst>
      <p:ext uri="{BB962C8B-B14F-4D97-AF65-F5344CB8AC3E}">
        <p14:creationId xmlns:p14="http://schemas.microsoft.com/office/powerpoint/2010/main" val="42882872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b="1" i="1"/>
            </a:lvl1pPr>
          </a:lstStyle>
          <a:p>
            <a:pPr>
              <a:defRPr/>
            </a:pPr>
            <a:endParaRPr lang="en-US" altLang="ja-JP"/>
          </a:p>
        </p:txBody>
      </p:sp>
      <p:sp>
        <p:nvSpPr>
          <p:cNvPr id="3" name="Rectangle 5"/>
          <p:cNvSpPr>
            <a:spLocks noGrp="1" noChangeArrowheads="1"/>
          </p:cNvSpPr>
          <p:nvPr>
            <p:ph type="ftr" sz="quarter" idx="11"/>
          </p:nvPr>
        </p:nvSpPr>
        <p:spPr/>
        <p:txBody>
          <a:bodyPr/>
          <a:lstStyle>
            <a:lvl1pPr>
              <a:defRPr b="1" i="1"/>
            </a:lvl1pPr>
          </a:lstStyle>
          <a:p>
            <a:pPr>
              <a:defRPr/>
            </a:pPr>
            <a:endParaRPr lang="en-US" altLang="ja-JP"/>
          </a:p>
        </p:txBody>
      </p:sp>
      <p:sp>
        <p:nvSpPr>
          <p:cNvPr id="4" name="Rectangle 6"/>
          <p:cNvSpPr>
            <a:spLocks noGrp="1" noChangeArrowheads="1"/>
          </p:cNvSpPr>
          <p:nvPr>
            <p:ph type="sldNum" sz="quarter" idx="12"/>
          </p:nvPr>
        </p:nvSpPr>
        <p:spPr/>
        <p:txBody>
          <a:bodyPr/>
          <a:lstStyle>
            <a:lvl1pPr>
              <a:defRPr b="1" i="1"/>
            </a:lvl1pPr>
          </a:lstStyle>
          <a:p>
            <a:fld id="{BEF2B777-D4CA-43FF-8B68-B62C6E3D21FB}" type="slidenum">
              <a:rPr lang="en-US" altLang="ja-JP"/>
              <a:pPr/>
              <a:t>‹#›</a:t>
            </a:fld>
            <a:endParaRPr lang="en-US" altLang="ja-JP"/>
          </a:p>
        </p:txBody>
      </p:sp>
    </p:spTree>
    <p:extLst>
      <p:ext uri="{BB962C8B-B14F-4D97-AF65-F5344CB8AC3E}">
        <p14:creationId xmlns:p14="http://schemas.microsoft.com/office/powerpoint/2010/main" val="115160956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p:txBody>
          <a:bodyPr/>
          <a:lstStyle>
            <a:lvl1pPr>
              <a:spcBef>
                <a:spcPct val="20000"/>
              </a:spcBef>
              <a:defRPr/>
            </a:lvl1p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en-US" altLang="ja-JP" sz="1400" b="0" i="0" u="none" strike="noStrike" kern="1200" cap="none" spc="0" normalizeH="0" baseline="0" noProof="0">
              <a:ln>
                <a:noFill/>
              </a:ln>
              <a:solidFill>
                <a:srgbClr val="000000"/>
              </a:solidFill>
              <a:effectLst/>
              <a:uLnTx/>
              <a:uFillTx/>
              <a:latin typeface="Times New Roman"/>
              <a:ea typeface="ＭＳ Ｐゴシック" pitchFamily="50" charset="-128"/>
              <a:cs typeface="+mn-cs"/>
            </a:endParaRPr>
          </a:p>
        </p:txBody>
      </p:sp>
      <p:sp>
        <p:nvSpPr>
          <p:cNvPr id="5" name="Rectangle 5"/>
          <p:cNvSpPr>
            <a:spLocks noGrp="1" noChangeArrowheads="1"/>
          </p:cNvSpPr>
          <p:nvPr>
            <p:ph type="ftr" sz="quarter" idx="11"/>
          </p:nvPr>
        </p:nvSpPr>
        <p:spPr/>
        <p:txBody>
          <a:bodyPr/>
          <a:lstStyle>
            <a:lvl1pPr>
              <a:spcBef>
                <a:spcPct val="20000"/>
              </a:spcBef>
              <a:defRPr/>
            </a:lvl1p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n-US" altLang="ja-JP" sz="1400" b="0" i="0" u="none" strike="noStrike" kern="1200" cap="none" spc="0" normalizeH="0" baseline="0" noProof="0">
              <a:ln>
                <a:noFill/>
              </a:ln>
              <a:solidFill>
                <a:srgbClr val="000000"/>
              </a:solidFill>
              <a:effectLst/>
              <a:uLnTx/>
              <a:uFillTx/>
              <a:latin typeface="Times New Roman"/>
              <a:ea typeface="ＭＳ Ｐゴシック" pitchFamily="50" charset="-128"/>
              <a:cs typeface="+mn-cs"/>
            </a:endParaRPr>
          </a:p>
        </p:txBody>
      </p:sp>
      <p:sp>
        <p:nvSpPr>
          <p:cNvPr id="6" name="Rectangle 6"/>
          <p:cNvSpPr>
            <a:spLocks noGrp="1" noChangeArrowheads="1"/>
          </p:cNvSpPr>
          <p:nvPr>
            <p:ph type="sldNum" sz="quarter" idx="12"/>
          </p:nvPr>
        </p:nvSpPr>
        <p:spPr/>
        <p:txBody>
          <a:bodyPr/>
          <a:lstStyle>
            <a:lvl1pPr>
              <a:spcBef>
                <a:spcPct val="20000"/>
              </a:spcBef>
              <a:defRPr/>
            </a:lvl1pPr>
          </a:lstStyle>
          <a:p>
            <a:pPr marL="0" marR="0" lvl="0" indent="0" algn="r" defTabSz="914400" rtl="0" eaLnBrk="1" fontAlgn="base" latinLnBrk="0" hangingPunct="1">
              <a:lnSpc>
                <a:spcPct val="100000"/>
              </a:lnSpc>
              <a:spcBef>
                <a:spcPct val="20000"/>
              </a:spcBef>
              <a:spcAft>
                <a:spcPct val="0"/>
              </a:spcAft>
              <a:buClrTx/>
              <a:buSzTx/>
              <a:buFontTx/>
              <a:buNone/>
              <a:tabLst/>
              <a:defRPr/>
            </a:pPr>
            <a:fld id="{B39E58B4-2FDA-4498-948E-6BA6CDD3ABAE}" type="slidenum">
              <a:rPr kumimoji="0" lang="ja-JP" altLang="en-US" sz="1400" b="0" i="0" u="none" strike="noStrike" kern="1200" cap="none" spc="0" normalizeH="0" baseline="0" noProof="0">
                <a:ln>
                  <a:noFill/>
                </a:ln>
                <a:solidFill>
                  <a:srgbClr val="000000"/>
                </a:solidFill>
                <a:effectLst/>
                <a:uLnTx/>
                <a:uFillTx/>
                <a:latin typeface="Times New Roman"/>
                <a:ea typeface="ＭＳ Ｐゴシック" pitchFamily="50" charset="-128"/>
                <a:cs typeface="+mn-cs"/>
              </a:rPr>
              <a:pPr marL="0" marR="0" lvl="0" indent="0" algn="r" defTabSz="914400" rtl="0" eaLnBrk="1" fontAlgn="base" latinLnBrk="0" hangingPunct="1">
                <a:lnSpc>
                  <a:spcPct val="100000"/>
                </a:lnSpc>
                <a:spcBef>
                  <a:spcPct val="20000"/>
                </a:spcBef>
                <a:spcAft>
                  <a:spcPct val="0"/>
                </a:spcAft>
                <a:buClrTx/>
                <a:buSzTx/>
                <a:buFontTx/>
                <a:buNone/>
                <a:tabLst/>
                <a:defRPr/>
              </a:pPr>
              <a:t>‹#›</a:t>
            </a:fld>
            <a:endParaRPr kumimoji="0" lang="en-US" altLang="ja-JP" sz="1400" b="0" i="0" u="none" strike="noStrike" kern="1200" cap="none" spc="0" normalizeH="0" baseline="0" noProof="0">
              <a:ln>
                <a:noFill/>
              </a:ln>
              <a:solidFill>
                <a:srgbClr val="000000"/>
              </a:solidFill>
              <a:effectLst/>
              <a:uLnTx/>
              <a:uFillTx/>
              <a:latin typeface="Times New Roman"/>
              <a:ea typeface="ＭＳ Ｐゴシック" pitchFamily="50" charset="-128"/>
              <a:cs typeface="+mn-cs"/>
            </a:endParaRPr>
          </a:p>
        </p:txBody>
      </p:sp>
    </p:spTree>
    <p:extLst>
      <p:ext uri="{BB962C8B-B14F-4D97-AF65-F5344CB8AC3E}">
        <p14:creationId xmlns:p14="http://schemas.microsoft.com/office/powerpoint/2010/main" val="322648389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15100" y="609600"/>
            <a:ext cx="1943100" cy="5486400"/>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685800" y="609600"/>
            <a:ext cx="5676900" cy="5486400"/>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p:txBody>
          <a:bodyPr/>
          <a:lstStyle>
            <a:lvl1pPr>
              <a:spcBef>
                <a:spcPct val="20000"/>
              </a:spcBef>
              <a:defRPr/>
            </a:lvl1p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en-US" altLang="ja-JP" sz="1400" b="0" i="0" u="none" strike="noStrike" kern="1200" cap="none" spc="0" normalizeH="0" baseline="0" noProof="0">
              <a:ln>
                <a:noFill/>
              </a:ln>
              <a:solidFill>
                <a:srgbClr val="000000"/>
              </a:solidFill>
              <a:effectLst/>
              <a:uLnTx/>
              <a:uFillTx/>
              <a:latin typeface="Times New Roman"/>
              <a:ea typeface="ＭＳ Ｐゴシック" pitchFamily="50" charset="-128"/>
              <a:cs typeface="+mn-cs"/>
            </a:endParaRPr>
          </a:p>
        </p:txBody>
      </p:sp>
      <p:sp>
        <p:nvSpPr>
          <p:cNvPr id="5" name="Rectangle 5"/>
          <p:cNvSpPr>
            <a:spLocks noGrp="1" noChangeArrowheads="1"/>
          </p:cNvSpPr>
          <p:nvPr>
            <p:ph type="ftr" sz="quarter" idx="11"/>
          </p:nvPr>
        </p:nvSpPr>
        <p:spPr/>
        <p:txBody>
          <a:bodyPr/>
          <a:lstStyle>
            <a:lvl1pPr>
              <a:spcBef>
                <a:spcPct val="20000"/>
              </a:spcBef>
              <a:defRPr/>
            </a:lvl1p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n-US" altLang="ja-JP" sz="1400" b="0" i="0" u="none" strike="noStrike" kern="1200" cap="none" spc="0" normalizeH="0" baseline="0" noProof="0">
              <a:ln>
                <a:noFill/>
              </a:ln>
              <a:solidFill>
                <a:srgbClr val="000000"/>
              </a:solidFill>
              <a:effectLst/>
              <a:uLnTx/>
              <a:uFillTx/>
              <a:latin typeface="Times New Roman"/>
              <a:ea typeface="ＭＳ Ｐゴシック" pitchFamily="50" charset="-128"/>
              <a:cs typeface="+mn-cs"/>
            </a:endParaRPr>
          </a:p>
        </p:txBody>
      </p:sp>
      <p:sp>
        <p:nvSpPr>
          <p:cNvPr id="6" name="Rectangle 6"/>
          <p:cNvSpPr>
            <a:spLocks noGrp="1" noChangeArrowheads="1"/>
          </p:cNvSpPr>
          <p:nvPr>
            <p:ph type="sldNum" sz="quarter" idx="12"/>
          </p:nvPr>
        </p:nvSpPr>
        <p:spPr/>
        <p:txBody>
          <a:bodyPr/>
          <a:lstStyle>
            <a:lvl1pPr>
              <a:spcBef>
                <a:spcPct val="20000"/>
              </a:spcBef>
              <a:defRPr/>
            </a:lvl1pPr>
          </a:lstStyle>
          <a:p>
            <a:pPr marL="0" marR="0" lvl="0" indent="0" algn="r" defTabSz="914400" rtl="0" eaLnBrk="1" fontAlgn="base" latinLnBrk="0" hangingPunct="1">
              <a:lnSpc>
                <a:spcPct val="100000"/>
              </a:lnSpc>
              <a:spcBef>
                <a:spcPct val="20000"/>
              </a:spcBef>
              <a:spcAft>
                <a:spcPct val="0"/>
              </a:spcAft>
              <a:buClrTx/>
              <a:buSzTx/>
              <a:buFontTx/>
              <a:buNone/>
              <a:tabLst/>
              <a:defRPr/>
            </a:pPr>
            <a:fld id="{0B5E5818-1439-406D-B8C8-B64FA3751BF5}" type="slidenum">
              <a:rPr kumimoji="0" lang="ja-JP" altLang="en-US" sz="1400" b="0" i="0" u="none" strike="noStrike" kern="1200" cap="none" spc="0" normalizeH="0" baseline="0" noProof="0">
                <a:ln>
                  <a:noFill/>
                </a:ln>
                <a:solidFill>
                  <a:srgbClr val="000000"/>
                </a:solidFill>
                <a:effectLst/>
                <a:uLnTx/>
                <a:uFillTx/>
                <a:latin typeface="Times New Roman"/>
                <a:ea typeface="ＭＳ Ｐゴシック" pitchFamily="50" charset="-128"/>
                <a:cs typeface="+mn-cs"/>
              </a:rPr>
              <a:pPr marL="0" marR="0" lvl="0" indent="0" algn="r" defTabSz="914400" rtl="0" eaLnBrk="1" fontAlgn="base" latinLnBrk="0" hangingPunct="1">
                <a:lnSpc>
                  <a:spcPct val="100000"/>
                </a:lnSpc>
                <a:spcBef>
                  <a:spcPct val="20000"/>
                </a:spcBef>
                <a:spcAft>
                  <a:spcPct val="0"/>
                </a:spcAft>
                <a:buClrTx/>
                <a:buSzTx/>
                <a:buFontTx/>
                <a:buNone/>
                <a:tabLst/>
                <a:defRPr/>
              </a:pPr>
              <a:t>‹#›</a:t>
            </a:fld>
            <a:endParaRPr kumimoji="0" lang="en-US" altLang="ja-JP" sz="1400" b="0" i="0" u="none" strike="noStrike" kern="1200" cap="none" spc="0" normalizeH="0" baseline="0" noProof="0">
              <a:ln>
                <a:noFill/>
              </a:ln>
              <a:solidFill>
                <a:srgbClr val="000000"/>
              </a:solidFill>
              <a:effectLst/>
              <a:uLnTx/>
              <a:uFillTx/>
              <a:latin typeface="Times New Roman"/>
              <a:ea typeface="ＭＳ Ｐゴシック" pitchFamily="50" charset="-128"/>
              <a:cs typeface="+mn-cs"/>
            </a:endParaRPr>
          </a:p>
        </p:txBody>
      </p:sp>
    </p:spTree>
    <p:extLst>
      <p:ext uri="{BB962C8B-B14F-4D97-AF65-F5344CB8AC3E}">
        <p14:creationId xmlns:p14="http://schemas.microsoft.com/office/powerpoint/2010/main" val="8799168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fld id="{C505033C-AB79-4821-8B86-BEC1678FB679}" type="datetimeFigureOut">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a:cs typeface="+mn-cs"/>
              </a:rPr>
              <a:pPr marL="0" marR="0" lvl="0" indent="0" algn="l" defTabSz="914400" rtl="0" eaLnBrk="1" fontAlgn="base" latinLnBrk="0" hangingPunct="1">
                <a:lnSpc>
                  <a:spcPct val="100000"/>
                </a:lnSpc>
                <a:spcBef>
                  <a:spcPct val="20000"/>
                </a:spcBef>
                <a:spcAft>
                  <a:spcPct val="0"/>
                </a:spcAft>
                <a:buClrTx/>
                <a:buSzTx/>
                <a:buFontTx/>
                <a:buNone/>
                <a:tabLst/>
                <a:defRPr/>
              </a:pPr>
              <a:t>2018/8/15</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a:cs typeface="+mn-cs"/>
            </a:endParaRPr>
          </a:p>
        </p:txBody>
      </p:sp>
      <p:sp>
        <p:nvSpPr>
          <p:cNvPr id="5" name="フッター プレースホルダ 4"/>
          <p:cNvSpPr>
            <a:spLocks noGrp="1"/>
          </p:cNvSpPr>
          <p:nvPr>
            <p:ph type="ftr" sz="quarter" idx="11"/>
          </p:nvPr>
        </p:nvSpPr>
        <p:spPr/>
        <p: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a:cs typeface="+mn-cs"/>
            </a:endParaRPr>
          </a:p>
        </p:txBody>
      </p:sp>
      <p:sp>
        <p:nvSpPr>
          <p:cNvPr id="6" name="スライド番号プレースホルダ 5"/>
          <p:cNvSpPr>
            <a:spLocks noGrp="1"/>
          </p:cNvSpPr>
          <p:nvPr>
            <p:ph type="sldNum" sz="quarter" idx="12"/>
          </p:nvPr>
        </p:nvSpPr>
        <p:spPr/>
        <p:txBody>
          <a:bodyPr/>
          <a:lstStyle/>
          <a:p>
            <a:pPr marL="0" marR="0" lvl="0" indent="0" algn="r" defTabSz="914400" rtl="0" eaLnBrk="1" fontAlgn="base" latinLnBrk="0" hangingPunct="1">
              <a:lnSpc>
                <a:spcPct val="100000"/>
              </a:lnSpc>
              <a:spcBef>
                <a:spcPct val="20000"/>
              </a:spcBef>
              <a:spcAft>
                <a:spcPct val="0"/>
              </a:spcAft>
              <a:buClrTx/>
              <a:buSzTx/>
              <a:buFontTx/>
              <a:buNone/>
              <a:tabLst/>
              <a:defRPr/>
            </a:pPr>
            <a:fld id="{7C91D329-6CF7-4C65-A1B2-D0577533A314}" type="slidenum">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a:cs typeface="+mn-cs"/>
              </a:rPr>
              <a:pPr marL="0" marR="0" lvl="0" indent="0" algn="r" defTabSz="914400" rtl="0" eaLnBrk="1" fontAlgn="base" latinLnBrk="0" hangingPunct="1">
                <a:lnSpc>
                  <a:spcPct val="100000"/>
                </a:lnSpc>
                <a:spcBef>
                  <a:spcPct val="20000"/>
                </a:spcBef>
                <a:spcAft>
                  <a:spcPct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a:cs typeface="+mn-cs"/>
            </a:endParaRPr>
          </a:p>
        </p:txBody>
      </p:sp>
    </p:spTree>
    <p:extLst>
      <p:ext uri="{BB962C8B-B14F-4D97-AF65-F5344CB8AC3E}">
        <p14:creationId xmlns:p14="http://schemas.microsoft.com/office/powerpoint/2010/main" val="20506111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fld id="{C505033C-AB79-4821-8B86-BEC1678FB679}" type="datetimeFigureOut">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a:cs typeface="+mn-cs"/>
              </a:rPr>
              <a:pPr marL="0" marR="0" lvl="0" indent="0" algn="l" defTabSz="914400" rtl="0" eaLnBrk="1" fontAlgn="base" latinLnBrk="0" hangingPunct="1">
                <a:lnSpc>
                  <a:spcPct val="100000"/>
                </a:lnSpc>
                <a:spcBef>
                  <a:spcPct val="20000"/>
                </a:spcBef>
                <a:spcAft>
                  <a:spcPct val="0"/>
                </a:spcAft>
                <a:buClrTx/>
                <a:buSzTx/>
                <a:buFontTx/>
                <a:buNone/>
                <a:tabLst/>
                <a:defRPr/>
              </a:pPr>
              <a:t>2018/8/15</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a:cs typeface="+mn-cs"/>
            </a:endParaRPr>
          </a:p>
        </p:txBody>
      </p:sp>
      <p:sp>
        <p:nvSpPr>
          <p:cNvPr id="5" name="フッター プレースホルダ 4"/>
          <p:cNvSpPr>
            <a:spLocks noGrp="1"/>
          </p:cNvSpPr>
          <p:nvPr>
            <p:ph type="ftr" sz="quarter" idx="11"/>
          </p:nvPr>
        </p:nvSpPr>
        <p:spPr/>
        <p: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a:cs typeface="+mn-cs"/>
            </a:endParaRPr>
          </a:p>
        </p:txBody>
      </p:sp>
      <p:sp>
        <p:nvSpPr>
          <p:cNvPr id="6" name="スライド番号プレースホルダ 5"/>
          <p:cNvSpPr>
            <a:spLocks noGrp="1"/>
          </p:cNvSpPr>
          <p:nvPr>
            <p:ph type="sldNum" sz="quarter" idx="12"/>
          </p:nvPr>
        </p:nvSpPr>
        <p:spPr/>
        <p:txBody>
          <a:bodyPr/>
          <a:lstStyle/>
          <a:p>
            <a:pPr marL="0" marR="0" lvl="0" indent="0" algn="r" defTabSz="914400" rtl="0" eaLnBrk="1" fontAlgn="base" latinLnBrk="0" hangingPunct="1">
              <a:lnSpc>
                <a:spcPct val="100000"/>
              </a:lnSpc>
              <a:spcBef>
                <a:spcPct val="20000"/>
              </a:spcBef>
              <a:spcAft>
                <a:spcPct val="0"/>
              </a:spcAft>
              <a:buClrTx/>
              <a:buSzTx/>
              <a:buFontTx/>
              <a:buNone/>
              <a:tabLst/>
              <a:defRPr/>
            </a:pPr>
            <a:fld id="{7C91D329-6CF7-4C65-A1B2-D0577533A314}" type="slidenum">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a:cs typeface="+mn-cs"/>
              </a:rPr>
              <a:pPr marL="0" marR="0" lvl="0" indent="0" algn="r" defTabSz="914400" rtl="0" eaLnBrk="1" fontAlgn="base" latinLnBrk="0" hangingPunct="1">
                <a:lnSpc>
                  <a:spcPct val="100000"/>
                </a:lnSpc>
                <a:spcBef>
                  <a:spcPct val="20000"/>
                </a:spcBef>
                <a:spcAft>
                  <a:spcPct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a:cs typeface="+mn-cs"/>
            </a:endParaRPr>
          </a:p>
        </p:txBody>
      </p:sp>
    </p:spTree>
    <p:extLst>
      <p:ext uri="{BB962C8B-B14F-4D97-AF65-F5344CB8AC3E}">
        <p14:creationId xmlns:p14="http://schemas.microsoft.com/office/powerpoint/2010/main" val="278140142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fld id="{C505033C-AB79-4821-8B86-BEC1678FB679}" type="datetimeFigureOut">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a:cs typeface="+mn-cs"/>
              </a:rPr>
              <a:pPr marL="0" marR="0" lvl="0" indent="0" algn="l" defTabSz="914400" rtl="0" eaLnBrk="1" fontAlgn="base" latinLnBrk="0" hangingPunct="1">
                <a:lnSpc>
                  <a:spcPct val="100000"/>
                </a:lnSpc>
                <a:spcBef>
                  <a:spcPct val="20000"/>
                </a:spcBef>
                <a:spcAft>
                  <a:spcPct val="0"/>
                </a:spcAft>
                <a:buClrTx/>
                <a:buSzTx/>
                <a:buFontTx/>
                <a:buNone/>
                <a:tabLst/>
                <a:defRPr/>
              </a:pPr>
              <a:t>2018/8/15</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a:cs typeface="+mn-cs"/>
            </a:endParaRPr>
          </a:p>
        </p:txBody>
      </p:sp>
      <p:sp>
        <p:nvSpPr>
          <p:cNvPr id="5" name="フッター プレースホルダ 4"/>
          <p:cNvSpPr>
            <a:spLocks noGrp="1"/>
          </p:cNvSpPr>
          <p:nvPr>
            <p:ph type="ftr" sz="quarter" idx="11"/>
          </p:nvPr>
        </p:nvSpPr>
        <p:spPr/>
        <p: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a:cs typeface="+mn-cs"/>
            </a:endParaRPr>
          </a:p>
        </p:txBody>
      </p:sp>
      <p:sp>
        <p:nvSpPr>
          <p:cNvPr id="6" name="スライド番号プレースホルダ 5"/>
          <p:cNvSpPr>
            <a:spLocks noGrp="1"/>
          </p:cNvSpPr>
          <p:nvPr>
            <p:ph type="sldNum" sz="quarter" idx="12"/>
          </p:nvPr>
        </p:nvSpPr>
        <p:spPr/>
        <p:txBody>
          <a:bodyPr/>
          <a:lstStyle/>
          <a:p>
            <a:pPr marL="0" marR="0" lvl="0" indent="0" algn="r" defTabSz="914400" rtl="0" eaLnBrk="1" fontAlgn="base" latinLnBrk="0" hangingPunct="1">
              <a:lnSpc>
                <a:spcPct val="100000"/>
              </a:lnSpc>
              <a:spcBef>
                <a:spcPct val="20000"/>
              </a:spcBef>
              <a:spcAft>
                <a:spcPct val="0"/>
              </a:spcAft>
              <a:buClrTx/>
              <a:buSzTx/>
              <a:buFontTx/>
              <a:buNone/>
              <a:tabLst/>
              <a:defRPr/>
            </a:pPr>
            <a:fld id="{7C91D329-6CF7-4C65-A1B2-D0577533A314}" type="slidenum">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a:cs typeface="+mn-cs"/>
              </a:rPr>
              <a:pPr marL="0" marR="0" lvl="0" indent="0" algn="r" defTabSz="914400" rtl="0" eaLnBrk="1" fontAlgn="base" latinLnBrk="0" hangingPunct="1">
                <a:lnSpc>
                  <a:spcPct val="100000"/>
                </a:lnSpc>
                <a:spcBef>
                  <a:spcPct val="20000"/>
                </a:spcBef>
                <a:spcAft>
                  <a:spcPct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a:cs typeface="+mn-cs"/>
            </a:endParaRPr>
          </a:p>
        </p:txBody>
      </p:sp>
    </p:spTree>
    <p:extLst>
      <p:ext uri="{BB962C8B-B14F-4D97-AF65-F5344CB8AC3E}">
        <p14:creationId xmlns:p14="http://schemas.microsoft.com/office/powerpoint/2010/main" val="38650916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fld id="{C505033C-AB79-4821-8B86-BEC1678FB679}" type="datetimeFigureOut">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a:cs typeface="+mn-cs"/>
              </a:rPr>
              <a:pPr marL="0" marR="0" lvl="0" indent="0" algn="l" defTabSz="914400" rtl="0" eaLnBrk="1" fontAlgn="base" latinLnBrk="0" hangingPunct="1">
                <a:lnSpc>
                  <a:spcPct val="100000"/>
                </a:lnSpc>
                <a:spcBef>
                  <a:spcPct val="20000"/>
                </a:spcBef>
                <a:spcAft>
                  <a:spcPct val="0"/>
                </a:spcAft>
                <a:buClrTx/>
                <a:buSzTx/>
                <a:buFontTx/>
                <a:buNone/>
                <a:tabLst/>
                <a:defRPr/>
              </a:pPr>
              <a:t>2018/8/15</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a:cs typeface="+mn-cs"/>
            </a:endParaRPr>
          </a:p>
        </p:txBody>
      </p:sp>
      <p:sp>
        <p:nvSpPr>
          <p:cNvPr id="6" name="フッター プレースホルダ 5"/>
          <p:cNvSpPr>
            <a:spLocks noGrp="1"/>
          </p:cNvSpPr>
          <p:nvPr>
            <p:ph type="ftr" sz="quarter" idx="11"/>
          </p:nvPr>
        </p:nvSpPr>
        <p:spPr/>
        <p: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a:cs typeface="+mn-cs"/>
            </a:endParaRPr>
          </a:p>
        </p:txBody>
      </p:sp>
      <p:sp>
        <p:nvSpPr>
          <p:cNvPr id="7" name="スライド番号プレースホルダ 6"/>
          <p:cNvSpPr>
            <a:spLocks noGrp="1"/>
          </p:cNvSpPr>
          <p:nvPr>
            <p:ph type="sldNum" sz="quarter" idx="12"/>
          </p:nvPr>
        </p:nvSpPr>
        <p:spPr/>
        <p:txBody>
          <a:bodyPr/>
          <a:lstStyle/>
          <a:p>
            <a:pPr marL="0" marR="0" lvl="0" indent="0" algn="r" defTabSz="914400" rtl="0" eaLnBrk="1" fontAlgn="base" latinLnBrk="0" hangingPunct="1">
              <a:lnSpc>
                <a:spcPct val="100000"/>
              </a:lnSpc>
              <a:spcBef>
                <a:spcPct val="20000"/>
              </a:spcBef>
              <a:spcAft>
                <a:spcPct val="0"/>
              </a:spcAft>
              <a:buClrTx/>
              <a:buSzTx/>
              <a:buFontTx/>
              <a:buNone/>
              <a:tabLst/>
              <a:defRPr/>
            </a:pPr>
            <a:fld id="{7C91D329-6CF7-4C65-A1B2-D0577533A314}" type="slidenum">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a:cs typeface="+mn-cs"/>
              </a:rPr>
              <a:pPr marL="0" marR="0" lvl="0" indent="0" algn="r" defTabSz="914400" rtl="0" eaLnBrk="1" fontAlgn="base" latinLnBrk="0" hangingPunct="1">
                <a:lnSpc>
                  <a:spcPct val="100000"/>
                </a:lnSpc>
                <a:spcBef>
                  <a:spcPct val="20000"/>
                </a:spcBef>
                <a:spcAft>
                  <a:spcPct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a:cs typeface="+mn-cs"/>
            </a:endParaRPr>
          </a:p>
        </p:txBody>
      </p:sp>
    </p:spTree>
    <p:extLst>
      <p:ext uri="{BB962C8B-B14F-4D97-AF65-F5344CB8AC3E}">
        <p14:creationId xmlns:p14="http://schemas.microsoft.com/office/powerpoint/2010/main" val="232829082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fld id="{C505033C-AB79-4821-8B86-BEC1678FB679}" type="datetimeFigureOut">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a:cs typeface="+mn-cs"/>
              </a:rPr>
              <a:pPr marL="0" marR="0" lvl="0" indent="0" algn="l" defTabSz="914400" rtl="0" eaLnBrk="1" fontAlgn="base" latinLnBrk="0" hangingPunct="1">
                <a:lnSpc>
                  <a:spcPct val="100000"/>
                </a:lnSpc>
                <a:spcBef>
                  <a:spcPct val="20000"/>
                </a:spcBef>
                <a:spcAft>
                  <a:spcPct val="0"/>
                </a:spcAft>
                <a:buClrTx/>
                <a:buSzTx/>
                <a:buFontTx/>
                <a:buNone/>
                <a:tabLst/>
                <a:defRPr/>
              </a:pPr>
              <a:t>2018/8/15</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a:cs typeface="+mn-cs"/>
            </a:endParaRPr>
          </a:p>
        </p:txBody>
      </p:sp>
      <p:sp>
        <p:nvSpPr>
          <p:cNvPr id="8" name="フッター プレースホルダ 7"/>
          <p:cNvSpPr>
            <a:spLocks noGrp="1"/>
          </p:cNvSpPr>
          <p:nvPr>
            <p:ph type="ftr" sz="quarter" idx="11"/>
          </p:nvPr>
        </p:nvSpPr>
        <p:spPr/>
        <p: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a:cs typeface="+mn-cs"/>
            </a:endParaRPr>
          </a:p>
        </p:txBody>
      </p:sp>
      <p:sp>
        <p:nvSpPr>
          <p:cNvPr id="9" name="スライド番号プレースホルダ 8"/>
          <p:cNvSpPr>
            <a:spLocks noGrp="1"/>
          </p:cNvSpPr>
          <p:nvPr>
            <p:ph type="sldNum" sz="quarter" idx="12"/>
          </p:nvPr>
        </p:nvSpPr>
        <p:spPr/>
        <p:txBody>
          <a:bodyPr/>
          <a:lstStyle/>
          <a:p>
            <a:pPr marL="0" marR="0" lvl="0" indent="0" algn="r" defTabSz="914400" rtl="0" eaLnBrk="1" fontAlgn="base" latinLnBrk="0" hangingPunct="1">
              <a:lnSpc>
                <a:spcPct val="100000"/>
              </a:lnSpc>
              <a:spcBef>
                <a:spcPct val="20000"/>
              </a:spcBef>
              <a:spcAft>
                <a:spcPct val="0"/>
              </a:spcAft>
              <a:buClrTx/>
              <a:buSzTx/>
              <a:buFontTx/>
              <a:buNone/>
              <a:tabLst/>
              <a:defRPr/>
            </a:pPr>
            <a:fld id="{7C91D329-6CF7-4C65-A1B2-D0577533A314}" type="slidenum">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a:cs typeface="+mn-cs"/>
              </a:rPr>
              <a:pPr marL="0" marR="0" lvl="0" indent="0" algn="r" defTabSz="914400" rtl="0" eaLnBrk="1" fontAlgn="base" latinLnBrk="0" hangingPunct="1">
                <a:lnSpc>
                  <a:spcPct val="100000"/>
                </a:lnSpc>
                <a:spcBef>
                  <a:spcPct val="20000"/>
                </a:spcBef>
                <a:spcAft>
                  <a:spcPct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a:cs typeface="+mn-cs"/>
            </a:endParaRPr>
          </a:p>
        </p:txBody>
      </p:sp>
    </p:spTree>
    <p:extLst>
      <p:ext uri="{BB962C8B-B14F-4D97-AF65-F5344CB8AC3E}">
        <p14:creationId xmlns:p14="http://schemas.microsoft.com/office/powerpoint/2010/main" val="297088698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fld id="{C505033C-AB79-4821-8B86-BEC1678FB679}" type="datetimeFigureOut">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a:cs typeface="+mn-cs"/>
              </a:rPr>
              <a:pPr marL="0" marR="0" lvl="0" indent="0" algn="l" defTabSz="914400" rtl="0" eaLnBrk="1" fontAlgn="base" latinLnBrk="0" hangingPunct="1">
                <a:lnSpc>
                  <a:spcPct val="100000"/>
                </a:lnSpc>
                <a:spcBef>
                  <a:spcPct val="20000"/>
                </a:spcBef>
                <a:spcAft>
                  <a:spcPct val="0"/>
                </a:spcAft>
                <a:buClrTx/>
                <a:buSzTx/>
                <a:buFontTx/>
                <a:buNone/>
                <a:tabLst/>
                <a:defRPr/>
              </a:pPr>
              <a:t>2018/8/15</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a:cs typeface="+mn-cs"/>
            </a:endParaRPr>
          </a:p>
        </p:txBody>
      </p:sp>
      <p:sp>
        <p:nvSpPr>
          <p:cNvPr id="4" name="フッター プレースホルダ 3"/>
          <p:cNvSpPr>
            <a:spLocks noGrp="1"/>
          </p:cNvSpPr>
          <p:nvPr>
            <p:ph type="ftr" sz="quarter" idx="11"/>
          </p:nvPr>
        </p:nvSpPr>
        <p:spPr/>
        <p: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a:cs typeface="+mn-cs"/>
            </a:endParaRPr>
          </a:p>
        </p:txBody>
      </p:sp>
      <p:sp>
        <p:nvSpPr>
          <p:cNvPr id="5" name="スライド番号プレースホルダ 4"/>
          <p:cNvSpPr>
            <a:spLocks noGrp="1"/>
          </p:cNvSpPr>
          <p:nvPr>
            <p:ph type="sldNum" sz="quarter" idx="12"/>
          </p:nvPr>
        </p:nvSpPr>
        <p:spPr/>
        <p:txBody>
          <a:bodyPr/>
          <a:lstStyle/>
          <a:p>
            <a:pPr marL="0" marR="0" lvl="0" indent="0" algn="r" defTabSz="914400" rtl="0" eaLnBrk="1" fontAlgn="base" latinLnBrk="0" hangingPunct="1">
              <a:lnSpc>
                <a:spcPct val="100000"/>
              </a:lnSpc>
              <a:spcBef>
                <a:spcPct val="20000"/>
              </a:spcBef>
              <a:spcAft>
                <a:spcPct val="0"/>
              </a:spcAft>
              <a:buClrTx/>
              <a:buSzTx/>
              <a:buFontTx/>
              <a:buNone/>
              <a:tabLst/>
              <a:defRPr/>
            </a:pPr>
            <a:fld id="{7C91D329-6CF7-4C65-A1B2-D0577533A314}" type="slidenum">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a:cs typeface="+mn-cs"/>
              </a:rPr>
              <a:pPr marL="0" marR="0" lvl="0" indent="0" algn="r" defTabSz="914400" rtl="0" eaLnBrk="1" fontAlgn="base" latinLnBrk="0" hangingPunct="1">
                <a:lnSpc>
                  <a:spcPct val="100000"/>
                </a:lnSpc>
                <a:spcBef>
                  <a:spcPct val="20000"/>
                </a:spcBef>
                <a:spcAft>
                  <a:spcPct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a:cs typeface="+mn-cs"/>
            </a:endParaRPr>
          </a:p>
        </p:txBody>
      </p:sp>
    </p:spTree>
    <p:extLst>
      <p:ext uri="{BB962C8B-B14F-4D97-AF65-F5344CB8AC3E}">
        <p14:creationId xmlns:p14="http://schemas.microsoft.com/office/powerpoint/2010/main" val="405510460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fld id="{C505033C-AB79-4821-8B86-BEC1678FB679}" type="datetimeFigureOut">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a:cs typeface="+mn-cs"/>
              </a:rPr>
              <a:pPr marL="0" marR="0" lvl="0" indent="0" algn="l" defTabSz="914400" rtl="0" eaLnBrk="1" fontAlgn="base" latinLnBrk="0" hangingPunct="1">
                <a:lnSpc>
                  <a:spcPct val="100000"/>
                </a:lnSpc>
                <a:spcBef>
                  <a:spcPct val="20000"/>
                </a:spcBef>
                <a:spcAft>
                  <a:spcPct val="0"/>
                </a:spcAft>
                <a:buClrTx/>
                <a:buSzTx/>
                <a:buFontTx/>
                <a:buNone/>
                <a:tabLst/>
                <a:defRPr/>
              </a:pPr>
              <a:t>2018/8/15</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a:cs typeface="+mn-cs"/>
            </a:endParaRPr>
          </a:p>
        </p:txBody>
      </p:sp>
      <p:sp>
        <p:nvSpPr>
          <p:cNvPr id="3" name="フッター プレースホルダ 2"/>
          <p:cNvSpPr>
            <a:spLocks noGrp="1"/>
          </p:cNvSpPr>
          <p:nvPr>
            <p:ph type="ftr" sz="quarter" idx="11"/>
          </p:nvPr>
        </p:nvSpPr>
        <p:spPr/>
        <p: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a:cs typeface="+mn-cs"/>
            </a:endParaRPr>
          </a:p>
        </p:txBody>
      </p:sp>
      <p:sp>
        <p:nvSpPr>
          <p:cNvPr id="4" name="スライド番号プレースホルダ 3"/>
          <p:cNvSpPr>
            <a:spLocks noGrp="1"/>
          </p:cNvSpPr>
          <p:nvPr>
            <p:ph type="sldNum" sz="quarter" idx="12"/>
          </p:nvPr>
        </p:nvSpPr>
        <p:spPr/>
        <p:txBody>
          <a:bodyPr/>
          <a:lstStyle/>
          <a:p>
            <a:pPr marL="0" marR="0" lvl="0" indent="0" algn="r" defTabSz="914400" rtl="0" eaLnBrk="1" fontAlgn="base" latinLnBrk="0" hangingPunct="1">
              <a:lnSpc>
                <a:spcPct val="100000"/>
              </a:lnSpc>
              <a:spcBef>
                <a:spcPct val="20000"/>
              </a:spcBef>
              <a:spcAft>
                <a:spcPct val="0"/>
              </a:spcAft>
              <a:buClrTx/>
              <a:buSzTx/>
              <a:buFontTx/>
              <a:buNone/>
              <a:tabLst/>
              <a:defRPr/>
            </a:pPr>
            <a:fld id="{7C91D329-6CF7-4C65-A1B2-D0577533A314}" type="slidenum">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a:cs typeface="+mn-cs"/>
              </a:rPr>
              <a:pPr marL="0" marR="0" lvl="0" indent="0" algn="r" defTabSz="914400" rtl="0" eaLnBrk="1" fontAlgn="base" latinLnBrk="0" hangingPunct="1">
                <a:lnSpc>
                  <a:spcPct val="100000"/>
                </a:lnSpc>
                <a:spcBef>
                  <a:spcPct val="20000"/>
                </a:spcBef>
                <a:spcAft>
                  <a:spcPct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a:cs typeface="+mn-cs"/>
            </a:endParaRPr>
          </a:p>
        </p:txBody>
      </p:sp>
    </p:spTree>
    <p:extLst>
      <p:ext uri="{BB962C8B-B14F-4D97-AF65-F5344CB8AC3E}">
        <p14:creationId xmlns:p14="http://schemas.microsoft.com/office/powerpoint/2010/main" val="320639478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fld id="{C505033C-AB79-4821-8B86-BEC1678FB679}" type="datetimeFigureOut">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a:cs typeface="+mn-cs"/>
              </a:rPr>
              <a:pPr marL="0" marR="0" lvl="0" indent="0" algn="l" defTabSz="914400" rtl="0" eaLnBrk="1" fontAlgn="base" latinLnBrk="0" hangingPunct="1">
                <a:lnSpc>
                  <a:spcPct val="100000"/>
                </a:lnSpc>
                <a:spcBef>
                  <a:spcPct val="20000"/>
                </a:spcBef>
                <a:spcAft>
                  <a:spcPct val="0"/>
                </a:spcAft>
                <a:buClrTx/>
                <a:buSzTx/>
                <a:buFontTx/>
                <a:buNone/>
                <a:tabLst/>
                <a:defRPr/>
              </a:pPr>
              <a:t>2018/8/15</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a:cs typeface="+mn-cs"/>
            </a:endParaRPr>
          </a:p>
        </p:txBody>
      </p:sp>
      <p:sp>
        <p:nvSpPr>
          <p:cNvPr id="6" name="フッター プレースホルダ 5"/>
          <p:cNvSpPr>
            <a:spLocks noGrp="1"/>
          </p:cNvSpPr>
          <p:nvPr>
            <p:ph type="ftr" sz="quarter" idx="11"/>
          </p:nvPr>
        </p:nvSpPr>
        <p:spPr/>
        <p: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a:cs typeface="+mn-cs"/>
            </a:endParaRPr>
          </a:p>
        </p:txBody>
      </p:sp>
      <p:sp>
        <p:nvSpPr>
          <p:cNvPr id="7" name="スライド番号プレースホルダ 6"/>
          <p:cNvSpPr>
            <a:spLocks noGrp="1"/>
          </p:cNvSpPr>
          <p:nvPr>
            <p:ph type="sldNum" sz="quarter" idx="12"/>
          </p:nvPr>
        </p:nvSpPr>
        <p:spPr/>
        <p:txBody>
          <a:bodyPr/>
          <a:lstStyle/>
          <a:p>
            <a:pPr marL="0" marR="0" lvl="0" indent="0" algn="r" defTabSz="914400" rtl="0" eaLnBrk="1" fontAlgn="base" latinLnBrk="0" hangingPunct="1">
              <a:lnSpc>
                <a:spcPct val="100000"/>
              </a:lnSpc>
              <a:spcBef>
                <a:spcPct val="20000"/>
              </a:spcBef>
              <a:spcAft>
                <a:spcPct val="0"/>
              </a:spcAft>
              <a:buClrTx/>
              <a:buSzTx/>
              <a:buFontTx/>
              <a:buNone/>
              <a:tabLst/>
              <a:defRPr/>
            </a:pPr>
            <a:fld id="{7C91D329-6CF7-4C65-A1B2-D0577533A314}" type="slidenum">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a:cs typeface="+mn-cs"/>
              </a:rPr>
              <a:pPr marL="0" marR="0" lvl="0" indent="0" algn="r" defTabSz="914400" rtl="0" eaLnBrk="1" fontAlgn="base" latinLnBrk="0" hangingPunct="1">
                <a:lnSpc>
                  <a:spcPct val="100000"/>
                </a:lnSpc>
                <a:spcBef>
                  <a:spcPct val="20000"/>
                </a:spcBef>
                <a:spcAft>
                  <a:spcPct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a:cs typeface="+mn-cs"/>
            </a:endParaRPr>
          </a:p>
        </p:txBody>
      </p:sp>
    </p:spTree>
    <p:extLst>
      <p:ext uri="{BB962C8B-B14F-4D97-AF65-F5344CB8AC3E}">
        <p14:creationId xmlns:p14="http://schemas.microsoft.com/office/powerpoint/2010/main" val="13299769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p:txBody>
          <a:bodyPr/>
          <a:lstStyle>
            <a:lvl1pPr>
              <a:defRPr b="1" i="1"/>
            </a:lvl1pPr>
          </a:lstStyle>
          <a:p>
            <a:pPr>
              <a:defRPr/>
            </a:pPr>
            <a:endParaRPr lang="en-US" altLang="ja-JP"/>
          </a:p>
        </p:txBody>
      </p:sp>
      <p:sp>
        <p:nvSpPr>
          <p:cNvPr id="6" name="Rectangle 5"/>
          <p:cNvSpPr>
            <a:spLocks noGrp="1" noChangeArrowheads="1"/>
          </p:cNvSpPr>
          <p:nvPr>
            <p:ph type="ftr" sz="quarter" idx="11"/>
          </p:nvPr>
        </p:nvSpPr>
        <p:spPr/>
        <p:txBody>
          <a:bodyPr/>
          <a:lstStyle>
            <a:lvl1pPr>
              <a:defRPr b="1" i="1"/>
            </a:lvl1pPr>
          </a:lstStyle>
          <a:p>
            <a:pPr>
              <a:defRPr/>
            </a:pPr>
            <a:endParaRPr lang="en-US" altLang="ja-JP"/>
          </a:p>
        </p:txBody>
      </p:sp>
      <p:sp>
        <p:nvSpPr>
          <p:cNvPr id="7" name="Rectangle 6"/>
          <p:cNvSpPr>
            <a:spLocks noGrp="1" noChangeArrowheads="1"/>
          </p:cNvSpPr>
          <p:nvPr>
            <p:ph type="sldNum" sz="quarter" idx="12"/>
          </p:nvPr>
        </p:nvSpPr>
        <p:spPr/>
        <p:txBody>
          <a:bodyPr/>
          <a:lstStyle>
            <a:lvl1pPr>
              <a:defRPr b="1" i="1"/>
            </a:lvl1pPr>
          </a:lstStyle>
          <a:p>
            <a:fld id="{3A1CE03E-2370-4916-BE41-8B01A7184E3F}" type="slidenum">
              <a:rPr lang="en-US" altLang="ja-JP"/>
              <a:pPr/>
              <a:t>‹#›</a:t>
            </a:fld>
            <a:endParaRPr lang="en-US" altLang="ja-JP"/>
          </a:p>
        </p:txBody>
      </p:sp>
    </p:spTree>
    <p:extLst>
      <p:ext uri="{BB962C8B-B14F-4D97-AF65-F5344CB8AC3E}">
        <p14:creationId xmlns:p14="http://schemas.microsoft.com/office/powerpoint/2010/main" val="117195068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fld id="{C505033C-AB79-4821-8B86-BEC1678FB679}" type="datetimeFigureOut">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a:cs typeface="+mn-cs"/>
              </a:rPr>
              <a:pPr marL="0" marR="0" lvl="0" indent="0" algn="l" defTabSz="914400" rtl="0" eaLnBrk="1" fontAlgn="base" latinLnBrk="0" hangingPunct="1">
                <a:lnSpc>
                  <a:spcPct val="100000"/>
                </a:lnSpc>
                <a:spcBef>
                  <a:spcPct val="20000"/>
                </a:spcBef>
                <a:spcAft>
                  <a:spcPct val="0"/>
                </a:spcAft>
                <a:buClrTx/>
                <a:buSzTx/>
                <a:buFontTx/>
                <a:buNone/>
                <a:tabLst/>
                <a:defRPr/>
              </a:pPr>
              <a:t>2018/8/15</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a:cs typeface="+mn-cs"/>
            </a:endParaRPr>
          </a:p>
        </p:txBody>
      </p:sp>
      <p:sp>
        <p:nvSpPr>
          <p:cNvPr id="6" name="フッター プレースホルダ 5"/>
          <p:cNvSpPr>
            <a:spLocks noGrp="1"/>
          </p:cNvSpPr>
          <p:nvPr>
            <p:ph type="ftr" sz="quarter" idx="11"/>
          </p:nvPr>
        </p:nvSpPr>
        <p:spPr/>
        <p: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a:cs typeface="+mn-cs"/>
            </a:endParaRPr>
          </a:p>
        </p:txBody>
      </p:sp>
      <p:sp>
        <p:nvSpPr>
          <p:cNvPr id="7" name="スライド番号プレースホルダ 6"/>
          <p:cNvSpPr>
            <a:spLocks noGrp="1"/>
          </p:cNvSpPr>
          <p:nvPr>
            <p:ph type="sldNum" sz="quarter" idx="12"/>
          </p:nvPr>
        </p:nvSpPr>
        <p:spPr/>
        <p:txBody>
          <a:bodyPr/>
          <a:lstStyle/>
          <a:p>
            <a:pPr marL="0" marR="0" lvl="0" indent="0" algn="r" defTabSz="914400" rtl="0" eaLnBrk="1" fontAlgn="base" latinLnBrk="0" hangingPunct="1">
              <a:lnSpc>
                <a:spcPct val="100000"/>
              </a:lnSpc>
              <a:spcBef>
                <a:spcPct val="20000"/>
              </a:spcBef>
              <a:spcAft>
                <a:spcPct val="0"/>
              </a:spcAft>
              <a:buClrTx/>
              <a:buSzTx/>
              <a:buFontTx/>
              <a:buNone/>
              <a:tabLst/>
              <a:defRPr/>
            </a:pPr>
            <a:fld id="{7C91D329-6CF7-4C65-A1B2-D0577533A314}" type="slidenum">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a:cs typeface="+mn-cs"/>
              </a:rPr>
              <a:pPr marL="0" marR="0" lvl="0" indent="0" algn="r" defTabSz="914400" rtl="0" eaLnBrk="1" fontAlgn="base" latinLnBrk="0" hangingPunct="1">
                <a:lnSpc>
                  <a:spcPct val="100000"/>
                </a:lnSpc>
                <a:spcBef>
                  <a:spcPct val="20000"/>
                </a:spcBef>
                <a:spcAft>
                  <a:spcPct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a:cs typeface="+mn-cs"/>
            </a:endParaRPr>
          </a:p>
        </p:txBody>
      </p:sp>
    </p:spTree>
    <p:extLst>
      <p:ext uri="{BB962C8B-B14F-4D97-AF65-F5344CB8AC3E}">
        <p14:creationId xmlns:p14="http://schemas.microsoft.com/office/powerpoint/2010/main" val="287517375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fld id="{C505033C-AB79-4821-8B86-BEC1678FB679}" type="datetimeFigureOut">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a:cs typeface="+mn-cs"/>
              </a:rPr>
              <a:pPr marL="0" marR="0" lvl="0" indent="0" algn="l" defTabSz="914400" rtl="0" eaLnBrk="1" fontAlgn="base" latinLnBrk="0" hangingPunct="1">
                <a:lnSpc>
                  <a:spcPct val="100000"/>
                </a:lnSpc>
                <a:spcBef>
                  <a:spcPct val="20000"/>
                </a:spcBef>
                <a:spcAft>
                  <a:spcPct val="0"/>
                </a:spcAft>
                <a:buClrTx/>
                <a:buSzTx/>
                <a:buFontTx/>
                <a:buNone/>
                <a:tabLst/>
                <a:defRPr/>
              </a:pPr>
              <a:t>2018/8/15</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a:cs typeface="+mn-cs"/>
            </a:endParaRPr>
          </a:p>
        </p:txBody>
      </p:sp>
      <p:sp>
        <p:nvSpPr>
          <p:cNvPr id="5" name="フッター プレースホルダ 4"/>
          <p:cNvSpPr>
            <a:spLocks noGrp="1"/>
          </p:cNvSpPr>
          <p:nvPr>
            <p:ph type="ftr" sz="quarter" idx="11"/>
          </p:nvPr>
        </p:nvSpPr>
        <p:spPr/>
        <p: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a:cs typeface="+mn-cs"/>
            </a:endParaRPr>
          </a:p>
        </p:txBody>
      </p:sp>
      <p:sp>
        <p:nvSpPr>
          <p:cNvPr id="6" name="スライド番号プレースホルダ 5"/>
          <p:cNvSpPr>
            <a:spLocks noGrp="1"/>
          </p:cNvSpPr>
          <p:nvPr>
            <p:ph type="sldNum" sz="quarter" idx="12"/>
          </p:nvPr>
        </p:nvSpPr>
        <p:spPr/>
        <p:txBody>
          <a:bodyPr/>
          <a:lstStyle/>
          <a:p>
            <a:pPr marL="0" marR="0" lvl="0" indent="0" algn="r" defTabSz="914400" rtl="0" eaLnBrk="1" fontAlgn="base" latinLnBrk="0" hangingPunct="1">
              <a:lnSpc>
                <a:spcPct val="100000"/>
              </a:lnSpc>
              <a:spcBef>
                <a:spcPct val="20000"/>
              </a:spcBef>
              <a:spcAft>
                <a:spcPct val="0"/>
              </a:spcAft>
              <a:buClrTx/>
              <a:buSzTx/>
              <a:buFontTx/>
              <a:buNone/>
              <a:tabLst/>
              <a:defRPr/>
            </a:pPr>
            <a:fld id="{7C91D329-6CF7-4C65-A1B2-D0577533A314}" type="slidenum">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a:cs typeface="+mn-cs"/>
              </a:rPr>
              <a:pPr marL="0" marR="0" lvl="0" indent="0" algn="r" defTabSz="914400" rtl="0" eaLnBrk="1" fontAlgn="base" latinLnBrk="0" hangingPunct="1">
                <a:lnSpc>
                  <a:spcPct val="100000"/>
                </a:lnSpc>
                <a:spcBef>
                  <a:spcPct val="20000"/>
                </a:spcBef>
                <a:spcAft>
                  <a:spcPct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a:cs typeface="+mn-cs"/>
            </a:endParaRPr>
          </a:p>
        </p:txBody>
      </p:sp>
    </p:spTree>
    <p:extLst>
      <p:ext uri="{BB962C8B-B14F-4D97-AF65-F5344CB8AC3E}">
        <p14:creationId xmlns:p14="http://schemas.microsoft.com/office/powerpoint/2010/main" val="214757426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fld id="{C505033C-AB79-4821-8B86-BEC1678FB679}" type="datetimeFigureOut">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a:cs typeface="+mn-cs"/>
              </a:rPr>
              <a:pPr marL="0" marR="0" lvl="0" indent="0" algn="l" defTabSz="914400" rtl="0" eaLnBrk="1" fontAlgn="base" latinLnBrk="0" hangingPunct="1">
                <a:lnSpc>
                  <a:spcPct val="100000"/>
                </a:lnSpc>
                <a:spcBef>
                  <a:spcPct val="20000"/>
                </a:spcBef>
                <a:spcAft>
                  <a:spcPct val="0"/>
                </a:spcAft>
                <a:buClrTx/>
                <a:buSzTx/>
                <a:buFontTx/>
                <a:buNone/>
                <a:tabLst/>
                <a:defRPr/>
              </a:pPr>
              <a:t>2018/8/15</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a:cs typeface="+mn-cs"/>
            </a:endParaRPr>
          </a:p>
        </p:txBody>
      </p:sp>
      <p:sp>
        <p:nvSpPr>
          <p:cNvPr id="5" name="フッター プレースホルダ 4"/>
          <p:cNvSpPr>
            <a:spLocks noGrp="1"/>
          </p:cNvSpPr>
          <p:nvPr>
            <p:ph type="ftr" sz="quarter" idx="11"/>
          </p:nvPr>
        </p:nvSpPr>
        <p:spPr/>
        <p: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a:cs typeface="+mn-cs"/>
            </a:endParaRPr>
          </a:p>
        </p:txBody>
      </p:sp>
      <p:sp>
        <p:nvSpPr>
          <p:cNvPr id="6" name="スライド番号プレースホルダ 5"/>
          <p:cNvSpPr>
            <a:spLocks noGrp="1"/>
          </p:cNvSpPr>
          <p:nvPr>
            <p:ph type="sldNum" sz="quarter" idx="12"/>
          </p:nvPr>
        </p:nvSpPr>
        <p:spPr/>
        <p:txBody>
          <a:bodyPr/>
          <a:lstStyle/>
          <a:p>
            <a:pPr marL="0" marR="0" lvl="0" indent="0" algn="r" defTabSz="914400" rtl="0" eaLnBrk="1" fontAlgn="base" latinLnBrk="0" hangingPunct="1">
              <a:lnSpc>
                <a:spcPct val="100000"/>
              </a:lnSpc>
              <a:spcBef>
                <a:spcPct val="20000"/>
              </a:spcBef>
              <a:spcAft>
                <a:spcPct val="0"/>
              </a:spcAft>
              <a:buClrTx/>
              <a:buSzTx/>
              <a:buFontTx/>
              <a:buNone/>
              <a:tabLst/>
              <a:defRPr/>
            </a:pPr>
            <a:fld id="{7C91D329-6CF7-4C65-A1B2-D0577533A314}" type="slidenum">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a:cs typeface="+mn-cs"/>
              </a:rPr>
              <a:pPr marL="0" marR="0" lvl="0" indent="0" algn="r" defTabSz="914400" rtl="0" eaLnBrk="1" fontAlgn="base" latinLnBrk="0" hangingPunct="1">
                <a:lnSpc>
                  <a:spcPct val="100000"/>
                </a:lnSpc>
                <a:spcBef>
                  <a:spcPct val="20000"/>
                </a:spcBef>
                <a:spcAft>
                  <a:spcPct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a:cs typeface="+mn-cs"/>
            </a:endParaRPr>
          </a:p>
        </p:txBody>
      </p:sp>
    </p:spTree>
    <p:extLst>
      <p:ext uri="{BB962C8B-B14F-4D97-AF65-F5344CB8AC3E}">
        <p14:creationId xmlns:p14="http://schemas.microsoft.com/office/powerpoint/2010/main" val="416410157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 サブタイトルの書式設定</a:t>
            </a:r>
            <a:endParaRPr lang="ja-JP" altLang="en-U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1" lang="en-US" altLang="ja-JP" sz="1400" b="0" i="0" u="none" strike="noStrike" kern="1200" cap="none" spc="0" normalizeH="0" baseline="0" noProof="0">
              <a:ln>
                <a:noFill/>
              </a:ln>
              <a:solidFill>
                <a:srgbClr val="000000"/>
              </a:solidFill>
              <a:effectLst/>
              <a:uLnTx/>
              <a:uFillTx/>
              <a:latin typeface="Times New Roman"/>
              <a:ea typeface="ＭＳ Ｐゴシック" pitchFamily="50" charset="-128"/>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1" lang="en-US" altLang="ja-JP" sz="1400" b="0" i="0" u="none" strike="noStrike" kern="1200" cap="none" spc="0" normalizeH="0" baseline="0" noProof="0">
              <a:ln>
                <a:noFill/>
              </a:ln>
              <a:solidFill>
                <a:srgbClr val="000000"/>
              </a:solidFill>
              <a:effectLst/>
              <a:uLnTx/>
              <a:uFillTx/>
              <a:latin typeface="Times New Roman"/>
              <a:ea typeface="ＭＳ Ｐゴシック" pitchFamily="50" charset="-128"/>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50000"/>
              </a:spcBef>
              <a:spcAft>
                <a:spcPct val="0"/>
              </a:spcAft>
              <a:buClrTx/>
              <a:buSzTx/>
              <a:buFontTx/>
              <a:buNone/>
              <a:tabLst/>
              <a:defRPr/>
            </a:pPr>
            <a:fld id="{9326B59E-184F-428D-B669-154FFD533F16}" type="slidenum">
              <a:rPr kumimoji="1" lang="en-US" altLang="ja-JP" sz="1400" b="0" i="0" u="none" strike="noStrike" kern="1200" cap="none" spc="0" normalizeH="0" baseline="0" noProof="0">
                <a:ln>
                  <a:noFill/>
                </a:ln>
                <a:solidFill>
                  <a:srgbClr val="000000"/>
                </a:solidFill>
                <a:effectLst/>
                <a:uLnTx/>
                <a:uFillTx/>
                <a:latin typeface="Times New Roman"/>
                <a:ea typeface="ＭＳ Ｐゴシック" pitchFamily="50" charset="-128"/>
                <a:cs typeface="+mn-cs"/>
              </a:rPr>
              <a:pPr marL="0" marR="0" lvl="0" indent="0" algn="r" defTabSz="914400" rtl="0" eaLnBrk="1" fontAlgn="base" latinLnBrk="0" hangingPunct="1">
                <a:lnSpc>
                  <a:spcPct val="100000"/>
                </a:lnSpc>
                <a:spcBef>
                  <a:spcPct val="50000"/>
                </a:spcBef>
                <a:spcAft>
                  <a:spcPct val="0"/>
                </a:spcAft>
                <a:buClrTx/>
                <a:buSzTx/>
                <a:buFontTx/>
                <a:buNone/>
                <a:tabLst/>
                <a:defRPr/>
              </a:pPr>
              <a:t>‹#›</a:t>
            </a:fld>
            <a:endParaRPr kumimoji="1" lang="en-US" altLang="ja-JP" sz="1400" b="0" i="0" u="none" strike="noStrike" kern="1200" cap="none" spc="0" normalizeH="0" baseline="0" noProof="0">
              <a:ln>
                <a:noFill/>
              </a:ln>
              <a:solidFill>
                <a:srgbClr val="000000"/>
              </a:solidFill>
              <a:effectLst/>
              <a:uLnTx/>
              <a:uFillTx/>
              <a:latin typeface="Times New Roman"/>
              <a:ea typeface="ＭＳ Ｐゴシック" pitchFamily="50" charset="-128"/>
              <a:cs typeface="+mn-cs"/>
            </a:endParaRPr>
          </a:p>
        </p:txBody>
      </p:sp>
    </p:spTree>
    <p:extLst>
      <p:ext uri="{BB962C8B-B14F-4D97-AF65-F5344CB8AC3E}">
        <p14:creationId xmlns:p14="http://schemas.microsoft.com/office/powerpoint/2010/main" val="207361382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1" lang="en-US" altLang="ja-JP" sz="1400" b="0" i="0" u="none" strike="noStrike" kern="1200" cap="none" spc="0" normalizeH="0" baseline="0" noProof="0">
              <a:ln>
                <a:noFill/>
              </a:ln>
              <a:solidFill>
                <a:srgbClr val="000000"/>
              </a:solidFill>
              <a:effectLst/>
              <a:uLnTx/>
              <a:uFillTx/>
              <a:latin typeface="Times New Roman"/>
              <a:ea typeface="ＭＳ Ｐゴシック" pitchFamily="50" charset="-128"/>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1" lang="en-US" altLang="ja-JP" sz="1400" b="0" i="0" u="none" strike="noStrike" kern="1200" cap="none" spc="0" normalizeH="0" baseline="0" noProof="0">
              <a:ln>
                <a:noFill/>
              </a:ln>
              <a:solidFill>
                <a:srgbClr val="000000"/>
              </a:solidFill>
              <a:effectLst/>
              <a:uLnTx/>
              <a:uFillTx/>
              <a:latin typeface="Times New Roman"/>
              <a:ea typeface="ＭＳ Ｐゴシック" pitchFamily="50" charset="-128"/>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50000"/>
              </a:spcBef>
              <a:spcAft>
                <a:spcPct val="0"/>
              </a:spcAft>
              <a:buClrTx/>
              <a:buSzTx/>
              <a:buFontTx/>
              <a:buNone/>
              <a:tabLst/>
              <a:defRPr/>
            </a:pPr>
            <a:fld id="{9739AF10-DDF4-4F46-B8DA-ADB4B3B92F58}" type="slidenum">
              <a:rPr kumimoji="1" lang="en-US" altLang="ja-JP" sz="1400" b="0" i="0" u="none" strike="noStrike" kern="1200" cap="none" spc="0" normalizeH="0" baseline="0" noProof="0">
                <a:ln>
                  <a:noFill/>
                </a:ln>
                <a:solidFill>
                  <a:srgbClr val="000000"/>
                </a:solidFill>
                <a:effectLst/>
                <a:uLnTx/>
                <a:uFillTx/>
                <a:latin typeface="Times New Roman"/>
                <a:ea typeface="ＭＳ Ｐゴシック" pitchFamily="50" charset="-128"/>
                <a:cs typeface="+mn-cs"/>
              </a:rPr>
              <a:pPr marL="0" marR="0" lvl="0" indent="0" algn="r" defTabSz="914400" rtl="0" eaLnBrk="1" fontAlgn="base" latinLnBrk="0" hangingPunct="1">
                <a:lnSpc>
                  <a:spcPct val="100000"/>
                </a:lnSpc>
                <a:spcBef>
                  <a:spcPct val="50000"/>
                </a:spcBef>
                <a:spcAft>
                  <a:spcPct val="0"/>
                </a:spcAft>
                <a:buClrTx/>
                <a:buSzTx/>
                <a:buFontTx/>
                <a:buNone/>
                <a:tabLst/>
                <a:defRPr/>
              </a:pPr>
              <a:t>‹#›</a:t>
            </a:fld>
            <a:endParaRPr kumimoji="1" lang="en-US" altLang="ja-JP" sz="1400" b="0" i="0" u="none" strike="noStrike" kern="1200" cap="none" spc="0" normalizeH="0" baseline="0" noProof="0">
              <a:ln>
                <a:noFill/>
              </a:ln>
              <a:solidFill>
                <a:srgbClr val="000000"/>
              </a:solidFill>
              <a:effectLst/>
              <a:uLnTx/>
              <a:uFillTx/>
              <a:latin typeface="Times New Roman"/>
              <a:ea typeface="ＭＳ Ｐゴシック" pitchFamily="50" charset="-128"/>
              <a:cs typeface="+mn-cs"/>
            </a:endParaRPr>
          </a:p>
        </p:txBody>
      </p:sp>
    </p:spTree>
    <p:extLst>
      <p:ext uri="{BB962C8B-B14F-4D97-AF65-F5344CB8AC3E}">
        <p14:creationId xmlns:p14="http://schemas.microsoft.com/office/powerpoint/2010/main" val="102808634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1" lang="en-US" altLang="ja-JP" sz="1400" b="0" i="0" u="none" strike="noStrike" kern="1200" cap="none" spc="0" normalizeH="0" baseline="0" noProof="0">
              <a:ln>
                <a:noFill/>
              </a:ln>
              <a:solidFill>
                <a:srgbClr val="000000"/>
              </a:solidFill>
              <a:effectLst/>
              <a:uLnTx/>
              <a:uFillTx/>
              <a:latin typeface="Times New Roman"/>
              <a:ea typeface="ＭＳ Ｐゴシック" pitchFamily="50" charset="-128"/>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1" lang="en-US" altLang="ja-JP" sz="1400" b="0" i="0" u="none" strike="noStrike" kern="1200" cap="none" spc="0" normalizeH="0" baseline="0" noProof="0">
              <a:ln>
                <a:noFill/>
              </a:ln>
              <a:solidFill>
                <a:srgbClr val="000000"/>
              </a:solidFill>
              <a:effectLst/>
              <a:uLnTx/>
              <a:uFillTx/>
              <a:latin typeface="Times New Roman"/>
              <a:ea typeface="ＭＳ Ｐゴシック" pitchFamily="50" charset="-128"/>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50000"/>
              </a:spcBef>
              <a:spcAft>
                <a:spcPct val="0"/>
              </a:spcAft>
              <a:buClrTx/>
              <a:buSzTx/>
              <a:buFontTx/>
              <a:buNone/>
              <a:tabLst/>
              <a:defRPr/>
            </a:pPr>
            <a:fld id="{6DA41658-1BAB-49BA-8BD0-05762746DEC7}" type="slidenum">
              <a:rPr kumimoji="1" lang="en-US" altLang="ja-JP" sz="1400" b="0" i="0" u="none" strike="noStrike" kern="1200" cap="none" spc="0" normalizeH="0" baseline="0" noProof="0">
                <a:ln>
                  <a:noFill/>
                </a:ln>
                <a:solidFill>
                  <a:srgbClr val="000000"/>
                </a:solidFill>
                <a:effectLst/>
                <a:uLnTx/>
                <a:uFillTx/>
                <a:latin typeface="Times New Roman"/>
                <a:ea typeface="ＭＳ Ｐゴシック" pitchFamily="50" charset="-128"/>
                <a:cs typeface="+mn-cs"/>
              </a:rPr>
              <a:pPr marL="0" marR="0" lvl="0" indent="0" algn="r" defTabSz="914400" rtl="0" eaLnBrk="1" fontAlgn="base" latinLnBrk="0" hangingPunct="1">
                <a:lnSpc>
                  <a:spcPct val="100000"/>
                </a:lnSpc>
                <a:spcBef>
                  <a:spcPct val="50000"/>
                </a:spcBef>
                <a:spcAft>
                  <a:spcPct val="0"/>
                </a:spcAft>
                <a:buClrTx/>
                <a:buSzTx/>
                <a:buFontTx/>
                <a:buNone/>
                <a:tabLst/>
                <a:defRPr/>
              </a:pPr>
              <a:t>‹#›</a:t>
            </a:fld>
            <a:endParaRPr kumimoji="1" lang="en-US" altLang="ja-JP" sz="1400" b="0" i="0" u="none" strike="noStrike" kern="1200" cap="none" spc="0" normalizeH="0" baseline="0" noProof="0">
              <a:ln>
                <a:noFill/>
              </a:ln>
              <a:solidFill>
                <a:srgbClr val="000000"/>
              </a:solidFill>
              <a:effectLst/>
              <a:uLnTx/>
              <a:uFillTx/>
              <a:latin typeface="Times New Roman"/>
              <a:ea typeface="ＭＳ Ｐゴシック" pitchFamily="50" charset="-128"/>
              <a:cs typeface="+mn-cs"/>
            </a:endParaRPr>
          </a:p>
        </p:txBody>
      </p:sp>
    </p:spTree>
    <p:extLst>
      <p:ext uri="{BB962C8B-B14F-4D97-AF65-F5344CB8AC3E}">
        <p14:creationId xmlns:p14="http://schemas.microsoft.com/office/powerpoint/2010/main" val="216763765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1" lang="en-US" altLang="ja-JP" sz="1400" b="0" i="0" u="none" strike="noStrike" kern="1200" cap="none" spc="0" normalizeH="0" baseline="0" noProof="0">
              <a:ln>
                <a:noFill/>
              </a:ln>
              <a:solidFill>
                <a:srgbClr val="000000"/>
              </a:solidFill>
              <a:effectLst/>
              <a:uLnTx/>
              <a:uFillTx/>
              <a:latin typeface="Times New Roman"/>
              <a:ea typeface="ＭＳ Ｐゴシック" pitchFamily="50" charset="-128"/>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1" lang="en-US" altLang="ja-JP" sz="1400" b="0" i="0" u="none" strike="noStrike" kern="1200" cap="none" spc="0" normalizeH="0" baseline="0" noProof="0">
              <a:ln>
                <a:noFill/>
              </a:ln>
              <a:solidFill>
                <a:srgbClr val="000000"/>
              </a:solidFill>
              <a:effectLst/>
              <a:uLnTx/>
              <a:uFillTx/>
              <a:latin typeface="Times New Roman"/>
              <a:ea typeface="ＭＳ Ｐゴシック" pitchFamily="50" charset="-128"/>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50000"/>
              </a:spcBef>
              <a:spcAft>
                <a:spcPct val="0"/>
              </a:spcAft>
              <a:buClrTx/>
              <a:buSzTx/>
              <a:buFontTx/>
              <a:buNone/>
              <a:tabLst/>
              <a:defRPr/>
            </a:pPr>
            <a:fld id="{3A43C4EA-8A27-4306-BDBE-2016D851822F}" type="slidenum">
              <a:rPr kumimoji="1" lang="en-US" altLang="ja-JP" sz="1400" b="0" i="0" u="none" strike="noStrike" kern="1200" cap="none" spc="0" normalizeH="0" baseline="0" noProof="0">
                <a:ln>
                  <a:noFill/>
                </a:ln>
                <a:solidFill>
                  <a:srgbClr val="000000"/>
                </a:solidFill>
                <a:effectLst/>
                <a:uLnTx/>
                <a:uFillTx/>
                <a:latin typeface="Times New Roman"/>
                <a:ea typeface="ＭＳ Ｐゴシック" pitchFamily="50" charset="-128"/>
                <a:cs typeface="+mn-cs"/>
              </a:rPr>
              <a:pPr marL="0" marR="0" lvl="0" indent="0" algn="r" defTabSz="914400" rtl="0" eaLnBrk="1" fontAlgn="base" latinLnBrk="0" hangingPunct="1">
                <a:lnSpc>
                  <a:spcPct val="100000"/>
                </a:lnSpc>
                <a:spcBef>
                  <a:spcPct val="50000"/>
                </a:spcBef>
                <a:spcAft>
                  <a:spcPct val="0"/>
                </a:spcAft>
                <a:buClrTx/>
                <a:buSzTx/>
                <a:buFontTx/>
                <a:buNone/>
                <a:tabLst/>
                <a:defRPr/>
              </a:pPr>
              <a:t>‹#›</a:t>
            </a:fld>
            <a:endParaRPr kumimoji="1" lang="en-US" altLang="ja-JP" sz="1400" b="0" i="0" u="none" strike="noStrike" kern="1200" cap="none" spc="0" normalizeH="0" baseline="0" noProof="0">
              <a:ln>
                <a:noFill/>
              </a:ln>
              <a:solidFill>
                <a:srgbClr val="000000"/>
              </a:solidFill>
              <a:effectLst/>
              <a:uLnTx/>
              <a:uFillTx/>
              <a:latin typeface="Times New Roman"/>
              <a:ea typeface="ＭＳ Ｐゴシック" pitchFamily="50" charset="-128"/>
              <a:cs typeface="+mn-cs"/>
            </a:endParaRPr>
          </a:p>
        </p:txBody>
      </p:sp>
    </p:spTree>
    <p:extLst>
      <p:ext uri="{BB962C8B-B14F-4D97-AF65-F5344CB8AC3E}">
        <p14:creationId xmlns:p14="http://schemas.microsoft.com/office/powerpoint/2010/main" val="9306130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1" lang="en-US" altLang="ja-JP" sz="1400" b="0" i="0" u="none" strike="noStrike" kern="1200" cap="none" spc="0" normalizeH="0" baseline="0" noProof="0">
              <a:ln>
                <a:noFill/>
              </a:ln>
              <a:solidFill>
                <a:srgbClr val="000000"/>
              </a:solidFill>
              <a:effectLst/>
              <a:uLnTx/>
              <a:uFillTx/>
              <a:latin typeface="Times New Roman"/>
              <a:ea typeface="ＭＳ Ｐゴシック" pitchFamily="50" charset="-128"/>
              <a:cs typeface="+mn-cs"/>
            </a:endParaRPr>
          </a:p>
        </p:txBody>
      </p:sp>
      <p:sp>
        <p:nvSpPr>
          <p:cNvPr id="8"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1" lang="en-US" altLang="ja-JP" sz="1400" b="0" i="0" u="none" strike="noStrike" kern="1200" cap="none" spc="0" normalizeH="0" baseline="0" noProof="0">
              <a:ln>
                <a:noFill/>
              </a:ln>
              <a:solidFill>
                <a:srgbClr val="000000"/>
              </a:solidFill>
              <a:effectLst/>
              <a:uLnTx/>
              <a:uFillTx/>
              <a:latin typeface="Times New Roman"/>
              <a:ea typeface="ＭＳ Ｐゴシック" pitchFamily="50" charset="-128"/>
              <a:cs typeface="+mn-cs"/>
            </a:endParaRPr>
          </a:p>
        </p:txBody>
      </p:sp>
      <p:sp>
        <p:nvSpPr>
          <p:cNvPr id="9"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50000"/>
              </a:spcBef>
              <a:spcAft>
                <a:spcPct val="0"/>
              </a:spcAft>
              <a:buClrTx/>
              <a:buSzTx/>
              <a:buFontTx/>
              <a:buNone/>
              <a:tabLst/>
              <a:defRPr/>
            </a:pPr>
            <a:fld id="{8EA5387E-622B-4572-AC4A-EE415E0C30B2}" type="slidenum">
              <a:rPr kumimoji="1" lang="en-US" altLang="ja-JP" sz="1400" b="0" i="0" u="none" strike="noStrike" kern="1200" cap="none" spc="0" normalizeH="0" baseline="0" noProof="0">
                <a:ln>
                  <a:noFill/>
                </a:ln>
                <a:solidFill>
                  <a:srgbClr val="000000"/>
                </a:solidFill>
                <a:effectLst/>
                <a:uLnTx/>
                <a:uFillTx/>
                <a:latin typeface="Times New Roman"/>
                <a:ea typeface="ＭＳ Ｐゴシック" pitchFamily="50" charset="-128"/>
                <a:cs typeface="+mn-cs"/>
              </a:rPr>
              <a:pPr marL="0" marR="0" lvl="0" indent="0" algn="r" defTabSz="914400" rtl="0" eaLnBrk="1" fontAlgn="base" latinLnBrk="0" hangingPunct="1">
                <a:lnSpc>
                  <a:spcPct val="100000"/>
                </a:lnSpc>
                <a:spcBef>
                  <a:spcPct val="50000"/>
                </a:spcBef>
                <a:spcAft>
                  <a:spcPct val="0"/>
                </a:spcAft>
                <a:buClrTx/>
                <a:buSzTx/>
                <a:buFontTx/>
                <a:buNone/>
                <a:tabLst/>
                <a:defRPr/>
              </a:pPr>
              <a:t>‹#›</a:t>
            </a:fld>
            <a:endParaRPr kumimoji="1" lang="en-US" altLang="ja-JP" sz="1400" b="0" i="0" u="none" strike="noStrike" kern="1200" cap="none" spc="0" normalizeH="0" baseline="0" noProof="0">
              <a:ln>
                <a:noFill/>
              </a:ln>
              <a:solidFill>
                <a:srgbClr val="000000"/>
              </a:solidFill>
              <a:effectLst/>
              <a:uLnTx/>
              <a:uFillTx/>
              <a:latin typeface="Times New Roman"/>
              <a:ea typeface="ＭＳ Ｐゴシック" pitchFamily="50" charset="-128"/>
              <a:cs typeface="+mn-cs"/>
            </a:endParaRPr>
          </a:p>
        </p:txBody>
      </p:sp>
    </p:spTree>
    <p:extLst>
      <p:ext uri="{BB962C8B-B14F-4D97-AF65-F5344CB8AC3E}">
        <p14:creationId xmlns:p14="http://schemas.microsoft.com/office/powerpoint/2010/main" val="321987819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1" lang="en-US" altLang="ja-JP" sz="1400" b="0" i="0" u="none" strike="noStrike" kern="1200" cap="none" spc="0" normalizeH="0" baseline="0" noProof="0">
              <a:ln>
                <a:noFill/>
              </a:ln>
              <a:solidFill>
                <a:srgbClr val="000000"/>
              </a:solidFill>
              <a:effectLst/>
              <a:uLnTx/>
              <a:uFillTx/>
              <a:latin typeface="Times New Roman"/>
              <a:ea typeface="ＭＳ Ｐゴシック" pitchFamily="50" charset="-128"/>
              <a:cs typeface="+mn-cs"/>
            </a:endParaRPr>
          </a:p>
        </p:txBody>
      </p:sp>
      <p:sp>
        <p:nvSpPr>
          <p:cNvPr id="4"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1" lang="en-US" altLang="ja-JP" sz="1400" b="0" i="0" u="none" strike="noStrike" kern="1200" cap="none" spc="0" normalizeH="0" baseline="0" noProof="0">
              <a:ln>
                <a:noFill/>
              </a:ln>
              <a:solidFill>
                <a:srgbClr val="000000"/>
              </a:solidFill>
              <a:effectLst/>
              <a:uLnTx/>
              <a:uFillTx/>
              <a:latin typeface="Times New Roman"/>
              <a:ea typeface="ＭＳ Ｐゴシック" pitchFamily="50" charset="-128"/>
              <a:cs typeface="+mn-cs"/>
            </a:endParaRPr>
          </a:p>
        </p:txBody>
      </p:sp>
      <p:sp>
        <p:nvSpPr>
          <p:cNvPr id="5"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50000"/>
              </a:spcBef>
              <a:spcAft>
                <a:spcPct val="0"/>
              </a:spcAft>
              <a:buClrTx/>
              <a:buSzTx/>
              <a:buFontTx/>
              <a:buNone/>
              <a:tabLst/>
              <a:defRPr/>
            </a:pPr>
            <a:fld id="{F619437F-D69D-4840-8B78-C67A6A7645F8}" type="slidenum">
              <a:rPr kumimoji="1" lang="en-US" altLang="ja-JP" sz="1400" b="0" i="0" u="none" strike="noStrike" kern="1200" cap="none" spc="0" normalizeH="0" baseline="0" noProof="0">
                <a:ln>
                  <a:noFill/>
                </a:ln>
                <a:solidFill>
                  <a:srgbClr val="000000"/>
                </a:solidFill>
                <a:effectLst/>
                <a:uLnTx/>
                <a:uFillTx/>
                <a:latin typeface="Times New Roman"/>
                <a:ea typeface="ＭＳ Ｐゴシック" pitchFamily="50" charset="-128"/>
                <a:cs typeface="+mn-cs"/>
              </a:rPr>
              <a:pPr marL="0" marR="0" lvl="0" indent="0" algn="r" defTabSz="914400" rtl="0" eaLnBrk="1" fontAlgn="base" latinLnBrk="0" hangingPunct="1">
                <a:lnSpc>
                  <a:spcPct val="100000"/>
                </a:lnSpc>
                <a:spcBef>
                  <a:spcPct val="50000"/>
                </a:spcBef>
                <a:spcAft>
                  <a:spcPct val="0"/>
                </a:spcAft>
                <a:buClrTx/>
                <a:buSzTx/>
                <a:buFontTx/>
                <a:buNone/>
                <a:tabLst/>
                <a:defRPr/>
              </a:pPr>
              <a:t>‹#›</a:t>
            </a:fld>
            <a:endParaRPr kumimoji="1" lang="en-US" altLang="ja-JP" sz="1400" b="0" i="0" u="none" strike="noStrike" kern="1200" cap="none" spc="0" normalizeH="0" baseline="0" noProof="0">
              <a:ln>
                <a:noFill/>
              </a:ln>
              <a:solidFill>
                <a:srgbClr val="000000"/>
              </a:solidFill>
              <a:effectLst/>
              <a:uLnTx/>
              <a:uFillTx/>
              <a:latin typeface="Times New Roman"/>
              <a:ea typeface="ＭＳ Ｐゴシック" pitchFamily="50" charset="-128"/>
              <a:cs typeface="+mn-cs"/>
            </a:endParaRPr>
          </a:p>
        </p:txBody>
      </p:sp>
    </p:spTree>
    <p:extLst>
      <p:ext uri="{BB962C8B-B14F-4D97-AF65-F5344CB8AC3E}">
        <p14:creationId xmlns:p14="http://schemas.microsoft.com/office/powerpoint/2010/main" val="345319222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1" lang="en-US" altLang="ja-JP" sz="1400" b="0" i="0" u="none" strike="noStrike" kern="1200" cap="none" spc="0" normalizeH="0" baseline="0" noProof="0">
              <a:ln>
                <a:noFill/>
              </a:ln>
              <a:solidFill>
                <a:srgbClr val="000000"/>
              </a:solidFill>
              <a:effectLst/>
              <a:uLnTx/>
              <a:uFillTx/>
              <a:latin typeface="Times New Roman"/>
              <a:ea typeface="ＭＳ Ｐゴシック" pitchFamily="50" charset="-128"/>
              <a:cs typeface="+mn-cs"/>
            </a:endParaRPr>
          </a:p>
        </p:txBody>
      </p:sp>
      <p:sp>
        <p:nvSpPr>
          <p:cNvPr id="3"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1" lang="en-US" altLang="ja-JP" sz="1400" b="0" i="0" u="none" strike="noStrike" kern="1200" cap="none" spc="0" normalizeH="0" baseline="0" noProof="0">
              <a:ln>
                <a:noFill/>
              </a:ln>
              <a:solidFill>
                <a:srgbClr val="000000"/>
              </a:solidFill>
              <a:effectLst/>
              <a:uLnTx/>
              <a:uFillTx/>
              <a:latin typeface="Times New Roman"/>
              <a:ea typeface="ＭＳ Ｐゴシック" pitchFamily="50" charset="-128"/>
              <a:cs typeface="+mn-cs"/>
            </a:endParaRPr>
          </a:p>
        </p:txBody>
      </p:sp>
      <p:sp>
        <p:nvSpPr>
          <p:cNvPr id="4"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50000"/>
              </a:spcBef>
              <a:spcAft>
                <a:spcPct val="0"/>
              </a:spcAft>
              <a:buClrTx/>
              <a:buSzTx/>
              <a:buFontTx/>
              <a:buNone/>
              <a:tabLst/>
              <a:defRPr/>
            </a:pPr>
            <a:fld id="{94024049-3D7A-4C48-8A1A-7499E490C5DD}" type="slidenum">
              <a:rPr kumimoji="1" lang="en-US" altLang="ja-JP" sz="1400" b="0" i="0" u="none" strike="noStrike" kern="1200" cap="none" spc="0" normalizeH="0" baseline="0" noProof="0">
                <a:ln>
                  <a:noFill/>
                </a:ln>
                <a:solidFill>
                  <a:srgbClr val="000000"/>
                </a:solidFill>
                <a:effectLst/>
                <a:uLnTx/>
                <a:uFillTx/>
                <a:latin typeface="Times New Roman"/>
                <a:ea typeface="ＭＳ Ｐゴシック" pitchFamily="50" charset="-128"/>
                <a:cs typeface="+mn-cs"/>
              </a:rPr>
              <a:pPr marL="0" marR="0" lvl="0" indent="0" algn="r" defTabSz="914400" rtl="0" eaLnBrk="1" fontAlgn="base" latinLnBrk="0" hangingPunct="1">
                <a:lnSpc>
                  <a:spcPct val="100000"/>
                </a:lnSpc>
                <a:spcBef>
                  <a:spcPct val="50000"/>
                </a:spcBef>
                <a:spcAft>
                  <a:spcPct val="0"/>
                </a:spcAft>
                <a:buClrTx/>
                <a:buSzTx/>
                <a:buFontTx/>
                <a:buNone/>
                <a:tabLst/>
                <a:defRPr/>
              </a:pPr>
              <a:t>‹#›</a:t>
            </a:fld>
            <a:endParaRPr kumimoji="1" lang="en-US" altLang="ja-JP" sz="1400" b="0" i="0" u="none" strike="noStrike" kern="1200" cap="none" spc="0" normalizeH="0" baseline="0" noProof="0">
              <a:ln>
                <a:noFill/>
              </a:ln>
              <a:solidFill>
                <a:srgbClr val="000000"/>
              </a:solidFill>
              <a:effectLst/>
              <a:uLnTx/>
              <a:uFillTx/>
              <a:latin typeface="Times New Roman"/>
              <a:ea typeface="ＭＳ Ｐゴシック" pitchFamily="50" charset="-128"/>
              <a:cs typeface="+mn-cs"/>
            </a:endParaRPr>
          </a:p>
        </p:txBody>
      </p:sp>
    </p:spTree>
    <p:extLst>
      <p:ext uri="{BB962C8B-B14F-4D97-AF65-F5344CB8AC3E}">
        <p14:creationId xmlns:p14="http://schemas.microsoft.com/office/powerpoint/2010/main" val="34410222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p:txBody>
          <a:bodyPr/>
          <a:lstStyle>
            <a:lvl1pPr>
              <a:defRPr b="1" i="1"/>
            </a:lvl1pPr>
          </a:lstStyle>
          <a:p>
            <a:pPr>
              <a:defRPr/>
            </a:pPr>
            <a:endParaRPr lang="en-US" altLang="ja-JP"/>
          </a:p>
        </p:txBody>
      </p:sp>
      <p:sp>
        <p:nvSpPr>
          <p:cNvPr id="6" name="Rectangle 5"/>
          <p:cNvSpPr>
            <a:spLocks noGrp="1" noChangeArrowheads="1"/>
          </p:cNvSpPr>
          <p:nvPr>
            <p:ph type="ftr" sz="quarter" idx="11"/>
          </p:nvPr>
        </p:nvSpPr>
        <p:spPr/>
        <p:txBody>
          <a:bodyPr/>
          <a:lstStyle>
            <a:lvl1pPr>
              <a:defRPr b="1" i="1"/>
            </a:lvl1pPr>
          </a:lstStyle>
          <a:p>
            <a:pPr>
              <a:defRPr/>
            </a:pPr>
            <a:endParaRPr lang="en-US" altLang="ja-JP"/>
          </a:p>
        </p:txBody>
      </p:sp>
      <p:sp>
        <p:nvSpPr>
          <p:cNvPr id="7" name="Rectangle 6"/>
          <p:cNvSpPr>
            <a:spLocks noGrp="1" noChangeArrowheads="1"/>
          </p:cNvSpPr>
          <p:nvPr>
            <p:ph type="sldNum" sz="quarter" idx="12"/>
          </p:nvPr>
        </p:nvSpPr>
        <p:spPr/>
        <p:txBody>
          <a:bodyPr/>
          <a:lstStyle>
            <a:lvl1pPr>
              <a:defRPr b="1" i="1"/>
            </a:lvl1pPr>
          </a:lstStyle>
          <a:p>
            <a:fld id="{7760E10F-B4B3-4B11-9D38-A74D11F942C7}" type="slidenum">
              <a:rPr lang="en-US" altLang="ja-JP"/>
              <a:pPr/>
              <a:t>‹#›</a:t>
            </a:fld>
            <a:endParaRPr lang="en-US" altLang="ja-JP"/>
          </a:p>
        </p:txBody>
      </p:sp>
    </p:spTree>
    <p:extLst>
      <p:ext uri="{BB962C8B-B14F-4D97-AF65-F5344CB8AC3E}">
        <p14:creationId xmlns:p14="http://schemas.microsoft.com/office/powerpoint/2010/main" val="217552446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1" lang="en-US" altLang="ja-JP" sz="1400" b="0" i="0" u="none" strike="noStrike" kern="1200" cap="none" spc="0" normalizeH="0" baseline="0" noProof="0">
              <a:ln>
                <a:noFill/>
              </a:ln>
              <a:solidFill>
                <a:srgbClr val="000000"/>
              </a:solidFill>
              <a:effectLst/>
              <a:uLnTx/>
              <a:uFillTx/>
              <a:latin typeface="Times New Roman"/>
              <a:ea typeface="ＭＳ Ｐゴシック" pitchFamily="50" charset="-128"/>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1" lang="en-US" altLang="ja-JP" sz="1400" b="0" i="0" u="none" strike="noStrike" kern="1200" cap="none" spc="0" normalizeH="0" baseline="0" noProof="0">
              <a:ln>
                <a:noFill/>
              </a:ln>
              <a:solidFill>
                <a:srgbClr val="000000"/>
              </a:solidFill>
              <a:effectLst/>
              <a:uLnTx/>
              <a:uFillTx/>
              <a:latin typeface="Times New Roman"/>
              <a:ea typeface="ＭＳ Ｐゴシック" pitchFamily="50" charset="-128"/>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50000"/>
              </a:spcBef>
              <a:spcAft>
                <a:spcPct val="0"/>
              </a:spcAft>
              <a:buClrTx/>
              <a:buSzTx/>
              <a:buFontTx/>
              <a:buNone/>
              <a:tabLst/>
              <a:defRPr/>
            </a:pPr>
            <a:fld id="{D5FD923F-E226-46FD-A815-C680D4F6B23C}" type="slidenum">
              <a:rPr kumimoji="1" lang="en-US" altLang="ja-JP" sz="1400" b="0" i="0" u="none" strike="noStrike" kern="1200" cap="none" spc="0" normalizeH="0" baseline="0" noProof="0">
                <a:ln>
                  <a:noFill/>
                </a:ln>
                <a:solidFill>
                  <a:srgbClr val="000000"/>
                </a:solidFill>
                <a:effectLst/>
                <a:uLnTx/>
                <a:uFillTx/>
                <a:latin typeface="Times New Roman"/>
                <a:ea typeface="ＭＳ Ｐゴシック" pitchFamily="50" charset="-128"/>
                <a:cs typeface="+mn-cs"/>
              </a:rPr>
              <a:pPr marL="0" marR="0" lvl="0" indent="0" algn="r" defTabSz="914400" rtl="0" eaLnBrk="1" fontAlgn="base" latinLnBrk="0" hangingPunct="1">
                <a:lnSpc>
                  <a:spcPct val="100000"/>
                </a:lnSpc>
                <a:spcBef>
                  <a:spcPct val="50000"/>
                </a:spcBef>
                <a:spcAft>
                  <a:spcPct val="0"/>
                </a:spcAft>
                <a:buClrTx/>
                <a:buSzTx/>
                <a:buFontTx/>
                <a:buNone/>
                <a:tabLst/>
                <a:defRPr/>
              </a:pPr>
              <a:t>‹#›</a:t>
            </a:fld>
            <a:endParaRPr kumimoji="1" lang="en-US" altLang="ja-JP" sz="1400" b="0" i="0" u="none" strike="noStrike" kern="1200" cap="none" spc="0" normalizeH="0" baseline="0" noProof="0">
              <a:ln>
                <a:noFill/>
              </a:ln>
              <a:solidFill>
                <a:srgbClr val="000000"/>
              </a:solidFill>
              <a:effectLst/>
              <a:uLnTx/>
              <a:uFillTx/>
              <a:latin typeface="Times New Roman"/>
              <a:ea typeface="ＭＳ Ｐゴシック" pitchFamily="50" charset="-128"/>
              <a:cs typeface="+mn-cs"/>
            </a:endParaRPr>
          </a:p>
        </p:txBody>
      </p:sp>
    </p:spTree>
    <p:extLst>
      <p:ext uri="{BB962C8B-B14F-4D97-AF65-F5344CB8AC3E}">
        <p14:creationId xmlns:p14="http://schemas.microsoft.com/office/powerpoint/2010/main" val="255182074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1" lang="en-US" altLang="ja-JP" sz="1400" b="0" i="0" u="none" strike="noStrike" kern="1200" cap="none" spc="0" normalizeH="0" baseline="0" noProof="0">
              <a:ln>
                <a:noFill/>
              </a:ln>
              <a:solidFill>
                <a:srgbClr val="000000"/>
              </a:solidFill>
              <a:effectLst/>
              <a:uLnTx/>
              <a:uFillTx/>
              <a:latin typeface="Times New Roman"/>
              <a:ea typeface="ＭＳ Ｐゴシック" pitchFamily="50" charset="-128"/>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1" lang="en-US" altLang="ja-JP" sz="1400" b="0" i="0" u="none" strike="noStrike" kern="1200" cap="none" spc="0" normalizeH="0" baseline="0" noProof="0">
              <a:ln>
                <a:noFill/>
              </a:ln>
              <a:solidFill>
                <a:srgbClr val="000000"/>
              </a:solidFill>
              <a:effectLst/>
              <a:uLnTx/>
              <a:uFillTx/>
              <a:latin typeface="Times New Roman"/>
              <a:ea typeface="ＭＳ Ｐゴシック" pitchFamily="50" charset="-128"/>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50000"/>
              </a:spcBef>
              <a:spcAft>
                <a:spcPct val="0"/>
              </a:spcAft>
              <a:buClrTx/>
              <a:buSzTx/>
              <a:buFontTx/>
              <a:buNone/>
              <a:tabLst/>
              <a:defRPr/>
            </a:pPr>
            <a:fld id="{5DF199F5-75A3-44A7-B6D2-DA6B8B6CFEE4}" type="slidenum">
              <a:rPr kumimoji="1" lang="en-US" altLang="ja-JP" sz="1400" b="0" i="0" u="none" strike="noStrike" kern="1200" cap="none" spc="0" normalizeH="0" baseline="0" noProof="0">
                <a:ln>
                  <a:noFill/>
                </a:ln>
                <a:solidFill>
                  <a:srgbClr val="000000"/>
                </a:solidFill>
                <a:effectLst/>
                <a:uLnTx/>
                <a:uFillTx/>
                <a:latin typeface="Times New Roman"/>
                <a:ea typeface="ＭＳ Ｐゴシック" pitchFamily="50" charset="-128"/>
                <a:cs typeface="+mn-cs"/>
              </a:rPr>
              <a:pPr marL="0" marR="0" lvl="0" indent="0" algn="r" defTabSz="914400" rtl="0" eaLnBrk="1" fontAlgn="base" latinLnBrk="0" hangingPunct="1">
                <a:lnSpc>
                  <a:spcPct val="100000"/>
                </a:lnSpc>
                <a:spcBef>
                  <a:spcPct val="50000"/>
                </a:spcBef>
                <a:spcAft>
                  <a:spcPct val="0"/>
                </a:spcAft>
                <a:buClrTx/>
                <a:buSzTx/>
                <a:buFontTx/>
                <a:buNone/>
                <a:tabLst/>
                <a:defRPr/>
              </a:pPr>
              <a:t>‹#›</a:t>
            </a:fld>
            <a:endParaRPr kumimoji="1" lang="en-US" altLang="ja-JP" sz="1400" b="0" i="0" u="none" strike="noStrike" kern="1200" cap="none" spc="0" normalizeH="0" baseline="0" noProof="0">
              <a:ln>
                <a:noFill/>
              </a:ln>
              <a:solidFill>
                <a:srgbClr val="000000"/>
              </a:solidFill>
              <a:effectLst/>
              <a:uLnTx/>
              <a:uFillTx/>
              <a:latin typeface="Times New Roman"/>
              <a:ea typeface="ＭＳ Ｐゴシック" pitchFamily="50" charset="-128"/>
              <a:cs typeface="+mn-cs"/>
            </a:endParaRPr>
          </a:p>
        </p:txBody>
      </p:sp>
    </p:spTree>
    <p:extLst>
      <p:ext uri="{BB962C8B-B14F-4D97-AF65-F5344CB8AC3E}">
        <p14:creationId xmlns:p14="http://schemas.microsoft.com/office/powerpoint/2010/main" val="16015301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1" lang="en-US" altLang="ja-JP" sz="1400" b="0" i="0" u="none" strike="noStrike" kern="1200" cap="none" spc="0" normalizeH="0" baseline="0" noProof="0">
              <a:ln>
                <a:noFill/>
              </a:ln>
              <a:solidFill>
                <a:srgbClr val="000000"/>
              </a:solidFill>
              <a:effectLst/>
              <a:uLnTx/>
              <a:uFillTx/>
              <a:latin typeface="Times New Roman"/>
              <a:ea typeface="ＭＳ Ｐゴシック" pitchFamily="50" charset="-128"/>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1" lang="en-US" altLang="ja-JP" sz="1400" b="0" i="0" u="none" strike="noStrike" kern="1200" cap="none" spc="0" normalizeH="0" baseline="0" noProof="0">
              <a:ln>
                <a:noFill/>
              </a:ln>
              <a:solidFill>
                <a:srgbClr val="000000"/>
              </a:solidFill>
              <a:effectLst/>
              <a:uLnTx/>
              <a:uFillTx/>
              <a:latin typeface="Times New Roman"/>
              <a:ea typeface="ＭＳ Ｐゴシック" pitchFamily="50" charset="-128"/>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50000"/>
              </a:spcBef>
              <a:spcAft>
                <a:spcPct val="0"/>
              </a:spcAft>
              <a:buClrTx/>
              <a:buSzTx/>
              <a:buFontTx/>
              <a:buNone/>
              <a:tabLst/>
              <a:defRPr/>
            </a:pPr>
            <a:fld id="{75FCC52C-21C2-436E-B59A-17C212D08B71}" type="slidenum">
              <a:rPr kumimoji="1" lang="en-US" altLang="ja-JP" sz="1400" b="0" i="0" u="none" strike="noStrike" kern="1200" cap="none" spc="0" normalizeH="0" baseline="0" noProof="0">
                <a:ln>
                  <a:noFill/>
                </a:ln>
                <a:solidFill>
                  <a:srgbClr val="000000"/>
                </a:solidFill>
                <a:effectLst/>
                <a:uLnTx/>
                <a:uFillTx/>
                <a:latin typeface="Times New Roman"/>
                <a:ea typeface="ＭＳ Ｐゴシック" pitchFamily="50" charset="-128"/>
                <a:cs typeface="+mn-cs"/>
              </a:rPr>
              <a:pPr marL="0" marR="0" lvl="0" indent="0" algn="r" defTabSz="914400" rtl="0" eaLnBrk="1" fontAlgn="base" latinLnBrk="0" hangingPunct="1">
                <a:lnSpc>
                  <a:spcPct val="100000"/>
                </a:lnSpc>
                <a:spcBef>
                  <a:spcPct val="50000"/>
                </a:spcBef>
                <a:spcAft>
                  <a:spcPct val="0"/>
                </a:spcAft>
                <a:buClrTx/>
                <a:buSzTx/>
                <a:buFontTx/>
                <a:buNone/>
                <a:tabLst/>
                <a:defRPr/>
              </a:pPr>
              <a:t>‹#›</a:t>
            </a:fld>
            <a:endParaRPr kumimoji="1" lang="en-US" altLang="ja-JP" sz="1400" b="0" i="0" u="none" strike="noStrike" kern="1200" cap="none" spc="0" normalizeH="0" baseline="0" noProof="0">
              <a:ln>
                <a:noFill/>
              </a:ln>
              <a:solidFill>
                <a:srgbClr val="000000"/>
              </a:solidFill>
              <a:effectLst/>
              <a:uLnTx/>
              <a:uFillTx/>
              <a:latin typeface="Times New Roman"/>
              <a:ea typeface="ＭＳ Ｐゴシック" pitchFamily="50" charset="-128"/>
              <a:cs typeface="+mn-cs"/>
            </a:endParaRPr>
          </a:p>
        </p:txBody>
      </p:sp>
    </p:spTree>
    <p:extLst>
      <p:ext uri="{BB962C8B-B14F-4D97-AF65-F5344CB8AC3E}">
        <p14:creationId xmlns:p14="http://schemas.microsoft.com/office/powerpoint/2010/main" val="698614929"/>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15100" y="609600"/>
            <a:ext cx="1943100" cy="5486400"/>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685800" y="609600"/>
            <a:ext cx="5676900" cy="5486400"/>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1" lang="en-US" altLang="ja-JP" sz="1400" b="0" i="0" u="none" strike="noStrike" kern="1200" cap="none" spc="0" normalizeH="0" baseline="0" noProof="0">
              <a:ln>
                <a:noFill/>
              </a:ln>
              <a:solidFill>
                <a:srgbClr val="000000"/>
              </a:solidFill>
              <a:effectLst/>
              <a:uLnTx/>
              <a:uFillTx/>
              <a:latin typeface="Times New Roman"/>
              <a:ea typeface="ＭＳ Ｐゴシック" pitchFamily="50" charset="-128"/>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1" lang="en-US" altLang="ja-JP" sz="1400" b="0" i="0" u="none" strike="noStrike" kern="1200" cap="none" spc="0" normalizeH="0" baseline="0" noProof="0">
              <a:ln>
                <a:noFill/>
              </a:ln>
              <a:solidFill>
                <a:srgbClr val="000000"/>
              </a:solidFill>
              <a:effectLst/>
              <a:uLnTx/>
              <a:uFillTx/>
              <a:latin typeface="Times New Roman"/>
              <a:ea typeface="ＭＳ Ｐゴシック" pitchFamily="50" charset="-128"/>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50000"/>
              </a:spcBef>
              <a:spcAft>
                <a:spcPct val="0"/>
              </a:spcAft>
              <a:buClrTx/>
              <a:buSzTx/>
              <a:buFontTx/>
              <a:buNone/>
              <a:tabLst/>
              <a:defRPr/>
            </a:pPr>
            <a:fld id="{2FDF7C8E-5904-41E8-9A9E-A1F9C07683B3}" type="slidenum">
              <a:rPr kumimoji="1" lang="en-US" altLang="ja-JP" sz="1400" b="0" i="0" u="none" strike="noStrike" kern="1200" cap="none" spc="0" normalizeH="0" baseline="0" noProof="0">
                <a:ln>
                  <a:noFill/>
                </a:ln>
                <a:solidFill>
                  <a:srgbClr val="000000"/>
                </a:solidFill>
                <a:effectLst/>
                <a:uLnTx/>
                <a:uFillTx/>
                <a:latin typeface="Times New Roman"/>
                <a:ea typeface="ＭＳ Ｐゴシック" pitchFamily="50" charset="-128"/>
                <a:cs typeface="+mn-cs"/>
              </a:rPr>
              <a:pPr marL="0" marR="0" lvl="0" indent="0" algn="r" defTabSz="914400" rtl="0" eaLnBrk="1" fontAlgn="base" latinLnBrk="0" hangingPunct="1">
                <a:lnSpc>
                  <a:spcPct val="100000"/>
                </a:lnSpc>
                <a:spcBef>
                  <a:spcPct val="50000"/>
                </a:spcBef>
                <a:spcAft>
                  <a:spcPct val="0"/>
                </a:spcAft>
                <a:buClrTx/>
                <a:buSzTx/>
                <a:buFontTx/>
                <a:buNone/>
                <a:tabLst/>
                <a:defRPr/>
              </a:pPr>
              <a:t>‹#›</a:t>
            </a:fld>
            <a:endParaRPr kumimoji="1" lang="en-US" altLang="ja-JP" sz="1400" b="0" i="0" u="none" strike="noStrike" kern="1200" cap="none" spc="0" normalizeH="0" baseline="0" noProof="0">
              <a:ln>
                <a:noFill/>
              </a:ln>
              <a:solidFill>
                <a:srgbClr val="000000"/>
              </a:solidFill>
              <a:effectLst/>
              <a:uLnTx/>
              <a:uFillTx/>
              <a:latin typeface="Times New Roman"/>
              <a:ea typeface="ＭＳ Ｐゴシック" pitchFamily="50" charset="-128"/>
              <a:cs typeface="+mn-cs"/>
            </a:endParaRPr>
          </a:p>
        </p:txBody>
      </p:sp>
    </p:spTree>
    <p:extLst>
      <p:ext uri="{BB962C8B-B14F-4D97-AF65-F5344CB8AC3E}">
        <p14:creationId xmlns:p14="http://schemas.microsoft.com/office/powerpoint/2010/main" val="23549497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theme" Target="../theme/theme3.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5.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8.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theme" Target="../theme/theme6.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9.xml"/><Relationship Id="rId3" Type="http://schemas.openxmlformats.org/officeDocument/2006/relationships/slideLayout" Target="../slideLayouts/slideLayout74.xml"/><Relationship Id="rId7" Type="http://schemas.openxmlformats.org/officeDocument/2006/relationships/slideLayout" Target="../slideLayouts/slideLayout78.xml"/><Relationship Id="rId12" Type="http://schemas.openxmlformats.org/officeDocument/2006/relationships/theme" Target="../theme/theme7.xml"/><Relationship Id="rId2" Type="http://schemas.openxmlformats.org/officeDocument/2006/relationships/slideLayout" Target="../slideLayouts/slideLayout73.xml"/><Relationship Id="rId1" Type="http://schemas.openxmlformats.org/officeDocument/2006/relationships/slideLayout" Target="../slideLayouts/slideLayout72.xml"/><Relationship Id="rId6" Type="http://schemas.openxmlformats.org/officeDocument/2006/relationships/slideLayout" Target="../slideLayouts/slideLayout77.xml"/><Relationship Id="rId11" Type="http://schemas.openxmlformats.org/officeDocument/2006/relationships/slideLayout" Target="../slideLayouts/slideLayout82.xml"/><Relationship Id="rId5" Type="http://schemas.openxmlformats.org/officeDocument/2006/relationships/slideLayout" Target="../slideLayouts/slideLayout76.xml"/><Relationship Id="rId10" Type="http://schemas.openxmlformats.org/officeDocument/2006/relationships/slideLayout" Target="../slideLayouts/slideLayout81.xml"/><Relationship Id="rId4" Type="http://schemas.openxmlformats.org/officeDocument/2006/relationships/slideLayout" Target="../slideLayouts/slideLayout75.xml"/><Relationship Id="rId9" Type="http://schemas.openxmlformats.org/officeDocument/2006/relationships/slideLayout" Target="../slideLayouts/slideLayout80.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0.xml"/><Relationship Id="rId3" Type="http://schemas.openxmlformats.org/officeDocument/2006/relationships/slideLayout" Target="../slideLayouts/slideLayout85.xml"/><Relationship Id="rId7" Type="http://schemas.openxmlformats.org/officeDocument/2006/relationships/slideLayout" Target="../slideLayouts/slideLayout89.xml"/><Relationship Id="rId12" Type="http://schemas.openxmlformats.org/officeDocument/2006/relationships/theme" Target="../theme/theme8.xml"/><Relationship Id="rId2" Type="http://schemas.openxmlformats.org/officeDocument/2006/relationships/slideLayout" Target="../slideLayouts/slideLayout84.xml"/><Relationship Id="rId1" Type="http://schemas.openxmlformats.org/officeDocument/2006/relationships/slideLayout" Target="../slideLayouts/slideLayout83.xml"/><Relationship Id="rId6" Type="http://schemas.openxmlformats.org/officeDocument/2006/relationships/slideLayout" Target="../slideLayouts/slideLayout88.xml"/><Relationship Id="rId11" Type="http://schemas.openxmlformats.org/officeDocument/2006/relationships/slideLayout" Target="../slideLayouts/slideLayout93.xml"/><Relationship Id="rId5" Type="http://schemas.openxmlformats.org/officeDocument/2006/relationships/slideLayout" Target="../slideLayouts/slideLayout87.xml"/><Relationship Id="rId10" Type="http://schemas.openxmlformats.org/officeDocument/2006/relationships/slideLayout" Target="../slideLayouts/slideLayout92.xml"/><Relationship Id="rId4" Type="http://schemas.openxmlformats.org/officeDocument/2006/relationships/slideLayout" Target="../slideLayouts/slideLayout86.xml"/><Relationship Id="rId9" Type="http://schemas.openxmlformats.org/officeDocument/2006/relationships/slideLayout" Target="../slideLayouts/slideLayout9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smtClean="0"/>
              <a:t>マスタータイトルの書式設定</a:t>
            </a:r>
          </a:p>
        </p:txBody>
      </p:sp>
      <p:sp>
        <p:nvSpPr>
          <p:cNvPr id="33795"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smtClean="0"/>
              <a:t>マスターテキストの書式設定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1" hangingPunct="1">
              <a:spcBef>
                <a:spcPct val="50000"/>
              </a:spcBef>
              <a:defRPr sz="1400" b="0" i="0">
                <a:solidFill>
                  <a:srgbClr val="000000"/>
                </a:solidFill>
                <a:latin typeface="+mn-lt"/>
              </a:defRPr>
            </a:lvl1pPr>
          </a:lstStyle>
          <a:p>
            <a:pPr>
              <a:defRPr/>
            </a:pPr>
            <a:endParaRPr lang="en-US" altLang="ja-JP"/>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1" hangingPunct="1">
              <a:spcBef>
                <a:spcPct val="50000"/>
              </a:spcBef>
              <a:defRPr sz="1400" b="0" i="0">
                <a:solidFill>
                  <a:srgbClr val="000000"/>
                </a:solidFill>
                <a:latin typeface="+mn-lt"/>
              </a:defRPr>
            </a:lvl1pPr>
          </a:lstStyle>
          <a:p>
            <a:pPr>
              <a:defRPr/>
            </a:pPr>
            <a:endParaRPr lang="en-US" altLang="ja-JP"/>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1" hangingPunct="1">
              <a:spcBef>
                <a:spcPct val="50000"/>
              </a:spcBef>
              <a:defRPr sz="1400" b="0" i="0">
                <a:solidFill>
                  <a:srgbClr val="000000"/>
                </a:solidFill>
                <a:latin typeface="Times New Roman" panose="02020603050405020304" pitchFamily="18" charset="0"/>
              </a:defRPr>
            </a:lvl1pPr>
          </a:lstStyle>
          <a:p>
            <a:fld id="{E34DD34D-298D-4450-BDD0-7D31A55FA853}" type="slidenum">
              <a:rPr lang="en-US" altLang="ja-JP"/>
              <a:pPr/>
              <a:t>‹#›</a:t>
            </a:fld>
            <a:endParaRPr lang="en-US" altLang="ja-JP"/>
          </a:p>
        </p:txBody>
      </p:sp>
    </p:spTree>
    <p:extLst>
      <p:ext uri="{BB962C8B-B14F-4D97-AF65-F5344CB8AC3E}">
        <p14:creationId xmlns:p14="http://schemas.microsoft.com/office/powerpoint/2010/main" val="1966684019"/>
      </p:ext>
    </p:extLst>
  </p:cSld>
  <p:clrMap bg1="lt1" tx1="dk1" bg2="lt2" tx2="dk2" accent1="accent1" accent2="accent2" accent3="accent3" accent4="accent4" accent5="accent5" accent6="accent6" hlink="hlink" folHlink="folHlink"/>
  <p:sldLayoutIdLst>
    <p:sldLayoutId id="2147483794" r:id="rId1"/>
    <p:sldLayoutId id="2147483795" r:id="rId2"/>
    <p:sldLayoutId id="2147483796" r:id="rId3"/>
    <p:sldLayoutId id="2147483797" r:id="rId4"/>
    <p:sldLayoutId id="2147483798" r:id="rId5"/>
    <p:sldLayoutId id="2147483799" r:id="rId6"/>
    <p:sldLayoutId id="2147483800" r:id="rId7"/>
    <p:sldLayoutId id="2147483801" r:id="rId8"/>
    <p:sldLayoutId id="2147483802" r:id="rId9"/>
    <p:sldLayoutId id="2147483803" r:id="rId10"/>
    <p:sldLayoutId id="2147483804" r:id="rId11"/>
  </p:sldLayoutIdLst>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5pPr>
      <a:lvl6pPr marL="457200" algn="ctr" rtl="0" fontAlgn="base">
        <a:spcBef>
          <a:spcPct val="0"/>
        </a:spcBef>
        <a:spcAft>
          <a:spcPct val="0"/>
        </a:spcAft>
        <a:defRPr kumimoji="1" sz="4400">
          <a:solidFill>
            <a:schemeClr val="tx2"/>
          </a:solidFill>
          <a:latin typeface="Times New Roman" pitchFamily="18" charset="0"/>
          <a:ea typeface="ＭＳ Ｐゴシック" pitchFamily="50" charset="-128"/>
        </a:defRPr>
      </a:lvl6pPr>
      <a:lvl7pPr marL="914400" algn="ctr" rtl="0" fontAlgn="base">
        <a:spcBef>
          <a:spcPct val="0"/>
        </a:spcBef>
        <a:spcAft>
          <a:spcPct val="0"/>
        </a:spcAft>
        <a:defRPr kumimoji="1" sz="4400">
          <a:solidFill>
            <a:schemeClr val="tx2"/>
          </a:solidFill>
          <a:latin typeface="Times New Roman" pitchFamily="18" charset="0"/>
          <a:ea typeface="ＭＳ Ｐゴシック" pitchFamily="50" charset="-128"/>
        </a:defRPr>
      </a:lvl7pPr>
      <a:lvl8pPr marL="1371600" algn="ctr" rtl="0" fontAlgn="base">
        <a:spcBef>
          <a:spcPct val="0"/>
        </a:spcBef>
        <a:spcAft>
          <a:spcPct val="0"/>
        </a:spcAft>
        <a:defRPr kumimoji="1" sz="4400">
          <a:solidFill>
            <a:schemeClr val="tx2"/>
          </a:solidFill>
          <a:latin typeface="Times New Roman" pitchFamily="18" charset="0"/>
          <a:ea typeface="ＭＳ Ｐゴシック" pitchFamily="50" charset="-128"/>
        </a:defRPr>
      </a:lvl8pPr>
      <a:lvl9pPr marL="1828800" algn="ctr" rtl="0" fontAlgn="base">
        <a:spcBef>
          <a:spcPct val="0"/>
        </a:spcBef>
        <a:spcAft>
          <a:spcPct val="0"/>
        </a:spcAft>
        <a:defRPr kumimoji="1" sz="4400">
          <a:solidFill>
            <a:schemeClr val="tx2"/>
          </a:solidFill>
          <a:latin typeface="Times New Roman" pitchFamily="18"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smtClean="0"/>
              <a:t>マスタータイトルの書式設定</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smtClean="0"/>
              <a:t>マスターテキストの書式設定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1" hangingPunct="1">
              <a:spcBef>
                <a:spcPct val="50000"/>
              </a:spcBef>
              <a:defRPr sz="1400"/>
            </a:lvl1p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1" lang="en-US" altLang="ja-JP"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1" hangingPunct="1">
              <a:spcBef>
                <a:spcPct val="50000"/>
              </a:spcBef>
              <a:defRPr sz="1400"/>
            </a:lvl1p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1" lang="en-US" altLang="ja-JP"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1" hangingPunct="1">
              <a:spcBef>
                <a:spcPct val="50000"/>
              </a:spcBef>
              <a:defRPr sz="1400"/>
            </a:lvl1pPr>
          </a:lstStyle>
          <a:p>
            <a:pPr marL="0" marR="0" lvl="0" indent="0" algn="r" defTabSz="914400" rtl="0" eaLnBrk="1" fontAlgn="base" latinLnBrk="0" hangingPunct="1">
              <a:lnSpc>
                <a:spcPct val="100000"/>
              </a:lnSpc>
              <a:spcBef>
                <a:spcPct val="50000"/>
              </a:spcBef>
              <a:spcAft>
                <a:spcPct val="0"/>
              </a:spcAft>
              <a:buClrTx/>
              <a:buSzTx/>
              <a:buFontTx/>
              <a:buNone/>
              <a:tabLst/>
              <a:defRPr/>
            </a:pPr>
            <a:fld id="{802FC068-FE89-4983-BD2D-A741A0C19E36}" type="slidenum">
              <a:rPr kumimoji="1" lang="en-US" altLang="ja-JP"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50000"/>
                </a:spcBef>
                <a:spcAft>
                  <a:spcPct val="0"/>
                </a:spcAft>
                <a:buClrTx/>
                <a:buSzTx/>
                <a:buFontTx/>
                <a:buNone/>
                <a:tabLst/>
                <a:defRPr/>
              </a:pPr>
              <a:t>‹#›</a:t>
            </a:fld>
            <a:endParaRPr kumimoji="1" lang="en-US" altLang="ja-JP"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733313229"/>
      </p:ext>
    </p:extLst>
  </p:cSld>
  <p:clrMap bg1="lt1" tx1="dk1" bg2="lt2" tx2="dk2" accent1="accent1" accent2="accent2" accent3="accent3" accent4="accent4" accent5="accent5" accent6="accent6" hlink="hlink" folHlink="folHlink"/>
  <p:sldLayoutIdLst>
    <p:sldLayoutId id="2147484356" r:id="rId1"/>
    <p:sldLayoutId id="2147484357" r:id="rId2"/>
    <p:sldLayoutId id="2147484358" r:id="rId3"/>
    <p:sldLayoutId id="2147484359" r:id="rId4"/>
    <p:sldLayoutId id="2147484360" r:id="rId5"/>
    <p:sldLayoutId id="2147484361" r:id="rId6"/>
    <p:sldLayoutId id="2147484362" r:id="rId7"/>
    <p:sldLayoutId id="2147484363" r:id="rId8"/>
    <p:sldLayoutId id="2147484364" r:id="rId9"/>
    <p:sldLayoutId id="2147484365" r:id="rId10"/>
    <p:sldLayoutId id="2147484366" r:id="rId11"/>
  </p:sldLayoutIdLst>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5pPr>
      <a:lvl6pPr marL="457200" algn="ctr" rtl="0" fontAlgn="base">
        <a:spcBef>
          <a:spcPct val="0"/>
        </a:spcBef>
        <a:spcAft>
          <a:spcPct val="0"/>
        </a:spcAft>
        <a:defRPr kumimoji="1" sz="4400">
          <a:solidFill>
            <a:schemeClr val="tx2"/>
          </a:solidFill>
          <a:latin typeface="Times New Roman" pitchFamily="18" charset="0"/>
          <a:ea typeface="ＭＳ Ｐゴシック" pitchFamily="50" charset="-128"/>
        </a:defRPr>
      </a:lvl6pPr>
      <a:lvl7pPr marL="914400" algn="ctr" rtl="0" fontAlgn="base">
        <a:spcBef>
          <a:spcPct val="0"/>
        </a:spcBef>
        <a:spcAft>
          <a:spcPct val="0"/>
        </a:spcAft>
        <a:defRPr kumimoji="1" sz="4400">
          <a:solidFill>
            <a:schemeClr val="tx2"/>
          </a:solidFill>
          <a:latin typeface="Times New Roman" pitchFamily="18" charset="0"/>
          <a:ea typeface="ＭＳ Ｐゴシック" pitchFamily="50" charset="-128"/>
        </a:defRPr>
      </a:lvl7pPr>
      <a:lvl8pPr marL="1371600" algn="ctr" rtl="0" fontAlgn="base">
        <a:spcBef>
          <a:spcPct val="0"/>
        </a:spcBef>
        <a:spcAft>
          <a:spcPct val="0"/>
        </a:spcAft>
        <a:defRPr kumimoji="1" sz="4400">
          <a:solidFill>
            <a:schemeClr val="tx2"/>
          </a:solidFill>
          <a:latin typeface="Times New Roman" pitchFamily="18" charset="0"/>
          <a:ea typeface="ＭＳ Ｐゴシック" pitchFamily="50" charset="-128"/>
        </a:defRPr>
      </a:lvl8pPr>
      <a:lvl9pPr marL="1828800" algn="ctr" rtl="0" fontAlgn="base">
        <a:spcBef>
          <a:spcPct val="0"/>
        </a:spcBef>
        <a:spcAft>
          <a:spcPct val="0"/>
        </a:spcAft>
        <a:defRPr kumimoji="1" sz="4400">
          <a:solidFill>
            <a:schemeClr val="tx2"/>
          </a:solidFill>
          <a:latin typeface="Times New Roman" pitchFamily="18"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kumimoji="0" sz="1400"/>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ja-JP"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kumimoji="0" sz="1400"/>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ja-JP"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kumimoji="0" sz="1400"/>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6133E41B-6B41-45FD-83B4-D57DE59EB6F3}" type="slidenum">
              <a:rPr kumimoji="0" lang="en-US" altLang="ja-JP"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ja-JP"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613154287"/>
      </p:ext>
    </p:extLst>
  </p:cSld>
  <p:clrMap bg1="lt1" tx1="dk1" bg2="lt2" tx2="dk2" accent1="accent1" accent2="accent2" accent3="accent3" accent4="accent4" accent5="accent5" accent6="accent6" hlink="hlink" folHlink="folHlink"/>
  <p:sldLayoutIdLst>
    <p:sldLayoutId id="2147484398" r:id="rId1"/>
    <p:sldLayoutId id="2147484399" r:id="rId2"/>
    <p:sldLayoutId id="2147484400" r:id="rId3"/>
    <p:sldLayoutId id="2147484401" r:id="rId4"/>
    <p:sldLayoutId id="2147484402" r:id="rId5"/>
    <p:sldLayoutId id="2147484403" r:id="rId6"/>
    <p:sldLayoutId id="2147484404" r:id="rId7"/>
    <p:sldLayoutId id="2147484405" r:id="rId8"/>
    <p:sldLayoutId id="2147484406" r:id="rId9"/>
    <p:sldLayoutId id="2147484407" r:id="rId10"/>
    <p:sldLayoutId id="2147484408" r:id="rId11"/>
    <p:sldLayoutId id="2147484409" r:id="rId12"/>
    <p:sldLayoutId id="2147484410" r:id="rId13"/>
    <p:sldLayoutId id="2147484411" r:id="rId14"/>
  </p:sldLayoutIdLst>
  <p:hf sldNum="0" hdr="0" ftr="0" dt="0"/>
  <p:txStyles>
    <p:titleStyle>
      <a:lvl1pPr algn="ctr" rtl="0" fontAlgn="base">
        <a:spcBef>
          <a:spcPct val="0"/>
        </a:spcBef>
        <a:spcAft>
          <a:spcPct val="0"/>
        </a:spcAft>
        <a:defRPr kumimoji="1" sz="4400" kern="1200">
          <a:solidFill>
            <a:schemeClr val="tx2"/>
          </a:solidFill>
          <a:latin typeface="+mj-lt"/>
          <a:ea typeface="+mj-ea"/>
          <a:cs typeface="+mj-cs"/>
        </a:defRPr>
      </a:lvl1pPr>
      <a:lvl2pPr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2pPr>
      <a:lvl3pPr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3pPr>
      <a:lvl4pPr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4pPr>
      <a:lvl5pPr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5pPr>
      <a:lvl6pPr marL="457200"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6pPr>
      <a:lvl7pPr marL="914400"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7pPr>
      <a:lvl8pPr marL="1371600"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8pPr>
      <a:lvl9pPr marL="1828800"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9pPr>
    </p:titleStyle>
    <p:bodyStyle>
      <a:lvl1pPr marL="342900" indent="-342900" algn="l" rtl="0" fontAlgn="base">
        <a:spcBef>
          <a:spcPct val="20000"/>
        </a:spcBef>
        <a:spcAft>
          <a:spcPct val="0"/>
        </a:spcAft>
        <a:buChar char="•"/>
        <a:defRPr kumimoji="1" sz="3200" kern="1200">
          <a:solidFill>
            <a:schemeClr val="tx1"/>
          </a:solidFill>
          <a:latin typeface="+mn-lt"/>
          <a:ea typeface="+mn-ea"/>
          <a:cs typeface="+mn-cs"/>
        </a:defRPr>
      </a:lvl1pPr>
      <a:lvl2pPr marL="742950" indent="-285750" algn="l" rtl="0" fontAlgn="base">
        <a:spcBef>
          <a:spcPct val="20000"/>
        </a:spcBef>
        <a:spcAft>
          <a:spcPct val="0"/>
        </a:spcAft>
        <a:buChar char="–"/>
        <a:defRPr kumimoji="1" sz="2800" kern="1200">
          <a:solidFill>
            <a:schemeClr val="tx1"/>
          </a:solidFill>
          <a:latin typeface="+mn-lt"/>
          <a:ea typeface="+mn-ea"/>
          <a:cs typeface="+mn-cs"/>
        </a:defRPr>
      </a:lvl2pPr>
      <a:lvl3pPr marL="1143000" indent="-228600" algn="l" rtl="0" fontAlgn="base">
        <a:spcBef>
          <a:spcPct val="20000"/>
        </a:spcBef>
        <a:spcAft>
          <a:spcPct val="0"/>
        </a:spcAft>
        <a:buChar char="•"/>
        <a:defRPr kumimoji="1" sz="2400" kern="1200">
          <a:solidFill>
            <a:schemeClr val="tx1"/>
          </a:solidFill>
          <a:latin typeface="+mn-lt"/>
          <a:ea typeface="+mn-ea"/>
          <a:cs typeface="+mn-cs"/>
        </a:defRPr>
      </a:lvl3pPr>
      <a:lvl4pPr marL="1600200" indent="-228600" algn="l" rtl="0" fontAlgn="base">
        <a:spcBef>
          <a:spcPct val="20000"/>
        </a:spcBef>
        <a:spcAft>
          <a:spcPct val="0"/>
        </a:spcAft>
        <a:buChar char="–"/>
        <a:defRPr kumimoji="1" sz="2000" kern="1200">
          <a:solidFill>
            <a:schemeClr val="tx1"/>
          </a:solidFill>
          <a:latin typeface="+mn-lt"/>
          <a:ea typeface="+mn-ea"/>
          <a:cs typeface="+mn-cs"/>
        </a:defRPr>
      </a:lvl4pPr>
      <a:lvl5pPr marL="2057400" indent="-228600" algn="l" rtl="0" fontAlgn="base">
        <a:spcBef>
          <a:spcPct val="20000"/>
        </a:spcBef>
        <a:spcAft>
          <a:spcPct val="0"/>
        </a:spcAft>
        <a:buChar char="»"/>
        <a:defRPr kumimoji="1"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3075"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98714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defRPr sz="1400"/>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98714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defRPr sz="1400"/>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altLang="ja-JP"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98714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1400"/>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9009420E-557C-4A73-AEAA-7AB247C9834E}" type="slidenum">
              <a:rPr kumimoji="1" lang="en-US" altLang="ja-JP" sz="14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1" lang="en-US" altLang="ja-JP" sz="14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2401090396"/>
      </p:ext>
    </p:extLst>
  </p:cSld>
  <p:clrMap bg1="lt1" tx1="dk1" bg2="lt2" tx2="dk2" accent1="accent1" accent2="accent2" accent3="accent3" accent4="accent4" accent5="accent5" accent6="accent6" hlink="hlink" folHlink="folHlink"/>
  <p:sldLayoutIdLst>
    <p:sldLayoutId id="2147484454" r:id="rId1"/>
    <p:sldLayoutId id="2147484455" r:id="rId2"/>
    <p:sldLayoutId id="2147484456" r:id="rId3"/>
    <p:sldLayoutId id="2147484457" r:id="rId4"/>
    <p:sldLayoutId id="2147484458" r:id="rId5"/>
    <p:sldLayoutId id="2147484459" r:id="rId6"/>
    <p:sldLayoutId id="2147484460" r:id="rId7"/>
    <p:sldLayoutId id="2147484461" r:id="rId8"/>
    <p:sldLayoutId id="2147484462" r:id="rId9"/>
    <p:sldLayoutId id="2147484463" r:id="rId10"/>
    <p:sldLayoutId id="2147484464" r:id="rId11"/>
    <p:sldLayoutId id="2147484465" r:id="rId12"/>
  </p:sldLayoutIdLst>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5pPr>
      <a:lvl6pPr marL="457200" algn="ctr" rtl="0" fontAlgn="base">
        <a:spcBef>
          <a:spcPct val="0"/>
        </a:spcBef>
        <a:spcAft>
          <a:spcPct val="0"/>
        </a:spcAft>
        <a:defRPr kumimoji="1" sz="4400">
          <a:solidFill>
            <a:schemeClr val="tx2"/>
          </a:solidFill>
          <a:latin typeface="Arial" pitchFamily="34" charset="0"/>
          <a:ea typeface="ＭＳ Ｐゴシック" pitchFamily="50" charset="-128"/>
        </a:defRPr>
      </a:lvl6pPr>
      <a:lvl7pPr marL="914400" algn="ctr" rtl="0" fontAlgn="base">
        <a:spcBef>
          <a:spcPct val="0"/>
        </a:spcBef>
        <a:spcAft>
          <a:spcPct val="0"/>
        </a:spcAft>
        <a:defRPr kumimoji="1" sz="4400">
          <a:solidFill>
            <a:schemeClr val="tx2"/>
          </a:solidFill>
          <a:latin typeface="Arial" pitchFamily="34" charset="0"/>
          <a:ea typeface="ＭＳ Ｐゴシック" pitchFamily="50" charset="-128"/>
        </a:defRPr>
      </a:lvl7pPr>
      <a:lvl8pPr marL="1371600" algn="ctr" rtl="0" fontAlgn="base">
        <a:spcBef>
          <a:spcPct val="0"/>
        </a:spcBef>
        <a:spcAft>
          <a:spcPct val="0"/>
        </a:spcAft>
        <a:defRPr kumimoji="1" sz="4400">
          <a:solidFill>
            <a:schemeClr val="tx2"/>
          </a:solidFill>
          <a:latin typeface="Arial" pitchFamily="34" charset="0"/>
          <a:ea typeface="ＭＳ Ｐゴシック" pitchFamily="50" charset="-128"/>
        </a:defRPr>
      </a:lvl8pPr>
      <a:lvl9pPr marL="1828800" algn="ctr" rtl="0" fontAlgn="base">
        <a:spcBef>
          <a:spcPct val="0"/>
        </a:spcBef>
        <a:spcAft>
          <a:spcPct val="0"/>
        </a:spcAft>
        <a:defRPr kumimoji="1" sz="4400">
          <a:solidFill>
            <a:schemeClr val="tx2"/>
          </a:solidFill>
          <a:latin typeface="Arial" pitchFamily="34"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3075"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98714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defRPr sz="1400"/>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1400" b="0" i="0" u="none" strike="noStrike" kern="1200" cap="none" spc="0" normalizeH="0" baseline="0" noProof="0">
              <a:ln>
                <a:noFill/>
              </a:ln>
              <a:solidFill>
                <a:srgbClr val="000000"/>
              </a:solidFill>
              <a:effectLst/>
              <a:uLnTx/>
              <a:uFillTx/>
              <a:latin typeface="Arial" pitchFamily="34" charset="0"/>
              <a:ea typeface="ＭＳ Ｐゴシック" pitchFamily="50" charset="-128"/>
              <a:cs typeface="+mn-cs"/>
            </a:endParaRPr>
          </a:p>
        </p:txBody>
      </p:sp>
      <p:sp>
        <p:nvSpPr>
          <p:cNvPr id="98714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defRPr sz="1400"/>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altLang="ja-JP" sz="1400" b="0" i="0" u="none" strike="noStrike" kern="1200" cap="none" spc="0" normalizeH="0" baseline="0" noProof="0">
              <a:ln>
                <a:noFill/>
              </a:ln>
              <a:solidFill>
                <a:srgbClr val="000000"/>
              </a:solidFill>
              <a:effectLst/>
              <a:uLnTx/>
              <a:uFillTx/>
              <a:latin typeface="Arial" pitchFamily="34" charset="0"/>
              <a:ea typeface="ＭＳ Ｐゴシック" pitchFamily="50" charset="-128"/>
              <a:cs typeface="+mn-cs"/>
            </a:endParaRPr>
          </a:p>
        </p:txBody>
      </p:sp>
      <p:sp>
        <p:nvSpPr>
          <p:cNvPr id="98714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1400"/>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3DCB12EC-CE98-4C29-94CF-31569492FC70}" type="slidenum">
              <a:rPr kumimoji="1" lang="en-US" altLang="ja-JP" sz="1400" b="0" i="0" u="none" strike="noStrike" kern="1200" cap="none" spc="0" normalizeH="0" baseline="0" noProof="0">
                <a:ln>
                  <a:noFill/>
                </a:ln>
                <a:solidFill>
                  <a:srgbClr val="000000"/>
                </a:solidFill>
                <a:effectLst/>
                <a:uLnTx/>
                <a:uFillTx/>
                <a:latin typeface="Arial" pitchFamily="34"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1" lang="en-US" altLang="ja-JP" sz="1400" b="0" i="0" u="none" strike="noStrike" kern="1200" cap="none" spc="0" normalizeH="0" baseline="0" noProof="0">
              <a:ln>
                <a:noFill/>
              </a:ln>
              <a:solidFill>
                <a:srgbClr val="000000"/>
              </a:solidFill>
              <a:effectLst/>
              <a:uLnTx/>
              <a:uFillTx/>
              <a:latin typeface="Arial" pitchFamily="34" charset="0"/>
              <a:ea typeface="ＭＳ Ｐゴシック" pitchFamily="50" charset="-128"/>
              <a:cs typeface="+mn-cs"/>
            </a:endParaRPr>
          </a:p>
        </p:txBody>
      </p:sp>
    </p:spTree>
    <p:extLst>
      <p:ext uri="{BB962C8B-B14F-4D97-AF65-F5344CB8AC3E}">
        <p14:creationId xmlns:p14="http://schemas.microsoft.com/office/powerpoint/2010/main" val="1507225855"/>
      </p:ext>
    </p:extLst>
  </p:cSld>
  <p:clrMap bg1="lt1" tx1="dk1" bg2="lt2" tx2="dk2" accent1="accent1" accent2="accent2" accent3="accent3" accent4="accent4" accent5="accent5" accent6="accent6" hlink="hlink" folHlink="folHlink"/>
  <p:sldLayoutIdLst>
    <p:sldLayoutId id="2147484480" r:id="rId1"/>
    <p:sldLayoutId id="2147484481" r:id="rId2"/>
    <p:sldLayoutId id="2147484482" r:id="rId3"/>
    <p:sldLayoutId id="2147484483" r:id="rId4"/>
    <p:sldLayoutId id="2147484484" r:id="rId5"/>
    <p:sldLayoutId id="2147484485" r:id="rId6"/>
    <p:sldLayoutId id="2147484486" r:id="rId7"/>
    <p:sldLayoutId id="2147484487" r:id="rId8"/>
    <p:sldLayoutId id="2147484488" r:id="rId9"/>
    <p:sldLayoutId id="2147484489" r:id="rId10"/>
    <p:sldLayoutId id="2147484490" r:id="rId11"/>
    <p:sldLayoutId id="2147484491" r:id="rId12"/>
  </p:sldLayoutIdLst>
  <p:hf sldNum="0" hdr="0" ftr="0" dt="0"/>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5pPr>
      <a:lvl6pPr marL="457200" algn="ctr" rtl="0" fontAlgn="base">
        <a:spcBef>
          <a:spcPct val="0"/>
        </a:spcBef>
        <a:spcAft>
          <a:spcPct val="0"/>
        </a:spcAft>
        <a:defRPr kumimoji="1" sz="4400">
          <a:solidFill>
            <a:schemeClr val="tx2"/>
          </a:solidFill>
          <a:latin typeface="Arial" pitchFamily="34" charset="0"/>
          <a:ea typeface="ＭＳ Ｐゴシック" pitchFamily="50" charset="-128"/>
        </a:defRPr>
      </a:lvl6pPr>
      <a:lvl7pPr marL="914400" algn="ctr" rtl="0" fontAlgn="base">
        <a:spcBef>
          <a:spcPct val="0"/>
        </a:spcBef>
        <a:spcAft>
          <a:spcPct val="0"/>
        </a:spcAft>
        <a:defRPr kumimoji="1" sz="4400">
          <a:solidFill>
            <a:schemeClr val="tx2"/>
          </a:solidFill>
          <a:latin typeface="Arial" pitchFamily="34" charset="0"/>
          <a:ea typeface="ＭＳ Ｐゴシック" pitchFamily="50" charset="-128"/>
        </a:defRPr>
      </a:lvl7pPr>
      <a:lvl8pPr marL="1371600" algn="ctr" rtl="0" fontAlgn="base">
        <a:spcBef>
          <a:spcPct val="0"/>
        </a:spcBef>
        <a:spcAft>
          <a:spcPct val="0"/>
        </a:spcAft>
        <a:defRPr kumimoji="1" sz="4400">
          <a:solidFill>
            <a:schemeClr val="tx2"/>
          </a:solidFill>
          <a:latin typeface="Arial" pitchFamily="34" charset="0"/>
          <a:ea typeface="ＭＳ Ｐゴシック" pitchFamily="50" charset="-128"/>
        </a:defRPr>
      </a:lvl8pPr>
      <a:lvl9pPr marL="1828800" algn="ctr" rtl="0" fontAlgn="base">
        <a:spcBef>
          <a:spcPct val="0"/>
        </a:spcBef>
        <a:spcAft>
          <a:spcPct val="0"/>
        </a:spcAft>
        <a:defRPr kumimoji="1" sz="4400">
          <a:solidFill>
            <a:schemeClr val="tx2"/>
          </a:solidFill>
          <a:latin typeface="Arial" pitchFamily="34"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7171"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defRPr kumimoji="0" sz="1400">
                <a:solidFill>
                  <a:srgbClr val="000000"/>
                </a:solidFill>
                <a:latin typeface="+mn-lt"/>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ja-JP" sz="1400" b="0" i="0" u="none" strike="noStrike" kern="1200" cap="none" spc="0" normalizeH="0" baseline="0" noProof="0">
              <a:ln>
                <a:noFill/>
              </a:ln>
              <a:solidFill>
                <a:srgbClr val="000000"/>
              </a:solidFill>
              <a:effectLst/>
              <a:uLnTx/>
              <a:uFillTx/>
              <a:latin typeface="Times New Roman"/>
              <a:ea typeface="ＭＳ Ｐゴシック" pitchFamily="50" charset="-128"/>
              <a:cs typeface="+mn-cs"/>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defRPr kumimoji="0" sz="1400">
                <a:solidFill>
                  <a:srgbClr val="000000"/>
                </a:solidFill>
                <a:latin typeface="+mn-lt"/>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ja-JP" sz="1400" b="0" i="0" u="none" strike="noStrike" kern="1200" cap="none" spc="0" normalizeH="0" baseline="0" noProof="0">
              <a:ln>
                <a:noFill/>
              </a:ln>
              <a:solidFill>
                <a:srgbClr val="000000"/>
              </a:solidFill>
              <a:effectLst/>
              <a:uLnTx/>
              <a:uFillTx/>
              <a:latin typeface="Times New Roman"/>
              <a:ea typeface="ＭＳ Ｐゴシック" pitchFamily="50" charset="-128"/>
              <a:cs typeface="+mn-cs"/>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kumimoji="0" sz="1400">
                <a:solidFill>
                  <a:srgbClr val="000000"/>
                </a:solidFill>
                <a:latin typeface="+mn-lt"/>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DF321644-CFFE-4B69-9AA7-1D5C9DF2D84F}" type="slidenum">
              <a:rPr kumimoji="0" lang="ja-JP" altLang="en-US" sz="1400" b="0" i="0" u="none" strike="noStrike" kern="1200" cap="none" spc="0" normalizeH="0" baseline="0" noProof="0">
                <a:ln>
                  <a:noFill/>
                </a:ln>
                <a:solidFill>
                  <a:srgbClr val="000000"/>
                </a:solidFill>
                <a:effectLst/>
                <a:uLnTx/>
                <a:uFillTx/>
                <a:latin typeface="Times New Roman"/>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ja-JP" sz="1400" b="0" i="0" u="none" strike="noStrike" kern="1200" cap="none" spc="0" normalizeH="0" baseline="0" noProof="0">
              <a:ln>
                <a:noFill/>
              </a:ln>
              <a:solidFill>
                <a:srgbClr val="000000"/>
              </a:solidFill>
              <a:effectLst/>
              <a:uLnTx/>
              <a:uFillTx/>
              <a:latin typeface="Times New Roman"/>
              <a:ea typeface="ＭＳ Ｐゴシック" pitchFamily="50" charset="-128"/>
              <a:cs typeface="+mn-cs"/>
            </a:endParaRPr>
          </a:p>
        </p:txBody>
      </p:sp>
    </p:spTree>
    <p:extLst>
      <p:ext uri="{BB962C8B-B14F-4D97-AF65-F5344CB8AC3E}">
        <p14:creationId xmlns:p14="http://schemas.microsoft.com/office/powerpoint/2010/main" val="4256145804"/>
      </p:ext>
    </p:extLst>
  </p:cSld>
  <p:clrMap bg1="lt1" tx1="dk1" bg2="lt2" tx2="dk2" accent1="accent1" accent2="accent2" accent3="accent3" accent4="accent4" accent5="accent5" accent6="accent6" hlink="hlink" folHlink="folHlink"/>
  <p:sldLayoutIdLst>
    <p:sldLayoutId id="2147484505" r:id="rId1"/>
    <p:sldLayoutId id="2147484506" r:id="rId2"/>
    <p:sldLayoutId id="2147484507" r:id="rId3"/>
    <p:sldLayoutId id="2147484508" r:id="rId4"/>
    <p:sldLayoutId id="2147484509" r:id="rId5"/>
    <p:sldLayoutId id="2147484510" r:id="rId6"/>
    <p:sldLayoutId id="2147484511" r:id="rId7"/>
    <p:sldLayoutId id="2147484512" r:id="rId8"/>
    <p:sldLayoutId id="2147484513" r:id="rId9"/>
    <p:sldLayoutId id="2147484514" r:id="rId10"/>
    <p:sldLayoutId id="2147484515" r:id="rId11"/>
  </p:sldLayoutIdLst>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5pPr>
      <a:lvl6pPr marL="457200" algn="ctr" rtl="0" fontAlgn="base">
        <a:spcBef>
          <a:spcPct val="0"/>
        </a:spcBef>
        <a:spcAft>
          <a:spcPct val="0"/>
        </a:spcAft>
        <a:defRPr kumimoji="1" sz="4400">
          <a:solidFill>
            <a:schemeClr val="tx2"/>
          </a:solidFill>
          <a:latin typeface="Times New Roman" pitchFamily="18" charset="0"/>
          <a:ea typeface="ＭＳ Ｐゴシック" pitchFamily="50" charset="-128"/>
        </a:defRPr>
      </a:lvl6pPr>
      <a:lvl7pPr marL="914400" algn="ctr" rtl="0" fontAlgn="base">
        <a:spcBef>
          <a:spcPct val="0"/>
        </a:spcBef>
        <a:spcAft>
          <a:spcPct val="0"/>
        </a:spcAft>
        <a:defRPr kumimoji="1" sz="4400">
          <a:solidFill>
            <a:schemeClr val="tx2"/>
          </a:solidFill>
          <a:latin typeface="Times New Roman" pitchFamily="18" charset="0"/>
          <a:ea typeface="ＭＳ Ｐゴシック" pitchFamily="50" charset="-128"/>
        </a:defRPr>
      </a:lvl7pPr>
      <a:lvl8pPr marL="1371600" algn="ctr" rtl="0" fontAlgn="base">
        <a:spcBef>
          <a:spcPct val="0"/>
        </a:spcBef>
        <a:spcAft>
          <a:spcPct val="0"/>
        </a:spcAft>
        <a:defRPr kumimoji="1" sz="4400">
          <a:solidFill>
            <a:schemeClr val="tx2"/>
          </a:solidFill>
          <a:latin typeface="Times New Roman" pitchFamily="18" charset="0"/>
          <a:ea typeface="ＭＳ Ｐゴシック" pitchFamily="50" charset="-128"/>
        </a:defRPr>
      </a:lvl8pPr>
      <a:lvl9pPr marL="1828800" algn="ctr" rtl="0" fontAlgn="base">
        <a:spcBef>
          <a:spcPct val="0"/>
        </a:spcBef>
        <a:spcAft>
          <a:spcPct val="0"/>
        </a:spcAft>
        <a:defRPr kumimoji="1" sz="4400">
          <a:solidFill>
            <a:schemeClr val="tx2"/>
          </a:solidFill>
          <a:latin typeface="Times New Roman" pitchFamily="18"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base" latinLnBrk="0" hangingPunct="1">
              <a:lnSpc>
                <a:spcPct val="100000"/>
              </a:lnSpc>
              <a:spcBef>
                <a:spcPct val="20000"/>
              </a:spcBef>
              <a:spcAft>
                <a:spcPct val="0"/>
              </a:spcAft>
              <a:buClrTx/>
              <a:buSzTx/>
              <a:buFontTx/>
              <a:buNone/>
              <a:tabLst/>
              <a:defRPr/>
            </a:pPr>
            <a:fld id="{C505033C-AB79-4821-8B86-BEC1678FB679}" type="datetimeFigureOut">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a:cs typeface="+mn-cs"/>
              </a:rPr>
              <a:pPr marL="0" marR="0" lvl="0" indent="0" algn="l" defTabSz="914400" rtl="0" eaLnBrk="1" fontAlgn="base" latinLnBrk="0" hangingPunct="1">
                <a:lnSpc>
                  <a:spcPct val="100000"/>
                </a:lnSpc>
                <a:spcBef>
                  <a:spcPct val="20000"/>
                </a:spcBef>
                <a:spcAft>
                  <a:spcPct val="0"/>
                </a:spcAft>
                <a:buClrTx/>
                <a:buSzTx/>
                <a:buFontTx/>
                <a:buNone/>
                <a:tabLst/>
                <a:defRPr/>
              </a:pPr>
              <a:t>2018/8/15</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a:cs typeface="+mn-cs"/>
            </a:endParaRPr>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a:cs typeface="+mn-cs"/>
            </a:endParaRPr>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base" latinLnBrk="0" hangingPunct="1">
              <a:lnSpc>
                <a:spcPct val="100000"/>
              </a:lnSpc>
              <a:spcBef>
                <a:spcPct val="20000"/>
              </a:spcBef>
              <a:spcAft>
                <a:spcPct val="0"/>
              </a:spcAft>
              <a:buClrTx/>
              <a:buSzTx/>
              <a:buFontTx/>
              <a:buNone/>
              <a:tabLst/>
              <a:defRPr/>
            </a:pPr>
            <a:fld id="{7C91D329-6CF7-4C65-A1B2-D0577533A314}" type="slidenum">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a:cs typeface="+mn-cs"/>
              </a:rPr>
              <a:pPr marL="0" marR="0" lvl="0" indent="0" algn="r" defTabSz="914400" rtl="0" eaLnBrk="1" fontAlgn="base" latinLnBrk="0" hangingPunct="1">
                <a:lnSpc>
                  <a:spcPct val="100000"/>
                </a:lnSpc>
                <a:spcBef>
                  <a:spcPct val="20000"/>
                </a:spcBef>
                <a:spcAft>
                  <a:spcPct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a:cs typeface="+mn-cs"/>
            </a:endParaRPr>
          </a:p>
        </p:txBody>
      </p:sp>
    </p:spTree>
    <p:extLst>
      <p:ext uri="{BB962C8B-B14F-4D97-AF65-F5344CB8AC3E}">
        <p14:creationId xmlns:p14="http://schemas.microsoft.com/office/powerpoint/2010/main" val="758901798"/>
      </p:ext>
    </p:extLst>
  </p:cSld>
  <p:clrMap bg1="lt1" tx1="dk1" bg2="lt2" tx2="dk2" accent1="accent1" accent2="accent2" accent3="accent3" accent4="accent4" accent5="accent5" accent6="accent6" hlink="hlink" folHlink="folHlink"/>
  <p:sldLayoutIdLst>
    <p:sldLayoutId id="2147484529" r:id="rId1"/>
    <p:sldLayoutId id="2147484530" r:id="rId2"/>
    <p:sldLayoutId id="2147484531" r:id="rId3"/>
    <p:sldLayoutId id="2147484532" r:id="rId4"/>
    <p:sldLayoutId id="2147484533" r:id="rId5"/>
    <p:sldLayoutId id="2147484534" r:id="rId6"/>
    <p:sldLayoutId id="2147484535" r:id="rId7"/>
    <p:sldLayoutId id="2147484536" r:id="rId8"/>
    <p:sldLayoutId id="2147484537" r:id="rId9"/>
    <p:sldLayoutId id="2147484538" r:id="rId10"/>
    <p:sldLayoutId id="214748453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a:outerShdw dist="107763" dir="2700000" algn="ctr" rotWithShape="0">
            <a:srgbClr val="000000"/>
          </a:outerShdw>
        </a:effectLst>
      </p:bgPr>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smtClean="0"/>
              <a:t>マスタータイトルの書式設定</a:t>
            </a:r>
          </a:p>
        </p:txBody>
      </p:sp>
      <p:sp>
        <p:nvSpPr>
          <p:cNvPr id="10243"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smtClean="0"/>
              <a:t>マスターテキストの書式設定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spcBef>
                <a:spcPct val="50000"/>
              </a:spcBef>
              <a:defRPr sz="1400">
                <a:solidFill>
                  <a:srgbClr val="000000"/>
                </a:solidFill>
                <a:latin typeface="+mn-lt"/>
              </a:defRPr>
            </a:lvl1p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1" lang="en-US" altLang="ja-JP" sz="1400" b="0" i="0" u="none" strike="noStrike" kern="1200" cap="none" spc="0" normalizeH="0" baseline="0" noProof="0">
              <a:ln>
                <a:noFill/>
              </a:ln>
              <a:solidFill>
                <a:srgbClr val="000000"/>
              </a:solidFill>
              <a:effectLst/>
              <a:uLnTx/>
              <a:uFillTx/>
              <a:latin typeface="Times New Roman"/>
              <a:ea typeface="ＭＳ Ｐゴシック" pitchFamily="50" charset="-128"/>
              <a:cs typeface="+mn-cs"/>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spcBef>
                <a:spcPct val="50000"/>
              </a:spcBef>
              <a:defRPr sz="1400">
                <a:solidFill>
                  <a:srgbClr val="000000"/>
                </a:solidFill>
                <a:latin typeface="+mn-lt"/>
              </a:defRPr>
            </a:lvl1p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1" lang="en-US" altLang="ja-JP" sz="1400" b="0" i="0" u="none" strike="noStrike" kern="1200" cap="none" spc="0" normalizeH="0" baseline="0" noProof="0">
              <a:ln>
                <a:noFill/>
              </a:ln>
              <a:solidFill>
                <a:srgbClr val="000000"/>
              </a:solidFill>
              <a:effectLst/>
              <a:uLnTx/>
              <a:uFillTx/>
              <a:latin typeface="Times New Roman"/>
              <a:ea typeface="ＭＳ Ｐゴシック" pitchFamily="50" charset="-128"/>
              <a:cs typeface="+mn-cs"/>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spcBef>
                <a:spcPct val="50000"/>
              </a:spcBef>
              <a:defRPr sz="1400">
                <a:solidFill>
                  <a:srgbClr val="000000"/>
                </a:solidFill>
                <a:latin typeface="+mn-lt"/>
              </a:defRPr>
            </a:lvl1pPr>
          </a:lstStyle>
          <a:p>
            <a:pPr marL="0" marR="0" lvl="0" indent="0" algn="r" defTabSz="914400" rtl="0" eaLnBrk="1" fontAlgn="base" latinLnBrk="0" hangingPunct="1">
              <a:lnSpc>
                <a:spcPct val="100000"/>
              </a:lnSpc>
              <a:spcBef>
                <a:spcPct val="50000"/>
              </a:spcBef>
              <a:spcAft>
                <a:spcPct val="0"/>
              </a:spcAft>
              <a:buClrTx/>
              <a:buSzTx/>
              <a:buFontTx/>
              <a:buNone/>
              <a:tabLst/>
              <a:defRPr/>
            </a:pPr>
            <a:fld id="{563F373D-D93F-4915-8039-9ACC8E367CEA}" type="slidenum">
              <a:rPr kumimoji="1" lang="en-US" altLang="ja-JP" sz="1400" b="0" i="0" u="none" strike="noStrike" kern="1200" cap="none" spc="0" normalizeH="0" baseline="0" noProof="0">
                <a:ln>
                  <a:noFill/>
                </a:ln>
                <a:solidFill>
                  <a:srgbClr val="000000"/>
                </a:solidFill>
                <a:effectLst/>
                <a:uLnTx/>
                <a:uFillTx/>
                <a:latin typeface="Times New Roman"/>
                <a:ea typeface="ＭＳ Ｐゴシック" pitchFamily="50" charset="-128"/>
                <a:cs typeface="+mn-cs"/>
              </a:rPr>
              <a:pPr marL="0" marR="0" lvl="0" indent="0" algn="r" defTabSz="914400" rtl="0" eaLnBrk="1" fontAlgn="base" latinLnBrk="0" hangingPunct="1">
                <a:lnSpc>
                  <a:spcPct val="100000"/>
                </a:lnSpc>
                <a:spcBef>
                  <a:spcPct val="50000"/>
                </a:spcBef>
                <a:spcAft>
                  <a:spcPct val="0"/>
                </a:spcAft>
                <a:buClrTx/>
                <a:buSzTx/>
                <a:buFontTx/>
                <a:buNone/>
                <a:tabLst/>
                <a:defRPr/>
              </a:pPr>
              <a:t>‹#›</a:t>
            </a:fld>
            <a:endParaRPr kumimoji="1" lang="en-US" altLang="ja-JP" sz="1400" b="0" i="0" u="none" strike="noStrike" kern="1200" cap="none" spc="0" normalizeH="0" baseline="0" noProof="0">
              <a:ln>
                <a:noFill/>
              </a:ln>
              <a:solidFill>
                <a:srgbClr val="000000"/>
              </a:solidFill>
              <a:effectLst/>
              <a:uLnTx/>
              <a:uFillTx/>
              <a:latin typeface="Times New Roman"/>
              <a:ea typeface="ＭＳ Ｐゴシック" pitchFamily="50" charset="-128"/>
              <a:cs typeface="+mn-cs"/>
            </a:endParaRPr>
          </a:p>
        </p:txBody>
      </p:sp>
    </p:spTree>
    <p:extLst>
      <p:ext uri="{BB962C8B-B14F-4D97-AF65-F5344CB8AC3E}">
        <p14:creationId xmlns:p14="http://schemas.microsoft.com/office/powerpoint/2010/main" val="1039311711"/>
      </p:ext>
    </p:extLst>
  </p:cSld>
  <p:clrMap bg1="lt1" tx1="dk1" bg2="lt2" tx2="dk2" accent1="accent1" accent2="accent2" accent3="accent3" accent4="accent4" accent5="accent5" accent6="accent6" hlink="hlink" folHlink="folHlink"/>
  <p:sldLayoutIdLst>
    <p:sldLayoutId id="2147484541" r:id="rId1"/>
    <p:sldLayoutId id="2147484542" r:id="rId2"/>
    <p:sldLayoutId id="2147484543" r:id="rId3"/>
    <p:sldLayoutId id="2147484544" r:id="rId4"/>
    <p:sldLayoutId id="2147484545" r:id="rId5"/>
    <p:sldLayoutId id="2147484546" r:id="rId6"/>
    <p:sldLayoutId id="2147484547" r:id="rId7"/>
    <p:sldLayoutId id="2147484548" r:id="rId8"/>
    <p:sldLayoutId id="2147484549" r:id="rId9"/>
    <p:sldLayoutId id="2147484550" r:id="rId10"/>
    <p:sldLayoutId id="2147484551" r:id="rId11"/>
  </p:sldLayoutIdLst>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5pPr>
      <a:lvl6pPr marL="457200" algn="ctr" rtl="0" fontAlgn="base">
        <a:spcBef>
          <a:spcPct val="0"/>
        </a:spcBef>
        <a:spcAft>
          <a:spcPct val="0"/>
        </a:spcAft>
        <a:defRPr kumimoji="1" sz="4400">
          <a:solidFill>
            <a:schemeClr val="tx2"/>
          </a:solidFill>
          <a:latin typeface="Times New Roman" pitchFamily="18" charset="0"/>
          <a:ea typeface="ＭＳ Ｐゴシック" pitchFamily="50" charset="-128"/>
        </a:defRPr>
      </a:lvl6pPr>
      <a:lvl7pPr marL="914400" algn="ctr" rtl="0" fontAlgn="base">
        <a:spcBef>
          <a:spcPct val="0"/>
        </a:spcBef>
        <a:spcAft>
          <a:spcPct val="0"/>
        </a:spcAft>
        <a:defRPr kumimoji="1" sz="4400">
          <a:solidFill>
            <a:schemeClr val="tx2"/>
          </a:solidFill>
          <a:latin typeface="Times New Roman" pitchFamily="18" charset="0"/>
          <a:ea typeface="ＭＳ Ｐゴシック" pitchFamily="50" charset="-128"/>
        </a:defRPr>
      </a:lvl7pPr>
      <a:lvl8pPr marL="1371600" algn="ctr" rtl="0" fontAlgn="base">
        <a:spcBef>
          <a:spcPct val="0"/>
        </a:spcBef>
        <a:spcAft>
          <a:spcPct val="0"/>
        </a:spcAft>
        <a:defRPr kumimoji="1" sz="4400">
          <a:solidFill>
            <a:schemeClr val="tx2"/>
          </a:solidFill>
          <a:latin typeface="Times New Roman" pitchFamily="18" charset="0"/>
          <a:ea typeface="ＭＳ Ｐゴシック" pitchFamily="50" charset="-128"/>
        </a:defRPr>
      </a:lvl8pPr>
      <a:lvl9pPr marL="1828800" algn="ctr" rtl="0" fontAlgn="base">
        <a:spcBef>
          <a:spcPct val="0"/>
        </a:spcBef>
        <a:spcAft>
          <a:spcPct val="0"/>
        </a:spcAft>
        <a:defRPr kumimoji="1" sz="4400">
          <a:solidFill>
            <a:schemeClr val="tx2"/>
          </a:solidFill>
          <a:latin typeface="Times New Roman" pitchFamily="18"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67.xml"/></Relationships>
</file>

<file path=ppt/slides/_rels/slide11.xml.rels><?xml version="1.0" encoding="UTF-8" standalone="yes"?>
<Relationships xmlns="http://schemas.openxmlformats.org/package/2006/relationships"><Relationship Id="rId8" Type="http://schemas.openxmlformats.org/officeDocument/2006/relationships/image" Target="../media/image25.wmf"/><Relationship Id="rId3" Type="http://schemas.openxmlformats.org/officeDocument/2006/relationships/notesSlide" Target="../notesSlides/notesSlide2.xml"/><Relationship Id="rId7" Type="http://schemas.openxmlformats.org/officeDocument/2006/relationships/oleObject" Target="../embeddings/oleObject4.bin"/><Relationship Id="rId2" Type="http://schemas.openxmlformats.org/officeDocument/2006/relationships/slideLayout" Target="../slideLayouts/slideLayout67.xml"/><Relationship Id="rId1" Type="http://schemas.openxmlformats.org/officeDocument/2006/relationships/vmlDrawing" Target="../drawings/vmlDrawing5.vml"/><Relationship Id="rId6" Type="http://schemas.openxmlformats.org/officeDocument/2006/relationships/image" Target="../media/image16.wmf"/><Relationship Id="rId5" Type="http://schemas.openxmlformats.org/officeDocument/2006/relationships/oleObject" Target="../embeddings/oleObject2.bin"/><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8" Type="http://schemas.openxmlformats.org/officeDocument/2006/relationships/image" Target="../media/image25.wmf"/><Relationship Id="rId3" Type="http://schemas.openxmlformats.org/officeDocument/2006/relationships/notesSlide" Target="../notesSlides/notesSlide3.xml"/><Relationship Id="rId7" Type="http://schemas.openxmlformats.org/officeDocument/2006/relationships/oleObject" Target="../embeddings/oleObject4.bin"/><Relationship Id="rId2" Type="http://schemas.openxmlformats.org/officeDocument/2006/relationships/slideLayout" Target="../slideLayouts/slideLayout67.xml"/><Relationship Id="rId1" Type="http://schemas.openxmlformats.org/officeDocument/2006/relationships/vmlDrawing" Target="../drawings/vmlDrawing6.vml"/><Relationship Id="rId6" Type="http://schemas.openxmlformats.org/officeDocument/2006/relationships/image" Target="../media/image16.wmf"/><Relationship Id="rId5" Type="http://schemas.openxmlformats.org/officeDocument/2006/relationships/oleObject" Target="../embeddings/oleObject2.bin"/><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8" Type="http://schemas.openxmlformats.org/officeDocument/2006/relationships/image" Target="../media/image27.wmf"/><Relationship Id="rId3" Type="http://schemas.openxmlformats.org/officeDocument/2006/relationships/notesSlide" Target="../notesSlides/notesSlide4.xml"/><Relationship Id="rId7" Type="http://schemas.openxmlformats.org/officeDocument/2006/relationships/oleObject" Target="../embeddings/oleObject5.bin"/><Relationship Id="rId2" Type="http://schemas.openxmlformats.org/officeDocument/2006/relationships/slideLayout" Target="../slideLayouts/slideLayout67.xml"/><Relationship Id="rId1" Type="http://schemas.openxmlformats.org/officeDocument/2006/relationships/vmlDrawing" Target="../drawings/vmlDrawing7.vml"/><Relationship Id="rId6" Type="http://schemas.openxmlformats.org/officeDocument/2006/relationships/image" Target="../media/image16.wmf"/><Relationship Id="rId5" Type="http://schemas.openxmlformats.org/officeDocument/2006/relationships/oleObject" Target="../embeddings/oleObject2.bin"/><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5.xml"/><Relationship Id="rId1" Type="http://schemas.openxmlformats.org/officeDocument/2006/relationships/slideLayout" Target="../slideLayouts/slideLayout38.xml"/><Relationship Id="rId6" Type="http://schemas.openxmlformats.org/officeDocument/2006/relationships/image" Target="../media/image30.jpeg"/><Relationship Id="rId5" Type="http://schemas.openxmlformats.org/officeDocument/2006/relationships/image" Target="../media/image29.wmf"/><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6.xml"/><Relationship Id="rId1" Type="http://schemas.openxmlformats.org/officeDocument/2006/relationships/slideLayout" Target="../slideLayouts/slideLayout36.xml"/></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36.png"/><Relationship Id="rId2" Type="http://schemas.openxmlformats.org/officeDocument/2006/relationships/image" Target="../media/image32.png"/><Relationship Id="rId1" Type="http://schemas.openxmlformats.org/officeDocument/2006/relationships/slideLayout" Target="../slideLayouts/slideLayout55.xml"/><Relationship Id="rId6" Type="http://schemas.openxmlformats.org/officeDocument/2006/relationships/image" Target="../media/image35.png"/><Relationship Id="rId5" Type="http://schemas.openxmlformats.org/officeDocument/2006/relationships/image" Target="../media/image12.png"/><Relationship Id="rId4" Type="http://schemas.openxmlformats.org/officeDocument/2006/relationships/image" Target="../media/image34.png"/></Relationships>
</file>

<file path=ppt/slides/_rels/slide1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50.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9.png"/><Relationship Id="rId1" Type="http://schemas.openxmlformats.org/officeDocument/2006/relationships/slideLayout" Target="../slideLayouts/slideLayout55.xml"/></Relationships>
</file>

<file path=ppt/slides/_rels/slide19.xml.rels><?xml version="1.0" encoding="UTF-8" standalone="yes"?>
<Relationships xmlns="http://schemas.openxmlformats.org/package/2006/relationships"><Relationship Id="rId3" Type="http://schemas.openxmlformats.org/officeDocument/2006/relationships/image" Target="../media/image41.wmf"/><Relationship Id="rId2" Type="http://schemas.openxmlformats.org/officeDocument/2006/relationships/image" Target="../media/image40.wmf"/><Relationship Id="rId1" Type="http://schemas.openxmlformats.org/officeDocument/2006/relationships/slideLayout" Target="../slideLayouts/slideLayout50.xml"/><Relationship Id="rId5" Type="http://schemas.openxmlformats.org/officeDocument/2006/relationships/image" Target="../media/image43.wmf"/><Relationship Id="rId4" Type="http://schemas.openxmlformats.org/officeDocument/2006/relationships/image" Target="../media/image42.wmf"/></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6.png"/><Relationship Id="rId11" Type="http://schemas.openxmlformats.org/officeDocument/2006/relationships/image" Target="../media/image9.jpeg"/><Relationship Id="rId5" Type="http://schemas.openxmlformats.org/officeDocument/2006/relationships/image" Target="../media/image5.png"/><Relationship Id="rId10" Type="http://schemas.openxmlformats.org/officeDocument/2006/relationships/image" Target="../media/image2.png"/><Relationship Id="rId4" Type="http://schemas.openxmlformats.org/officeDocument/2006/relationships/image" Target="../media/image4.png"/><Relationship Id="rId9" Type="http://schemas.openxmlformats.org/officeDocument/2006/relationships/oleObject" Target="../embeddings/oleObject1.bin"/></Relationships>
</file>

<file path=ppt/slides/_rels/slide2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7.xml"/><Relationship Id="rId1" Type="http://schemas.openxmlformats.org/officeDocument/2006/relationships/slideLayout" Target="../slideLayouts/slideLayout50.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36.png"/><Relationship Id="rId2" Type="http://schemas.openxmlformats.org/officeDocument/2006/relationships/image" Target="../media/image32.png"/><Relationship Id="rId1" Type="http://schemas.openxmlformats.org/officeDocument/2006/relationships/slideLayout" Target="../slideLayouts/slideLayout55.xml"/><Relationship Id="rId6" Type="http://schemas.openxmlformats.org/officeDocument/2006/relationships/image" Target="../media/image35.png"/><Relationship Id="rId5" Type="http://schemas.openxmlformats.org/officeDocument/2006/relationships/image" Target="../media/image12.png"/><Relationship Id="rId4" Type="http://schemas.openxmlformats.org/officeDocument/2006/relationships/image" Target="../media/image34.png"/></Relationships>
</file>

<file path=ppt/slides/_rels/slide22.xml.rels><?xml version="1.0" encoding="UTF-8" standalone="yes"?>
<Relationships xmlns="http://schemas.openxmlformats.org/package/2006/relationships"><Relationship Id="rId3" Type="http://schemas.openxmlformats.org/officeDocument/2006/relationships/image" Target="../media/image49.emf"/><Relationship Id="rId2" Type="http://schemas.openxmlformats.org/officeDocument/2006/relationships/image" Target="../media/image48.emf"/><Relationship Id="rId1" Type="http://schemas.openxmlformats.org/officeDocument/2006/relationships/slideLayout" Target="../slideLayouts/slideLayout55.xml"/></Relationships>
</file>

<file path=ppt/slides/_rels/slide23.xml.rels><?xml version="1.0" encoding="UTF-8" standalone="yes"?>
<Relationships xmlns="http://schemas.openxmlformats.org/package/2006/relationships"><Relationship Id="rId8" Type="http://schemas.openxmlformats.org/officeDocument/2006/relationships/image" Target="../media/image27.wmf"/><Relationship Id="rId3" Type="http://schemas.openxmlformats.org/officeDocument/2006/relationships/notesSlide" Target="../notesSlides/notesSlide8.xml"/><Relationship Id="rId7" Type="http://schemas.openxmlformats.org/officeDocument/2006/relationships/oleObject" Target="../embeddings/oleObject5.bin"/><Relationship Id="rId2" Type="http://schemas.openxmlformats.org/officeDocument/2006/relationships/slideLayout" Target="../slideLayouts/slideLayout55.xml"/><Relationship Id="rId1" Type="http://schemas.openxmlformats.org/officeDocument/2006/relationships/vmlDrawing" Target="../drawings/vmlDrawing8.vml"/><Relationship Id="rId6" Type="http://schemas.openxmlformats.org/officeDocument/2006/relationships/image" Target="../media/image16.wmf"/><Relationship Id="rId5" Type="http://schemas.openxmlformats.org/officeDocument/2006/relationships/oleObject" Target="../embeddings/oleObject2.bin"/><Relationship Id="rId4" Type="http://schemas.openxmlformats.org/officeDocument/2006/relationships/image" Target="../media/image26.png"/></Relationships>
</file>

<file path=ppt/slides/_rels/slide24.xml.rels><?xml version="1.0" encoding="UTF-8" standalone="yes"?>
<Relationships xmlns="http://schemas.openxmlformats.org/package/2006/relationships"><Relationship Id="rId3" Type="http://schemas.openxmlformats.org/officeDocument/2006/relationships/image" Target="../media/image49.emf"/><Relationship Id="rId2" Type="http://schemas.openxmlformats.org/officeDocument/2006/relationships/image" Target="../media/image48.emf"/><Relationship Id="rId1" Type="http://schemas.openxmlformats.org/officeDocument/2006/relationships/slideLayout" Target="../slideLayouts/slideLayout55.xml"/></Relationships>
</file>

<file path=ppt/slides/_rels/slide25.xml.rels><?xml version="1.0" encoding="UTF-8" standalone="yes"?>
<Relationships xmlns="http://schemas.openxmlformats.org/package/2006/relationships"><Relationship Id="rId3" Type="http://schemas.openxmlformats.org/officeDocument/2006/relationships/image" Target="../media/image51.png"/><Relationship Id="rId7" Type="http://schemas.openxmlformats.org/officeDocument/2006/relationships/image" Target="../media/image55.png"/><Relationship Id="rId2" Type="http://schemas.openxmlformats.org/officeDocument/2006/relationships/image" Target="../media/image50.png"/><Relationship Id="rId1" Type="http://schemas.openxmlformats.org/officeDocument/2006/relationships/slideLayout" Target="../slideLayouts/slideLayout89.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s>
</file>

<file path=ppt/slides/_rels/slide2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9.xml"/><Relationship Id="rId1" Type="http://schemas.openxmlformats.org/officeDocument/2006/relationships/slideLayout" Target="../slideLayouts/slideLayout50.xml"/><Relationship Id="rId5" Type="http://schemas.openxmlformats.org/officeDocument/2006/relationships/image" Target="../media/image58.png"/><Relationship Id="rId4" Type="http://schemas.openxmlformats.org/officeDocument/2006/relationships/image" Target="../media/image57.png"/></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9.png"/><Relationship Id="rId1" Type="http://schemas.openxmlformats.org/officeDocument/2006/relationships/slideLayout" Target="../slideLayouts/slideLayout55.xml"/></Relationships>
</file>

<file path=ppt/slides/_rels/slide2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18.xml"/><Relationship Id="rId4" Type="http://schemas.openxmlformats.org/officeDocument/2006/relationships/image" Target="../media/image15.jpeg"/></Relationships>
</file>

<file path=ppt/slides/_rels/slide29.xml.rels><?xml version="1.0" encoding="UTF-8" standalone="yes"?>
<Relationships xmlns="http://schemas.openxmlformats.org/package/2006/relationships"><Relationship Id="rId8" Type="http://schemas.openxmlformats.org/officeDocument/2006/relationships/oleObject" Target="../embeddings/oleObject6.bin"/><Relationship Id="rId3" Type="http://schemas.openxmlformats.org/officeDocument/2006/relationships/image" Target="../media/image60.png"/><Relationship Id="rId7" Type="http://schemas.openxmlformats.org/officeDocument/2006/relationships/image" Target="../media/image63.png"/><Relationship Id="rId2" Type="http://schemas.openxmlformats.org/officeDocument/2006/relationships/slideLayout" Target="../slideLayouts/slideLayout18.xml"/><Relationship Id="rId1" Type="http://schemas.openxmlformats.org/officeDocument/2006/relationships/vmlDrawing" Target="../drawings/vmlDrawing9.vml"/><Relationship Id="rId6" Type="http://schemas.openxmlformats.org/officeDocument/2006/relationships/image" Target="../media/image62.png"/><Relationship Id="rId5" Type="http://schemas.openxmlformats.org/officeDocument/2006/relationships/image" Target="../media/image36.png"/><Relationship Id="rId10" Type="http://schemas.openxmlformats.org/officeDocument/2006/relationships/image" Target="../media/image64.png"/><Relationship Id="rId4" Type="http://schemas.openxmlformats.org/officeDocument/2006/relationships/image" Target="../media/image61.png"/><Relationship Id="rId9" Type="http://schemas.openxmlformats.org/officeDocument/2006/relationships/image" Target="../media/image59.wmf"/></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30.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image" Target="../media/image60.png"/><Relationship Id="rId7" Type="http://schemas.openxmlformats.org/officeDocument/2006/relationships/image" Target="../media/image65.wmf"/><Relationship Id="rId2" Type="http://schemas.openxmlformats.org/officeDocument/2006/relationships/slideLayout" Target="../slideLayouts/slideLayout55.xml"/><Relationship Id="rId1" Type="http://schemas.openxmlformats.org/officeDocument/2006/relationships/vmlDrawing" Target="../drawings/vmlDrawing10.vml"/><Relationship Id="rId6" Type="http://schemas.openxmlformats.org/officeDocument/2006/relationships/oleObject" Target="../embeddings/oleObject7.bin"/><Relationship Id="rId5" Type="http://schemas.openxmlformats.org/officeDocument/2006/relationships/image" Target="../media/image36.png"/><Relationship Id="rId10" Type="http://schemas.openxmlformats.org/officeDocument/2006/relationships/image" Target="../media/image59.wmf"/><Relationship Id="rId4" Type="http://schemas.openxmlformats.org/officeDocument/2006/relationships/image" Target="../media/image61.png"/><Relationship Id="rId9" Type="http://schemas.openxmlformats.org/officeDocument/2006/relationships/oleObject" Target="../embeddings/oleObject6.bin"/></Relationships>
</file>

<file path=ppt/slides/_rels/slide31.xml.rels><?xml version="1.0" encoding="UTF-8" standalone="yes"?>
<Relationships xmlns="http://schemas.openxmlformats.org/package/2006/relationships"><Relationship Id="rId8" Type="http://schemas.openxmlformats.org/officeDocument/2006/relationships/oleObject" Target="../embeddings/oleObject8.bin"/><Relationship Id="rId3" Type="http://schemas.openxmlformats.org/officeDocument/2006/relationships/image" Target="../media/image67.png"/><Relationship Id="rId7" Type="http://schemas.openxmlformats.org/officeDocument/2006/relationships/image" Target="../media/image36.png"/><Relationship Id="rId2" Type="http://schemas.openxmlformats.org/officeDocument/2006/relationships/slideLayout" Target="../slideLayouts/slideLayout55.xml"/><Relationship Id="rId1" Type="http://schemas.openxmlformats.org/officeDocument/2006/relationships/vmlDrawing" Target="../drawings/vmlDrawing11.vml"/><Relationship Id="rId6" Type="http://schemas.openxmlformats.org/officeDocument/2006/relationships/image" Target="../media/image69.emf"/><Relationship Id="rId5" Type="http://schemas.openxmlformats.org/officeDocument/2006/relationships/image" Target="../media/image68.png"/><Relationship Id="rId4" Type="http://schemas.openxmlformats.org/officeDocument/2006/relationships/image" Target="../media/image35.png"/><Relationship Id="rId9" Type="http://schemas.openxmlformats.org/officeDocument/2006/relationships/image" Target="../media/image66.wmf"/></Relationships>
</file>

<file path=ppt/slides/_rels/slide32.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image" Target="../media/image50.png"/><Relationship Id="rId7" Type="http://schemas.openxmlformats.org/officeDocument/2006/relationships/image" Target="../media/image53.png"/><Relationship Id="rId2" Type="http://schemas.openxmlformats.org/officeDocument/2006/relationships/slideLayout" Target="../slideLayouts/slideLayout55.xml"/><Relationship Id="rId1" Type="http://schemas.openxmlformats.org/officeDocument/2006/relationships/vmlDrawing" Target="../drawings/vmlDrawing12.vml"/><Relationship Id="rId6" Type="http://schemas.openxmlformats.org/officeDocument/2006/relationships/image" Target="../media/image52.png"/><Relationship Id="rId5" Type="http://schemas.openxmlformats.org/officeDocument/2006/relationships/image" Target="../media/image51.png"/><Relationship Id="rId10" Type="http://schemas.openxmlformats.org/officeDocument/2006/relationships/image" Target="../media/image59.wmf"/><Relationship Id="rId4" Type="http://schemas.openxmlformats.org/officeDocument/2006/relationships/image" Target="../media/image54.png"/><Relationship Id="rId9" Type="http://schemas.openxmlformats.org/officeDocument/2006/relationships/oleObject" Target="../embeddings/oleObject6.bin"/></Relationships>
</file>

<file path=ppt/slides/_rels/slide33.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image" Target="../media/image60.png"/><Relationship Id="rId7" Type="http://schemas.openxmlformats.org/officeDocument/2006/relationships/image" Target="../media/image65.wmf"/><Relationship Id="rId2" Type="http://schemas.openxmlformats.org/officeDocument/2006/relationships/slideLayout" Target="../slideLayouts/slideLayout55.xml"/><Relationship Id="rId1" Type="http://schemas.openxmlformats.org/officeDocument/2006/relationships/vmlDrawing" Target="../drawings/vmlDrawing13.vml"/><Relationship Id="rId6" Type="http://schemas.openxmlformats.org/officeDocument/2006/relationships/oleObject" Target="../embeddings/oleObject7.bin"/><Relationship Id="rId11" Type="http://schemas.openxmlformats.org/officeDocument/2006/relationships/image" Target="../media/image70.png"/><Relationship Id="rId5" Type="http://schemas.openxmlformats.org/officeDocument/2006/relationships/image" Target="../media/image36.png"/><Relationship Id="rId10" Type="http://schemas.openxmlformats.org/officeDocument/2006/relationships/image" Target="../media/image59.wmf"/><Relationship Id="rId4" Type="http://schemas.openxmlformats.org/officeDocument/2006/relationships/image" Target="../media/image61.png"/><Relationship Id="rId9" Type="http://schemas.openxmlformats.org/officeDocument/2006/relationships/oleObject" Target="../embeddings/oleObject6.bin"/></Relationships>
</file>

<file path=ppt/slides/_rels/slide34.xml.rels><?xml version="1.0" encoding="UTF-8" standalone="yes"?>
<Relationships xmlns="http://schemas.openxmlformats.org/package/2006/relationships"><Relationship Id="rId8" Type="http://schemas.openxmlformats.org/officeDocument/2006/relationships/oleObject" Target="../embeddings/oleObject10.bin"/><Relationship Id="rId13" Type="http://schemas.openxmlformats.org/officeDocument/2006/relationships/image" Target="../media/image74.wmf"/><Relationship Id="rId3" Type="http://schemas.openxmlformats.org/officeDocument/2006/relationships/notesSlide" Target="../notesSlides/notesSlide10.xml"/><Relationship Id="rId7" Type="http://schemas.openxmlformats.org/officeDocument/2006/relationships/image" Target="../media/image71.wmf"/><Relationship Id="rId12" Type="http://schemas.openxmlformats.org/officeDocument/2006/relationships/oleObject" Target="../embeddings/oleObject12.bin"/><Relationship Id="rId2" Type="http://schemas.openxmlformats.org/officeDocument/2006/relationships/slideLayout" Target="../slideLayouts/slideLayout84.xml"/><Relationship Id="rId1" Type="http://schemas.openxmlformats.org/officeDocument/2006/relationships/vmlDrawing" Target="../drawings/vmlDrawing14.vml"/><Relationship Id="rId6" Type="http://schemas.openxmlformats.org/officeDocument/2006/relationships/oleObject" Target="../embeddings/oleObject9.bin"/><Relationship Id="rId11" Type="http://schemas.openxmlformats.org/officeDocument/2006/relationships/image" Target="../media/image73.wmf"/><Relationship Id="rId5" Type="http://schemas.openxmlformats.org/officeDocument/2006/relationships/image" Target="../media/image77.png"/><Relationship Id="rId15" Type="http://schemas.openxmlformats.org/officeDocument/2006/relationships/image" Target="../media/image75.wmf"/><Relationship Id="rId10" Type="http://schemas.openxmlformats.org/officeDocument/2006/relationships/oleObject" Target="../embeddings/oleObject11.bin"/><Relationship Id="rId4" Type="http://schemas.openxmlformats.org/officeDocument/2006/relationships/image" Target="../media/image76.png"/><Relationship Id="rId9" Type="http://schemas.openxmlformats.org/officeDocument/2006/relationships/image" Target="../media/image72.wmf"/><Relationship Id="rId14" Type="http://schemas.openxmlformats.org/officeDocument/2006/relationships/oleObject" Target="../embeddings/oleObject13.bin"/></Relationships>
</file>

<file path=ppt/slides/_rels/slide35.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70.png"/><Relationship Id="rId2" Type="http://schemas.openxmlformats.org/officeDocument/2006/relationships/image" Target="../media/image67.png"/><Relationship Id="rId1" Type="http://schemas.openxmlformats.org/officeDocument/2006/relationships/slideLayout" Target="../slideLayouts/slideLayout55.xml"/><Relationship Id="rId6" Type="http://schemas.openxmlformats.org/officeDocument/2006/relationships/image" Target="../media/image36.png"/><Relationship Id="rId5" Type="http://schemas.openxmlformats.org/officeDocument/2006/relationships/image" Target="../media/image69.emf"/><Relationship Id="rId4" Type="http://schemas.openxmlformats.org/officeDocument/2006/relationships/image" Target="../media/image68.png"/></Relationships>
</file>

<file path=ppt/slides/_rels/slide36.xml.rels><?xml version="1.0" encoding="UTF-8" standalone="yes"?>
<Relationships xmlns="http://schemas.openxmlformats.org/package/2006/relationships"><Relationship Id="rId8" Type="http://schemas.openxmlformats.org/officeDocument/2006/relationships/oleObject" Target="../embeddings/oleObject10.bin"/><Relationship Id="rId13" Type="http://schemas.openxmlformats.org/officeDocument/2006/relationships/image" Target="../media/image74.wmf"/><Relationship Id="rId3" Type="http://schemas.openxmlformats.org/officeDocument/2006/relationships/notesSlide" Target="../notesSlides/notesSlide11.xml"/><Relationship Id="rId7" Type="http://schemas.openxmlformats.org/officeDocument/2006/relationships/image" Target="../media/image71.wmf"/><Relationship Id="rId12" Type="http://schemas.openxmlformats.org/officeDocument/2006/relationships/oleObject" Target="../embeddings/oleObject12.bin"/><Relationship Id="rId2" Type="http://schemas.openxmlformats.org/officeDocument/2006/relationships/slideLayout" Target="../slideLayouts/slideLayout84.xml"/><Relationship Id="rId1" Type="http://schemas.openxmlformats.org/officeDocument/2006/relationships/vmlDrawing" Target="../drawings/vmlDrawing15.vml"/><Relationship Id="rId6" Type="http://schemas.openxmlformats.org/officeDocument/2006/relationships/oleObject" Target="../embeddings/oleObject9.bin"/><Relationship Id="rId11" Type="http://schemas.openxmlformats.org/officeDocument/2006/relationships/image" Target="../media/image73.wmf"/><Relationship Id="rId5" Type="http://schemas.openxmlformats.org/officeDocument/2006/relationships/image" Target="../media/image77.png"/><Relationship Id="rId15" Type="http://schemas.openxmlformats.org/officeDocument/2006/relationships/image" Target="../media/image75.wmf"/><Relationship Id="rId10" Type="http://schemas.openxmlformats.org/officeDocument/2006/relationships/oleObject" Target="../embeddings/oleObject11.bin"/><Relationship Id="rId4" Type="http://schemas.openxmlformats.org/officeDocument/2006/relationships/image" Target="../media/image76.png"/><Relationship Id="rId9" Type="http://schemas.openxmlformats.org/officeDocument/2006/relationships/image" Target="../media/image72.wmf"/><Relationship Id="rId14" Type="http://schemas.openxmlformats.org/officeDocument/2006/relationships/oleObject" Target="../embeddings/oleObject13.bin"/></Relationships>
</file>

<file path=ppt/slides/_rels/slide37.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image" Target="../media/image50.png"/><Relationship Id="rId7" Type="http://schemas.openxmlformats.org/officeDocument/2006/relationships/image" Target="../media/image53.png"/><Relationship Id="rId2" Type="http://schemas.openxmlformats.org/officeDocument/2006/relationships/slideLayout" Target="../slideLayouts/slideLayout55.xml"/><Relationship Id="rId1" Type="http://schemas.openxmlformats.org/officeDocument/2006/relationships/vmlDrawing" Target="../drawings/vmlDrawing16.vml"/><Relationship Id="rId6" Type="http://schemas.openxmlformats.org/officeDocument/2006/relationships/image" Target="../media/image52.png"/><Relationship Id="rId5" Type="http://schemas.openxmlformats.org/officeDocument/2006/relationships/image" Target="../media/image51.png"/><Relationship Id="rId10" Type="http://schemas.openxmlformats.org/officeDocument/2006/relationships/image" Target="../media/image59.wmf"/><Relationship Id="rId4" Type="http://schemas.openxmlformats.org/officeDocument/2006/relationships/image" Target="../media/image54.png"/><Relationship Id="rId9" Type="http://schemas.openxmlformats.org/officeDocument/2006/relationships/oleObject" Target="../embeddings/oleObject6.bin"/></Relationships>
</file>

<file path=ppt/slides/_rels/slide38.xml.rels><?xml version="1.0" encoding="UTF-8" standalone="yes"?>
<Relationships xmlns="http://schemas.openxmlformats.org/package/2006/relationships"><Relationship Id="rId3" Type="http://schemas.openxmlformats.org/officeDocument/2006/relationships/image" Target="../media/image49.emf"/><Relationship Id="rId2" Type="http://schemas.openxmlformats.org/officeDocument/2006/relationships/image" Target="../media/image48.emf"/><Relationship Id="rId1" Type="http://schemas.openxmlformats.org/officeDocument/2006/relationships/slideLayout" Target="../slideLayouts/slideLayout55.xml"/></Relationships>
</file>

<file path=ppt/slides/_rels/slide39.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12.xml"/><Relationship Id="rId1" Type="http://schemas.openxmlformats.org/officeDocument/2006/relationships/slideLayout" Target="../slideLayouts/slideLayout55.xml"/><Relationship Id="rId4" Type="http://schemas.openxmlformats.org/officeDocument/2006/relationships/image" Target="../media/image77.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55.xml"/><Relationship Id="rId4" Type="http://schemas.openxmlformats.org/officeDocument/2006/relationships/image" Target="../media/image12.png"/></Relationships>
</file>

<file path=ppt/slides/_rels/slide40.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13.xml"/><Relationship Id="rId1" Type="http://schemas.openxmlformats.org/officeDocument/2006/relationships/slideLayout" Target="../slideLayouts/slideLayout55.xml"/><Relationship Id="rId5" Type="http://schemas.openxmlformats.org/officeDocument/2006/relationships/image" Target="../media/image78.png"/><Relationship Id="rId4" Type="http://schemas.openxmlformats.org/officeDocument/2006/relationships/image" Target="../media/image77.png"/></Relationships>
</file>

<file path=ppt/slides/_rels/slide41.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9.emf"/><Relationship Id="rId1" Type="http://schemas.openxmlformats.org/officeDocument/2006/relationships/slideLayout" Target="../slideLayouts/slideLayout50.xml"/></Relationships>
</file>

<file path=ppt/slides/_rels/slide42.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14.xml"/><Relationship Id="rId1" Type="http://schemas.openxmlformats.org/officeDocument/2006/relationships/slideLayout" Target="../slideLayouts/slideLayout55.xml"/><Relationship Id="rId4" Type="http://schemas.openxmlformats.org/officeDocument/2006/relationships/image" Target="../media/image77.png"/></Relationships>
</file>

<file path=ppt/slides/_rels/slide43.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81.png"/><Relationship Id="rId1" Type="http://schemas.openxmlformats.org/officeDocument/2006/relationships/slideLayout" Target="../slideLayouts/slideLayout67.xml"/><Relationship Id="rId5" Type="http://schemas.openxmlformats.org/officeDocument/2006/relationships/image" Target="../media/image11.png"/><Relationship Id="rId4" Type="http://schemas.openxmlformats.org/officeDocument/2006/relationships/image" Target="../media/image83.png"/></Relationships>
</file>

<file path=ppt/slides/_rels/slide4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4.emf"/><Relationship Id="rId1" Type="http://schemas.openxmlformats.org/officeDocument/2006/relationships/slideLayout" Target="../slideLayouts/slideLayout67.xml"/><Relationship Id="rId6" Type="http://schemas.openxmlformats.org/officeDocument/2006/relationships/image" Target="../media/image81.png"/><Relationship Id="rId5" Type="http://schemas.openxmlformats.org/officeDocument/2006/relationships/image" Target="../media/image55.png"/><Relationship Id="rId4" Type="http://schemas.openxmlformats.org/officeDocument/2006/relationships/image" Target="../media/image54.png"/></Relationships>
</file>

<file path=ppt/slides/_rels/slide45.xml.rels><?xml version="1.0" encoding="UTF-8" standalone="yes"?>
<Relationships xmlns="http://schemas.openxmlformats.org/package/2006/relationships"><Relationship Id="rId3" Type="http://schemas.openxmlformats.org/officeDocument/2006/relationships/image" Target="../media/image86.png"/><Relationship Id="rId7" Type="http://schemas.openxmlformats.org/officeDocument/2006/relationships/image" Target="../media/image54.png"/><Relationship Id="rId2" Type="http://schemas.openxmlformats.org/officeDocument/2006/relationships/image" Target="../media/image85.png"/><Relationship Id="rId1" Type="http://schemas.openxmlformats.org/officeDocument/2006/relationships/slideLayout" Target="../slideLayouts/slideLayout67.xml"/><Relationship Id="rId6" Type="http://schemas.openxmlformats.org/officeDocument/2006/relationships/image" Target="../media/image81.png"/><Relationship Id="rId5" Type="http://schemas.openxmlformats.org/officeDocument/2006/relationships/image" Target="../media/image11.png"/><Relationship Id="rId4" Type="http://schemas.openxmlformats.org/officeDocument/2006/relationships/image" Target="../media/image87.pn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3.xml"/></Relationships>
</file>

<file path=ppt/slides/_rels/slide4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89.xml"/></Relationships>
</file>

<file path=ppt/slides/_rels/slide49.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image" Target="../media/image50.png"/><Relationship Id="rId7" Type="http://schemas.openxmlformats.org/officeDocument/2006/relationships/image" Target="../media/image53.png"/><Relationship Id="rId2" Type="http://schemas.openxmlformats.org/officeDocument/2006/relationships/slideLayout" Target="../slideLayouts/slideLayout55.xml"/><Relationship Id="rId1" Type="http://schemas.openxmlformats.org/officeDocument/2006/relationships/vmlDrawing" Target="../drawings/vmlDrawing17.vml"/><Relationship Id="rId6" Type="http://schemas.openxmlformats.org/officeDocument/2006/relationships/image" Target="../media/image52.png"/><Relationship Id="rId5" Type="http://schemas.openxmlformats.org/officeDocument/2006/relationships/image" Target="../media/image51.png"/><Relationship Id="rId10" Type="http://schemas.openxmlformats.org/officeDocument/2006/relationships/image" Target="../media/image59.wmf"/><Relationship Id="rId4" Type="http://schemas.openxmlformats.org/officeDocument/2006/relationships/image" Target="../media/image54.png"/><Relationship Id="rId9" Type="http://schemas.openxmlformats.org/officeDocument/2006/relationships/oleObject" Target="../embeddings/oleObject6.bin"/></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18.xml"/><Relationship Id="rId4" Type="http://schemas.openxmlformats.org/officeDocument/2006/relationships/image" Target="../media/image15.jpeg"/></Relationships>
</file>

<file path=ppt/slides/_rels/slide50.xml.rels><?xml version="1.0" encoding="UTF-8" standalone="yes"?>
<Relationships xmlns="http://schemas.openxmlformats.org/package/2006/relationships"><Relationship Id="rId3" Type="http://schemas.openxmlformats.org/officeDocument/2006/relationships/image" Target="../media/image88.emf"/><Relationship Id="rId2" Type="http://schemas.openxmlformats.org/officeDocument/2006/relationships/image" Target="../media/image12.png"/><Relationship Id="rId1" Type="http://schemas.openxmlformats.org/officeDocument/2006/relationships/slideLayout" Target="../slideLayouts/slideLayout55.xml"/><Relationship Id="rId5" Type="http://schemas.openxmlformats.org/officeDocument/2006/relationships/image" Target="../media/image35.png"/><Relationship Id="rId4" Type="http://schemas.openxmlformats.org/officeDocument/2006/relationships/image" Target="../media/image89.emf"/></Relationships>
</file>

<file path=ppt/slides/_rels/slide51.xml.rels><?xml version="1.0" encoding="UTF-8" standalone="yes"?>
<Relationships xmlns="http://schemas.openxmlformats.org/package/2006/relationships"><Relationship Id="rId8" Type="http://schemas.openxmlformats.org/officeDocument/2006/relationships/oleObject" Target="../embeddings/oleObject15.bin"/><Relationship Id="rId13" Type="http://schemas.openxmlformats.org/officeDocument/2006/relationships/image" Target="../media/image73.wmf"/><Relationship Id="rId3" Type="http://schemas.openxmlformats.org/officeDocument/2006/relationships/notesSlide" Target="../notesSlides/notesSlide18.xml"/><Relationship Id="rId7" Type="http://schemas.openxmlformats.org/officeDocument/2006/relationships/image" Target="../media/image74.wmf"/><Relationship Id="rId12" Type="http://schemas.openxmlformats.org/officeDocument/2006/relationships/oleObject" Target="../embeddings/oleObject17.bin"/><Relationship Id="rId2" Type="http://schemas.openxmlformats.org/officeDocument/2006/relationships/slideLayout" Target="../slideLayouts/slideLayout50.xml"/><Relationship Id="rId1" Type="http://schemas.openxmlformats.org/officeDocument/2006/relationships/vmlDrawing" Target="../drawings/vmlDrawing18.vml"/><Relationship Id="rId6" Type="http://schemas.openxmlformats.org/officeDocument/2006/relationships/oleObject" Target="../embeddings/oleObject14.bin"/><Relationship Id="rId11" Type="http://schemas.openxmlformats.org/officeDocument/2006/relationships/image" Target="../media/image72.wmf"/><Relationship Id="rId5" Type="http://schemas.openxmlformats.org/officeDocument/2006/relationships/image" Target="../media/image91.png"/><Relationship Id="rId15" Type="http://schemas.openxmlformats.org/officeDocument/2006/relationships/image" Target="../media/image75.wmf"/><Relationship Id="rId10" Type="http://schemas.openxmlformats.org/officeDocument/2006/relationships/oleObject" Target="../embeddings/oleObject16.bin"/><Relationship Id="rId4" Type="http://schemas.openxmlformats.org/officeDocument/2006/relationships/image" Target="../media/image90.png"/><Relationship Id="rId9" Type="http://schemas.openxmlformats.org/officeDocument/2006/relationships/image" Target="../media/image71.wmf"/><Relationship Id="rId14" Type="http://schemas.openxmlformats.org/officeDocument/2006/relationships/oleObject" Target="../embeddings/oleObject18.bin"/></Relationships>
</file>

<file path=ppt/slides/_rels/slide52.xml.rels><?xml version="1.0" encoding="UTF-8" standalone="yes"?>
<Relationships xmlns="http://schemas.openxmlformats.org/package/2006/relationships"><Relationship Id="rId8" Type="http://schemas.openxmlformats.org/officeDocument/2006/relationships/image" Target="../media/image90.png"/><Relationship Id="rId3" Type="http://schemas.openxmlformats.org/officeDocument/2006/relationships/notesSlide" Target="../notesSlides/notesSlide19.xml"/><Relationship Id="rId7" Type="http://schemas.openxmlformats.org/officeDocument/2006/relationships/image" Target="../media/image91.png"/><Relationship Id="rId2" Type="http://schemas.openxmlformats.org/officeDocument/2006/relationships/slideLayout" Target="../slideLayouts/slideLayout55.xml"/><Relationship Id="rId1" Type="http://schemas.openxmlformats.org/officeDocument/2006/relationships/vmlDrawing" Target="../drawings/vmlDrawing19.vml"/><Relationship Id="rId6" Type="http://schemas.openxmlformats.org/officeDocument/2006/relationships/image" Target="../media/image92.png"/><Relationship Id="rId5" Type="http://schemas.openxmlformats.org/officeDocument/2006/relationships/image" Target="../media/image27.wmf"/><Relationship Id="rId4" Type="http://schemas.openxmlformats.org/officeDocument/2006/relationships/oleObject" Target="../embeddings/oleObject5.bin"/><Relationship Id="rId9" Type="http://schemas.openxmlformats.org/officeDocument/2006/relationships/image" Target="../media/image35.png"/></Relationships>
</file>

<file path=ppt/slides/_rels/slide53.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oleObject" Target="../embeddings/oleObject6.bin"/><Relationship Id="rId7" Type="http://schemas.openxmlformats.org/officeDocument/2006/relationships/image" Target="../media/image51.png"/><Relationship Id="rId2" Type="http://schemas.openxmlformats.org/officeDocument/2006/relationships/slideLayout" Target="../slideLayouts/slideLayout55.xml"/><Relationship Id="rId1" Type="http://schemas.openxmlformats.org/officeDocument/2006/relationships/vmlDrawing" Target="../drawings/vmlDrawing20.vml"/><Relationship Id="rId6" Type="http://schemas.openxmlformats.org/officeDocument/2006/relationships/image" Target="../media/image54.png"/><Relationship Id="rId11" Type="http://schemas.openxmlformats.org/officeDocument/2006/relationships/image" Target="../media/image90.png"/><Relationship Id="rId5" Type="http://schemas.openxmlformats.org/officeDocument/2006/relationships/image" Target="../media/image50.png"/><Relationship Id="rId10" Type="http://schemas.openxmlformats.org/officeDocument/2006/relationships/image" Target="../media/image55.png"/><Relationship Id="rId4" Type="http://schemas.openxmlformats.org/officeDocument/2006/relationships/image" Target="../media/image59.wmf"/><Relationship Id="rId9" Type="http://schemas.openxmlformats.org/officeDocument/2006/relationships/image" Target="../media/image53.png"/></Relationships>
</file>

<file path=ppt/slides/_rels/slide5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55.xml"/></Relationships>
</file>

<file path=ppt/slides/_rels/slide55.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image" Target="../media/image50.png"/><Relationship Id="rId7" Type="http://schemas.openxmlformats.org/officeDocument/2006/relationships/image" Target="../media/image53.png"/><Relationship Id="rId2" Type="http://schemas.openxmlformats.org/officeDocument/2006/relationships/slideLayout" Target="../slideLayouts/slideLayout55.xml"/><Relationship Id="rId1" Type="http://schemas.openxmlformats.org/officeDocument/2006/relationships/vmlDrawing" Target="../drawings/vmlDrawing21.vml"/><Relationship Id="rId6" Type="http://schemas.openxmlformats.org/officeDocument/2006/relationships/image" Target="../media/image52.png"/><Relationship Id="rId5" Type="http://schemas.openxmlformats.org/officeDocument/2006/relationships/image" Target="../media/image51.png"/><Relationship Id="rId10" Type="http://schemas.openxmlformats.org/officeDocument/2006/relationships/image" Target="../media/image59.wmf"/><Relationship Id="rId4" Type="http://schemas.openxmlformats.org/officeDocument/2006/relationships/image" Target="../media/image54.png"/><Relationship Id="rId9" Type="http://schemas.openxmlformats.org/officeDocument/2006/relationships/oleObject" Target="../embeddings/oleObject6.bin"/></Relationships>
</file>

<file path=ppt/slides/_rels/slide5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50.xml"/><Relationship Id="rId4" Type="http://schemas.openxmlformats.org/officeDocument/2006/relationships/image" Target="../media/image12.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58.xml.rels><?xml version="1.0" encoding="UTF-8" standalone="yes"?>
<Relationships xmlns="http://schemas.openxmlformats.org/package/2006/relationships"><Relationship Id="rId2" Type="http://schemas.openxmlformats.org/officeDocument/2006/relationships/image" Target="../media/image93.png"/><Relationship Id="rId1" Type="http://schemas.openxmlformats.org/officeDocument/2006/relationships/slideLayout" Target="../slideLayouts/slideLayout18.xml"/></Relationships>
</file>

<file path=ppt/slides/_rels/slide59.xml.rels><?xml version="1.0" encoding="UTF-8" standalone="yes"?>
<Relationships xmlns="http://schemas.openxmlformats.org/package/2006/relationships"><Relationship Id="rId8" Type="http://schemas.openxmlformats.org/officeDocument/2006/relationships/image" Target="../media/image100.png"/><Relationship Id="rId3" Type="http://schemas.openxmlformats.org/officeDocument/2006/relationships/image" Target="../media/image95.png"/><Relationship Id="rId7" Type="http://schemas.openxmlformats.org/officeDocument/2006/relationships/image" Target="../media/image99.png"/><Relationship Id="rId2" Type="http://schemas.openxmlformats.org/officeDocument/2006/relationships/image" Target="../media/image94.png"/><Relationship Id="rId1" Type="http://schemas.openxmlformats.org/officeDocument/2006/relationships/slideLayout" Target="../slideLayouts/slideLayout55.xml"/><Relationship Id="rId6" Type="http://schemas.openxmlformats.org/officeDocument/2006/relationships/image" Target="../media/image98.png"/><Relationship Id="rId5" Type="http://schemas.openxmlformats.org/officeDocument/2006/relationships/image" Target="../media/image97.png"/><Relationship Id="rId4" Type="http://schemas.openxmlformats.org/officeDocument/2006/relationships/image" Target="../media/image96.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67.xml"/><Relationship Id="rId1" Type="http://schemas.openxmlformats.org/officeDocument/2006/relationships/vmlDrawing" Target="../drawings/vmlDrawing2.vml"/><Relationship Id="rId6" Type="http://schemas.openxmlformats.org/officeDocument/2006/relationships/image" Target="../media/image16.wmf"/><Relationship Id="rId5" Type="http://schemas.openxmlformats.org/officeDocument/2006/relationships/oleObject" Target="../embeddings/oleObject2.bin"/><Relationship Id="rId4" Type="http://schemas.openxmlformats.org/officeDocument/2006/relationships/image" Target="../media/image17.png"/></Relationships>
</file>

<file path=ppt/slides/_rels/slide6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101.png"/><Relationship Id="rId1" Type="http://schemas.openxmlformats.org/officeDocument/2006/relationships/slideLayout" Target="../slideLayouts/slideLayout50.xml"/></Relationships>
</file>

<file path=ppt/slides/_rels/slide61.xml.rels><?xml version="1.0" encoding="UTF-8" standalone="yes"?>
<Relationships xmlns="http://schemas.openxmlformats.org/package/2006/relationships"><Relationship Id="rId3" Type="http://schemas.openxmlformats.org/officeDocument/2006/relationships/image" Target="../media/image103.emf"/><Relationship Id="rId2" Type="http://schemas.openxmlformats.org/officeDocument/2006/relationships/image" Target="../media/image102.png"/><Relationship Id="rId1" Type="http://schemas.openxmlformats.org/officeDocument/2006/relationships/slideLayout" Target="../slideLayouts/slideLayout55.xml"/></Relationships>
</file>

<file path=ppt/slides/_rels/slide62.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image" Target="../media/image104.png"/><Relationship Id="rId1" Type="http://schemas.openxmlformats.org/officeDocument/2006/relationships/slideLayout" Target="../slideLayouts/slideLayout55.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67.xml"/><Relationship Id="rId1" Type="http://schemas.openxmlformats.org/officeDocument/2006/relationships/vmlDrawing" Target="../drawings/vmlDrawing3.vml"/><Relationship Id="rId6" Type="http://schemas.openxmlformats.org/officeDocument/2006/relationships/image" Target="../media/image19.tiff"/><Relationship Id="rId5" Type="http://schemas.openxmlformats.org/officeDocument/2006/relationships/image" Target="../media/image18.wmf"/><Relationship Id="rId4" Type="http://schemas.openxmlformats.org/officeDocument/2006/relationships/oleObject" Target="../embeddings/oleObject3.bin"/></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67.xml"/><Relationship Id="rId1" Type="http://schemas.openxmlformats.org/officeDocument/2006/relationships/vmlDrawing" Target="../drawings/vmlDrawing4.vml"/><Relationship Id="rId6" Type="http://schemas.openxmlformats.org/officeDocument/2006/relationships/image" Target="../media/image20.tiff"/><Relationship Id="rId5" Type="http://schemas.openxmlformats.org/officeDocument/2006/relationships/image" Target="../media/image18.wmf"/><Relationship Id="rId4" Type="http://schemas.openxmlformats.org/officeDocument/2006/relationships/oleObject" Target="../embeddings/oleObject3.bin"/></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1.png"/><Relationship Id="rId1" Type="http://schemas.openxmlformats.org/officeDocument/2006/relationships/slideLayout" Target="../slideLayouts/slideLayout67.xml"/><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9745" y="-516972"/>
            <a:ext cx="11064241" cy="7376161"/>
          </a:xfrm>
          <a:prstGeom prst="rect">
            <a:avLst/>
          </a:prstGeom>
        </p:spPr>
      </p:pic>
      <p:sp>
        <p:nvSpPr>
          <p:cNvPr id="17" name="Rectangle 4"/>
          <p:cNvSpPr>
            <a:spLocks noChangeArrowheads="1"/>
          </p:cNvSpPr>
          <p:nvPr/>
        </p:nvSpPr>
        <p:spPr bwMode="auto">
          <a:xfrm>
            <a:off x="608013" y="1786383"/>
            <a:ext cx="7924800" cy="76200"/>
          </a:xfrm>
          <a:prstGeom prst="rect">
            <a:avLst/>
          </a:prstGeom>
          <a:gradFill rotWithShape="0">
            <a:gsLst>
              <a:gs pos="0">
                <a:srgbClr val="66FFCC"/>
              </a:gs>
              <a:gs pos="100000">
                <a:schemeClr val="accent2"/>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kumimoji="1" sz="2400" b="1" i="1">
                <a:solidFill>
                  <a:schemeClr val="tx1"/>
                </a:solidFill>
                <a:latin typeface="Arial" panose="020B0604020202020204" pitchFamily="34" charset="0"/>
                <a:ea typeface="ＭＳ Ｐゴシック" panose="020B0600070205080204" pitchFamily="50" charset="-128"/>
              </a:defRPr>
            </a:lvl1pPr>
            <a:lvl2pPr marL="742950" indent="-285750">
              <a:defRPr kumimoji="1" sz="2400" b="1" i="1">
                <a:solidFill>
                  <a:schemeClr val="tx1"/>
                </a:solidFill>
                <a:latin typeface="Arial" panose="020B0604020202020204" pitchFamily="34" charset="0"/>
                <a:ea typeface="ＭＳ Ｐゴシック" panose="020B0600070205080204" pitchFamily="50" charset="-128"/>
              </a:defRPr>
            </a:lvl2pPr>
            <a:lvl3pPr marL="1143000" indent="-228600">
              <a:defRPr kumimoji="1" sz="2400" b="1" i="1">
                <a:solidFill>
                  <a:schemeClr val="tx1"/>
                </a:solidFill>
                <a:latin typeface="Arial" panose="020B0604020202020204" pitchFamily="34" charset="0"/>
                <a:ea typeface="ＭＳ Ｐゴシック" panose="020B0600070205080204" pitchFamily="50" charset="-128"/>
              </a:defRPr>
            </a:lvl3pPr>
            <a:lvl4pPr marL="1600200" indent="-228600">
              <a:defRPr kumimoji="1" sz="2400" b="1" i="1">
                <a:solidFill>
                  <a:schemeClr val="tx1"/>
                </a:solidFill>
                <a:latin typeface="Arial" panose="020B0604020202020204" pitchFamily="34" charset="0"/>
                <a:ea typeface="ＭＳ Ｐゴシック" panose="020B0600070205080204" pitchFamily="50" charset="-128"/>
              </a:defRPr>
            </a:lvl4pPr>
            <a:lvl5pPr marL="2057400" indent="-228600">
              <a:defRPr kumimoji="1" sz="2400" b="1" 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b="1" 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b="1" 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b="1" 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b="1" 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20" name="タイトル 1"/>
          <p:cNvSpPr txBox="1">
            <a:spLocks/>
          </p:cNvSpPr>
          <p:nvPr/>
        </p:nvSpPr>
        <p:spPr>
          <a:xfrm>
            <a:off x="245336" y="758592"/>
            <a:ext cx="8737023" cy="701674"/>
          </a:xfrm>
          <a:prstGeom prst="rect">
            <a:avLst/>
          </a:prstGeom>
        </p:spPr>
        <p:txBody>
          <a:bodyP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1" lang="en-US" altLang="ja-JP" sz="3200" b="1" i="0" u="none" strike="noStrike" kern="1200" cap="none" spc="0" normalizeH="0" baseline="0" noProof="0" dirty="0">
                <a:ln>
                  <a:noFill/>
                </a:ln>
                <a:solidFill>
                  <a:srgbClr val="92D050"/>
                </a:solidFill>
                <a:effectLst>
                  <a:outerShdw blurRad="38100" dist="38100" dir="2700000" algn="tl">
                    <a:srgbClr val="000000">
                      <a:alpha val="43137"/>
                    </a:srgbClr>
                  </a:outerShdw>
                </a:effectLst>
                <a:uLnTx/>
                <a:uFillTx/>
                <a:latin typeface="Arial" panose="020B0604020202020204" pitchFamily="34" charset="0"/>
                <a:ea typeface="ＭＳ Ｐゴシック"/>
                <a:cs typeface="Arial" panose="020B0604020202020204" pitchFamily="34" charset="0"/>
              </a:rPr>
              <a:t>X-ray dichroism studies of magnetic anisotropies </a:t>
            </a:r>
            <a:r>
              <a:rPr kumimoji="1" lang="en-US" altLang="ja-JP" sz="3200" b="1" i="0" u="none" strike="noStrike" kern="1200" cap="none" spc="0" normalizeH="0" baseline="0" noProof="0" dirty="0" smtClean="0">
                <a:ln>
                  <a:noFill/>
                </a:ln>
                <a:solidFill>
                  <a:srgbClr val="92D050"/>
                </a:solidFill>
                <a:effectLst>
                  <a:outerShdw blurRad="38100" dist="38100" dir="2700000" algn="tl">
                    <a:srgbClr val="000000">
                      <a:alpha val="43137"/>
                    </a:srgbClr>
                  </a:outerShdw>
                </a:effectLst>
                <a:uLnTx/>
                <a:uFillTx/>
                <a:latin typeface="Arial" panose="020B0604020202020204" pitchFamily="34" charset="0"/>
                <a:ea typeface="ＭＳ Ｐゴシック"/>
                <a:cs typeface="Arial" panose="020B0604020202020204" pitchFamily="34" charset="0"/>
              </a:rPr>
              <a:t>in ferromagnetic thin </a:t>
            </a:r>
            <a:r>
              <a:rPr kumimoji="1" lang="en-US" altLang="ja-JP" sz="3200" b="1" i="0" u="none" strike="noStrike" kern="1200" cap="none" spc="0" normalizeH="0" baseline="0" noProof="0" dirty="0">
                <a:ln>
                  <a:noFill/>
                </a:ln>
                <a:solidFill>
                  <a:srgbClr val="92D050"/>
                </a:solidFill>
                <a:effectLst>
                  <a:outerShdw blurRad="38100" dist="38100" dir="2700000" algn="tl">
                    <a:srgbClr val="000000">
                      <a:alpha val="43137"/>
                    </a:srgbClr>
                  </a:outerShdw>
                </a:effectLst>
                <a:uLnTx/>
                <a:uFillTx/>
                <a:latin typeface="Arial" panose="020B0604020202020204" pitchFamily="34" charset="0"/>
                <a:ea typeface="ＭＳ Ｐゴシック"/>
                <a:cs typeface="Arial" panose="020B0604020202020204" pitchFamily="34" charset="0"/>
              </a:rPr>
              <a:t>films</a:t>
            </a:r>
            <a:endParaRPr kumimoji="1" lang="en-US" altLang="ja-JP" sz="3200" b="1" i="0" u="none" strike="noStrike" kern="1200" cap="none" spc="0" normalizeH="0" baseline="0" noProof="0" dirty="0" smtClean="0">
              <a:ln>
                <a:noFill/>
              </a:ln>
              <a:solidFill>
                <a:srgbClr val="92D050"/>
              </a:solidFill>
              <a:effectLst>
                <a:outerShdw blurRad="38100" dist="38100" dir="2700000" algn="tl">
                  <a:srgbClr val="000000">
                    <a:alpha val="43137"/>
                  </a:srgbClr>
                </a:outerShdw>
              </a:effectLst>
              <a:uLnTx/>
              <a:uFillTx/>
              <a:latin typeface="Arial" panose="020B0604020202020204" pitchFamily="34" charset="0"/>
              <a:ea typeface="ＭＳ Ｐゴシック"/>
              <a:cs typeface="Arial" panose="020B0604020202020204" pitchFamily="34" charset="0"/>
            </a:endParaRPr>
          </a:p>
        </p:txBody>
      </p:sp>
      <p:sp>
        <p:nvSpPr>
          <p:cNvPr id="12" name="Text Box 13"/>
          <p:cNvSpPr txBox="1">
            <a:spLocks noChangeArrowheads="1"/>
          </p:cNvSpPr>
          <p:nvPr/>
        </p:nvSpPr>
        <p:spPr bwMode="auto">
          <a:xfrm>
            <a:off x="303691" y="116632"/>
            <a:ext cx="8504238"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r" defTabSz="457200" rtl="0" eaLnBrk="1" fontAlgn="auto" latinLnBrk="0" hangingPunct="1">
              <a:lnSpc>
                <a:spcPct val="100000"/>
              </a:lnSpc>
              <a:spcBef>
                <a:spcPct val="0"/>
              </a:spcBef>
              <a:spcAft>
                <a:spcPts val="0"/>
              </a:spcAft>
              <a:buClrTx/>
              <a:buSzTx/>
              <a:buFontTx/>
              <a:buNone/>
              <a:tabLst/>
              <a:defRPr/>
            </a:pPr>
            <a:r>
              <a:rPr kumimoji="1" lang="en-US" altLang="ja-JP" sz="1600" b="1" i="1" u="none" strike="noStrike" kern="1200" cap="none" spc="0" normalizeH="0" baseline="0" noProof="0" dirty="0" smtClean="0">
                <a:ln>
                  <a:noFill/>
                </a:ln>
                <a:solidFill>
                  <a:schemeClr val="accent6">
                    <a:lumMod val="60000"/>
                    <a:lumOff val="40000"/>
                  </a:schemeClr>
                </a:solidFill>
                <a:effectLst/>
                <a:uLnTx/>
                <a:uFillTx/>
                <a:latin typeface="Arial" panose="020B0604020202020204" pitchFamily="34" charset="0"/>
                <a:ea typeface="ＭＳ Ｐゴシック" panose="020B0600070205080204" pitchFamily="50" charset="-128"/>
                <a:cs typeface="+mn-cs"/>
              </a:rPr>
              <a:t>The 9-th Vacuum and Surface Science Conference of Asia and Australia (VASSCAA-9)</a:t>
            </a:r>
          </a:p>
          <a:p>
            <a:pPr marL="0" marR="0" lvl="0" indent="0" algn="r" defTabSz="457200" rtl="0" eaLnBrk="1" fontAlgn="auto" latinLnBrk="0" hangingPunct="1">
              <a:lnSpc>
                <a:spcPct val="100000"/>
              </a:lnSpc>
              <a:spcBef>
                <a:spcPct val="0"/>
              </a:spcBef>
              <a:spcAft>
                <a:spcPts val="0"/>
              </a:spcAft>
              <a:buClrTx/>
              <a:buSzTx/>
              <a:buFontTx/>
              <a:buNone/>
              <a:tabLst/>
              <a:defRPr/>
            </a:pPr>
            <a:r>
              <a:rPr kumimoji="1" lang="en-US" altLang="ja-JP" sz="1600" b="1" i="1" u="none" strike="noStrike" kern="1200" cap="none" spc="0" normalizeH="0" baseline="0" noProof="0" dirty="0" smtClean="0">
                <a:ln>
                  <a:noFill/>
                </a:ln>
                <a:solidFill>
                  <a:schemeClr val="accent6">
                    <a:lumMod val="60000"/>
                    <a:lumOff val="40000"/>
                  </a:schemeClr>
                </a:solidFill>
                <a:effectLst/>
                <a:uLnTx/>
                <a:uFillTx/>
                <a:latin typeface="Arial" panose="020B0604020202020204" pitchFamily="34" charset="0"/>
                <a:ea typeface="ＭＳ Ｐゴシック" panose="020B0600070205080204" pitchFamily="50" charset="-128"/>
                <a:cs typeface="+mn-cs"/>
              </a:rPr>
              <a:t>August 13-16, 2018, Sydney, Australia</a:t>
            </a:r>
          </a:p>
        </p:txBody>
      </p:sp>
      <p:sp>
        <p:nvSpPr>
          <p:cNvPr id="18" name="Rectangle 3"/>
          <p:cNvSpPr txBox="1">
            <a:spLocks noChangeArrowheads="1"/>
          </p:cNvSpPr>
          <p:nvPr/>
        </p:nvSpPr>
        <p:spPr bwMode="auto">
          <a:xfrm>
            <a:off x="2870121" y="1955766"/>
            <a:ext cx="3487450" cy="1022929"/>
          </a:xfrm>
          <a:prstGeom prst="rect">
            <a:avLst/>
          </a:prstGeom>
          <a:noFill/>
          <a:ln w="9525">
            <a:noFill/>
            <a:miter lim="800000"/>
            <a:headEnd/>
            <a:tailEnd/>
          </a:ln>
        </p:spPr>
        <p:txBody>
          <a:bodyPr/>
          <a:lstStyle/>
          <a:p>
            <a:pPr marL="0" marR="0" lvl="0" indent="-609600" algn="ctr" defTabSz="914400" rtl="0" eaLnBrk="1" fontAlgn="base" latinLnBrk="0" hangingPunct="1">
              <a:lnSpc>
                <a:spcPct val="100000"/>
              </a:lnSpc>
              <a:spcBef>
                <a:spcPct val="20000"/>
              </a:spcBef>
              <a:spcAft>
                <a:spcPct val="0"/>
              </a:spcAft>
              <a:buClrTx/>
              <a:buSzTx/>
              <a:buFontTx/>
              <a:buNone/>
              <a:tabLst/>
              <a:defRPr/>
            </a:pPr>
            <a:r>
              <a:rPr kumimoji="1" lang="en-US" altLang="ja-JP" sz="2800" b="1" i="0" u="none" strike="noStrike" kern="0" cap="none" spc="0" normalizeH="0" baseline="0" noProof="0" dirty="0" smtClean="0">
                <a:ln>
                  <a:noFill/>
                </a:ln>
                <a:solidFill>
                  <a:schemeClr val="bg2">
                    <a:lumMod val="20000"/>
                    <a:lumOff val="80000"/>
                  </a:schemeClr>
                </a:solidFill>
                <a:effectLst>
                  <a:outerShdw blurRad="38100" dist="38100" dir="2700000" algn="tl">
                    <a:srgbClr val="C0C0C0"/>
                  </a:outerShdw>
                </a:effectLst>
                <a:uLnTx/>
                <a:uFillTx/>
                <a:latin typeface="Arial" panose="020B0604020202020204" pitchFamily="34" charset="0"/>
                <a:ea typeface="ＭＳ Ｐゴシック"/>
                <a:cs typeface="Arial" pitchFamily="34" charset="0"/>
              </a:rPr>
              <a:t>Atsushi FUJIMORI</a:t>
            </a:r>
          </a:p>
          <a:p>
            <a:pPr marL="0" marR="0" lvl="0" indent="-609600" algn="ctr" defTabSz="914400" rtl="0" eaLnBrk="1" fontAlgn="base" latinLnBrk="0" hangingPunct="1">
              <a:lnSpc>
                <a:spcPct val="100000"/>
              </a:lnSpc>
              <a:spcBef>
                <a:spcPct val="20000"/>
              </a:spcBef>
              <a:spcAft>
                <a:spcPct val="0"/>
              </a:spcAft>
              <a:buClrTx/>
              <a:buSzTx/>
              <a:buFontTx/>
              <a:buNone/>
              <a:tabLst/>
              <a:defRPr/>
            </a:pPr>
            <a:r>
              <a:rPr kumimoji="1" lang="en-US" altLang="ja-JP" sz="2400" b="1" i="0" u="none" strike="noStrike" kern="0" cap="none" spc="0" normalizeH="0" baseline="0" noProof="0" dirty="0" smtClean="0">
                <a:ln>
                  <a:noFill/>
                </a:ln>
                <a:solidFill>
                  <a:schemeClr val="bg2">
                    <a:lumMod val="20000"/>
                    <a:lumOff val="80000"/>
                  </a:schemeClr>
                </a:solidFill>
                <a:effectLst>
                  <a:outerShdw blurRad="38100" dist="38100" dir="2700000" algn="tl">
                    <a:srgbClr val="C0C0C0"/>
                  </a:outerShdw>
                </a:effectLst>
                <a:uLnTx/>
                <a:uFillTx/>
                <a:latin typeface="Arial" panose="020B0604020202020204" pitchFamily="34" charset="0"/>
                <a:ea typeface="ＭＳ Ｐゴシック"/>
                <a:cs typeface="Arial" pitchFamily="34" charset="0"/>
              </a:rPr>
              <a:t>University of Tokyo</a:t>
            </a:r>
            <a:endParaRPr kumimoji="1" lang="en-US" altLang="ja-JP" sz="2400" b="1" i="0" u="none" strike="noStrike" kern="0" cap="none" spc="0" normalizeH="0" baseline="0" noProof="0" dirty="0">
              <a:ln>
                <a:noFill/>
              </a:ln>
              <a:solidFill>
                <a:schemeClr val="bg2">
                  <a:lumMod val="20000"/>
                  <a:lumOff val="80000"/>
                </a:schemeClr>
              </a:solidFill>
              <a:effectLst>
                <a:outerShdw blurRad="38100" dist="38100" dir="2700000" algn="tl">
                  <a:srgbClr val="C0C0C0"/>
                </a:outerShdw>
              </a:effectLst>
              <a:uLnTx/>
              <a:uFillTx/>
              <a:latin typeface="Arial" panose="020B0604020202020204" pitchFamily="34" charset="0"/>
              <a:ea typeface="ＭＳ Ｐゴシック"/>
              <a:cs typeface="Arial" pitchFamily="34" charset="0"/>
            </a:endParaRPr>
          </a:p>
        </p:txBody>
      </p:sp>
      <p:cxnSp>
        <p:nvCxnSpPr>
          <p:cNvPr id="77" name="直線矢印コネクタ 9"/>
          <p:cNvCxnSpPr>
            <a:cxnSpLocks noChangeShapeType="1"/>
          </p:cNvCxnSpPr>
          <p:nvPr/>
        </p:nvCxnSpPr>
        <p:spPr bwMode="auto">
          <a:xfrm flipV="1">
            <a:off x="4616419" y="7337763"/>
            <a:ext cx="250592" cy="217512"/>
          </a:xfrm>
          <a:prstGeom prst="straightConnector1">
            <a:avLst/>
          </a:prstGeom>
          <a:noFill/>
          <a:ln w="38100" algn="ctr">
            <a:solidFill>
              <a:srgbClr val="FF0000"/>
            </a:solidFill>
            <a:round/>
            <a:headEnd/>
            <a:tailEnd type="triangle" w="lg" len="lg"/>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2391164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グループ化 10"/>
          <p:cNvGrpSpPr/>
          <p:nvPr/>
        </p:nvGrpSpPr>
        <p:grpSpPr>
          <a:xfrm>
            <a:off x="4333398" y="1486525"/>
            <a:ext cx="4810602" cy="4438596"/>
            <a:chOff x="4365254" y="1319046"/>
            <a:chExt cx="4810602" cy="4438596"/>
          </a:xfrm>
        </p:grpSpPr>
        <p:pic>
          <p:nvPicPr>
            <p:cNvPr id="1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65254" y="2144019"/>
              <a:ext cx="4743250" cy="36136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テキスト ボックス 12"/>
            <p:cNvSpPr txBox="1"/>
            <p:nvPr/>
          </p:nvSpPr>
          <p:spPr>
            <a:xfrm>
              <a:off x="4819880" y="1319046"/>
              <a:ext cx="4355976"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dirty="0" smtClean="0">
                  <a:ln>
                    <a:noFill/>
                  </a:ln>
                  <a:solidFill>
                    <a:srgbClr val="000066"/>
                  </a:solidFill>
                  <a:effectLst>
                    <a:outerShdw blurRad="38100" dist="38100" dir="2700000" algn="tl">
                      <a:srgbClr val="000000">
                        <a:alpha val="43137"/>
                      </a:srgbClr>
                    </a:outerShdw>
                  </a:effectLst>
                  <a:uLnTx/>
                  <a:uFillTx/>
                  <a:latin typeface="Arial"/>
                  <a:ea typeface="ＭＳ Ｐゴシック"/>
                  <a:cs typeface="+mn-cs"/>
                </a:rPr>
                <a:t>Fit us</a:t>
              </a:r>
              <a:r>
                <a:rPr kumimoji="1" lang="en-US" altLang="ja-JP" sz="1800" b="1" i="0" u="none" strike="noStrike" kern="1200" cap="none" spc="0" normalizeH="0" baseline="0" noProof="0" dirty="0" err="1" smtClean="0">
                  <a:ln>
                    <a:noFill/>
                  </a:ln>
                  <a:solidFill>
                    <a:srgbClr val="000066"/>
                  </a:solidFill>
                  <a:effectLst>
                    <a:outerShdw blurRad="38100" dist="38100" dir="2700000" algn="tl">
                      <a:srgbClr val="000000">
                        <a:alpha val="43137"/>
                      </a:srgbClr>
                    </a:outerShdw>
                  </a:effectLst>
                  <a:uLnTx/>
                  <a:uFillTx/>
                  <a:latin typeface="Arial"/>
                  <a:ea typeface="ＭＳ Ｐゴシック"/>
                  <a:cs typeface="+mn-cs"/>
                </a:rPr>
                <a:t>ing</a:t>
              </a:r>
              <a:r>
                <a:rPr kumimoji="1" lang="en-US" altLang="ja-JP" sz="1800" b="1" i="0" u="none" strike="noStrike" kern="1200" cap="none" spc="0" normalizeH="0" baseline="0" noProof="0" dirty="0" smtClean="0">
                  <a:ln>
                    <a:noFill/>
                  </a:ln>
                  <a:solidFill>
                    <a:srgbClr val="000066"/>
                  </a:solidFill>
                  <a:effectLst>
                    <a:outerShdw blurRad="38100" dist="38100" dir="2700000" algn="tl">
                      <a:srgbClr val="000000">
                        <a:alpha val="43137"/>
                      </a:srgbClr>
                    </a:outerShdw>
                  </a:effectLst>
                  <a:uLnTx/>
                  <a:uFillTx/>
                  <a:latin typeface="Arial"/>
                  <a:ea typeface="ＭＳ Ｐゴシック"/>
                  <a:cs typeface="+mn-cs"/>
                </a:rPr>
                <a:t> the angle-averaged Stoner-</a:t>
              </a:r>
              <a:r>
                <a:rPr kumimoji="1" lang="en-US" altLang="ja-JP" sz="1800" b="1" i="0" u="none" strike="noStrike" kern="1200" cap="none" spc="0" normalizeH="0" baseline="0" noProof="0" dirty="0" err="1" smtClean="0">
                  <a:ln>
                    <a:noFill/>
                  </a:ln>
                  <a:solidFill>
                    <a:srgbClr val="000066"/>
                  </a:solidFill>
                  <a:effectLst>
                    <a:outerShdw blurRad="38100" dist="38100" dir="2700000" algn="tl">
                      <a:srgbClr val="000000">
                        <a:alpha val="43137"/>
                      </a:srgbClr>
                    </a:outerShdw>
                  </a:effectLst>
                  <a:uLnTx/>
                  <a:uFillTx/>
                  <a:latin typeface="Arial"/>
                  <a:ea typeface="ＭＳ Ｐゴシック"/>
                  <a:cs typeface="+mn-cs"/>
                </a:rPr>
                <a:t>Wohlfarth</a:t>
              </a:r>
              <a:r>
                <a:rPr kumimoji="1" lang="ja-JP" altLang="en-US" sz="1800" b="1" i="0" u="none" strike="noStrike" kern="1200" cap="none" spc="0" normalizeH="0" baseline="0" noProof="0" dirty="0" smtClean="0">
                  <a:ln>
                    <a:noFill/>
                  </a:ln>
                  <a:solidFill>
                    <a:srgbClr val="000066"/>
                  </a:solidFill>
                  <a:effectLst>
                    <a:outerShdw blurRad="38100" dist="38100" dir="2700000" algn="tl">
                      <a:srgbClr val="000000">
                        <a:alpha val="43137"/>
                      </a:srgbClr>
                    </a:outerShdw>
                  </a:effectLst>
                  <a:uLnTx/>
                  <a:uFillTx/>
                  <a:latin typeface="Arial"/>
                  <a:ea typeface="ＭＳ Ｐゴシック"/>
                  <a:cs typeface="+mn-cs"/>
                </a:rPr>
                <a:t> </a:t>
              </a:r>
              <a:r>
                <a:rPr kumimoji="1" lang="en-US" altLang="ja-JP" sz="1800" b="1" i="0" u="none" strike="noStrike" kern="1200" cap="none" spc="0" normalizeH="0" baseline="0" noProof="0" dirty="0" smtClean="0">
                  <a:ln>
                    <a:noFill/>
                  </a:ln>
                  <a:solidFill>
                    <a:srgbClr val="000066"/>
                  </a:solidFill>
                  <a:effectLst>
                    <a:outerShdw blurRad="38100" dist="38100" dir="2700000" algn="tl">
                      <a:srgbClr val="000000">
                        <a:alpha val="43137"/>
                      </a:srgbClr>
                    </a:outerShdw>
                  </a:effectLst>
                  <a:uLnTx/>
                  <a:uFillTx/>
                  <a:latin typeface="Arial"/>
                  <a:ea typeface="ＭＳ Ｐゴシック"/>
                  <a:cs typeface="+mn-cs"/>
                </a:rPr>
                <a:t>model</a:t>
              </a:r>
              <a:endParaRPr kumimoji="1" lang="ja-JP" altLang="en-US" sz="1800" b="1" i="0" u="none" strike="noStrike" kern="1200" cap="none" spc="0" normalizeH="0" baseline="0" noProof="0" dirty="0">
                <a:ln>
                  <a:noFill/>
                </a:ln>
                <a:solidFill>
                  <a:srgbClr val="000066"/>
                </a:solidFill>
                <a:effectLst>
                  <a:outerShdw blurRad="38100" dist="38100" dir="2700000" algn="tl">
                    <a:srgbClr val="000000">
                      <a:alpha val="43137"/>
                    </a:srgbClr>
                  </a:outerShdw>
                </a:effectLst>
                <a:uLnTx/>
                <a:uFillTx/>
                <a:latin typeface="Arial"/>
                <a:ea typeface="ＭＳ Ｐゴシック"/>
                <a:cs typeface="+mn-cs"/>
              </a:endParaRPr>
            </a:p>
          </p:txBody>
        </p:sp>
        <p:sp>
          <p:nvSpPr>
            <p:cNvPr id="14" name="テキスト ボックス 13"/>
            <p:cNvSpPr txBox="1"/>
            <p:nvPr/>
          </p:nvSpPr>
          <p:spPr>
            <a:xfrm>
              <a:off x="7492988" y="3952319"/>
              <a:ext cx="800442" cy="231237"/>
            </a:xfrm>
            <a:prstGeom prst="rect">
              <a:avLst/>
            </a:prstGeom>
            <a:solidFill>
              <a:schemeClr val="bg1"/>
            </a:solid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en-US" altLang="ja-JP" sz="1400" b="1" i="0" u="none" strike="noStrike" kern="1200" cap="none" spc="0" normalizeH="0" baseline="0" noProof="0" dirty="0" smtClean="0">
                  <a:ln>
                    <a:noFill/>
                  </a:ln>
                  <a:solidFill>
                    <a:srgbClr val="FF0000"/>
                  </a:solidFill>
                  <a:effectLst/>
                  <a:uLnTx/>
                  <a:uFillTx/>
                  <a:latin typeface="Arial" charset="0"/>
                  <a:ea typeface="ＭＳ Ｐゴシック" pitchFamily="50" charset="-128"/>
                  <a:cs typeface="+mn-cs"/>
                </a:rPr>
                <a:t>Single </a:t>
              </a:r>
              <a:r>
                <a:rPr kumimoji="1" lang="en-US" altLang="ja-JP" sz="1400" b="1" i="1" u="none" strike="noStrike" kern="1200" cap="none" spc="0" normalizeH="0" baseline="0" noProof="0" dirty="0" err="1" smtClean="0">
                  <a:ln>
                    <a:noFill/>
                  </a:ln>
                  <a:solidFill>
                    <a:srgbClr val="FF0000"/>
                  </a:solidFill>
                  <a:effectLst/>
                  <a:uLnTx/>
                  <a:uFillTx/>
                  <a:latin typeface="Arial" charset="0"/>
                  <a:ea typeface="ＭＳ Ｐゴシック" pitchFamily="50" charset="-128"/>
                  <a:cs typeface="+mn-cs"/>
                </a:rPr>
                <a:t>H</a:t>
              </a:r>
              <a:r>
                <a:rPr kumimoji="1" lang="en-US" altLang="ja-JP" sz="1400" b="1" i="1" u="none" strike="noStrike" kern="1200" cap="none" spc="0" normalizeH="0" baseline="-25000" noProof="0" dirty="0" err="1" smtClean="0">
                  <a:ln>
                    <a:noFill/>
                  </a:ln>
                  <a:solidFill>
                    <a:srgbClr val="FF0000"/>
                  </a:solidFill>
                  <a:effectLst/>
                  <a:uLnTx/>
                  <a:uFillTx/>
                  <a:latin typeface="Arial" charset="0"/>
                  <a:ea typeface="ＭＳ Ｐゴシック" pitchFamily="50" charset="-128"/>
                  <a:cs typeface="+mn-cs"/>
                </a:rPr>
                <a:t>c</a:t>
              </a:r>
              <a:endParaRPr kumimoji="1" lang="ja-JP" altLang="en-US" sz="1400" b="1" i="1" u="none" strike="noStrike" kern="1200" cap="none" spc="0" normalizeH="0" baseline="-25000" noProof="0" dirty="0">
                <a:ln>
                  <a:noFill/>
                </a:ln>
                <a:solidFill>
                  <a:srgbClr val="FF0000"/>
                </a:solidFill>
                <a:effectLst/>
                <a:uLnTx/>
                <a:uFillTx/>
                <a:latin typeface="Arial" charset="0"/>
                <a:ea typeface="ＭＳ Ｐゴシック" pitchFamily="50" charset="-128"/>
                <a:cs typeface="+mn-cs"/>
              </a:endParaRPr>
            </a:p>
          </p:txBody>
        </p:sp>
        <p:sp>
          <p:nvSpPr>
            <p:cNvPr id="15" name="テキスト ボックス 14"/>
            <p:cNvSpPr txBox="1"/>
            <p:nvPr/>
          </p:nvSpPr>
          <p:spPr>
            <a:xfrm>
              <a:off x="7092280" y="4260764"/>
              <a:ext cx="1136940" cy="231237"/>
            </a:xfrm>
            <a:prstGeom prst="rect">
              <a:avLst/>
            </a:prstGeom>
            <a:solidFill>
              <a:schemeClr val="bg1"/>
            </a:solidFill>
          </p:spPr>
          <p:txBody>
            <a:bodyPr wrap="none" rtlCol="0" anchor="ctr">
              <a:spAutoFit/>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1400" b="1" i="0" u="none" strike="noStrike" kern="1200" cap="none" spc="0" normalizeH="0" baseline="0" noProof="0" dirty="0" smtClean="0">
                  <a:ln>
                    <a:noFill/>
                  </a:ln>
                  <a:solidFill>
                    <a:srgbClr val="000000"/>
                  </a:solidFill>
                  <a:effectLst/>
                  <a:uLnTx/>
                  <a:uFillTx/>
                  <a:latin typeface="Arial" charset="0"/>
                  <a:ea typeface="ＭＳ Ｐゴシック" pitchFamily="50" charset="-128"/>
                  <a:cs typeface="+mn-cs"/>
                </a:rPr>
                <a:t>Distributed </a:t>
              </a:r>
              <a:r>
                <a:rPr kumimoji="1" lang="en-US" altLang="ja-JP" sz="1400" b="1" i="1" u="none" strike="noStrike" kern="1200" cap="none" spc="0" normalizeH="0" baseline="0" noProof="0" dirty="0" err="1" smtClean="0">
                  <a:ln>
                    <a:noFill/>
                  </a:ln>
                  <a:solidFill>
                    <a:srgbClr val="000000"/>
                  </a:solidFill>
                  <a:effectLst/>
                  <a:uLnTx/>
                  <a:uFillTx/>
                  <a:latin typeface="Arial" charset="0"/>
                  <a:ea typeface="ＭＳ Ｐゴシック" pitchFamily="50" charset="-128"/>
                  <a:cs typeface="+mn-cs"/>
                </a:rPr>
                <a:t>H</a:t>
              </a:r>
              <a:r>
                <a:rPr kumimoji="1" lang="en-US" altLang="ja-JP" sz="1400" b="1" i="1" u="none" strike="noStrike" kern="1200" cap="none" spc="0" normalizeH="0" baseline="-25000" noProof="0" dirty="0" err="1" smtClean="0">
                  <a:ln>
                    <a:noFill/>
                  </a:ln>
                  <a:solidFill>
                    <a:srgbClr val="000000"/>
                  </a:solidFill>
                  <a:effectLst/>
                  <a:uLnTx/>
                  <a:uFillTx/>
                  <a:latin typeface="Arial" charset="0"/>
                  <a:ea typeface="ＭＳ Ｐゴシック" pitchFamily="50" charset="-128"/>
                  <a:cs typeface="+mn-cs"/>
                </a:rPr>
                <a:t>c</a:t>
              </a:r>
              <a:endParaRPr kumimoji="1" lang="ja-JP" altLang="en-US" sz="1400" b="1" i="1" u="none" strike="noStrike" kern="1200" cap="none" spc="0" normalizeH="0" baseline="-25000" noProof="0" dirty="0">
                <a:ln>
                  <a:noFill/>
                </a:ln>
                <a:solidFill>
                  <a:srgbClr val="000000"/>
                </a:solidFill>
                <a:effectLst/>
                <a:uLnTx/>
                <a:uFillTx/>
                <a:latin typeface="Arial" charset="0"/>
                <a:ea typeface="ＭＳ Ｐゴシック" pitchFamily="50" charset="-128"/>
                <a:cs typeface="+mn-cs"/>
              </a:endParaRPr>
            </a:p>
          </p:txBody>
        </p:sp>
        <p:sp>
          <p:nvSpPr>
            <p:cNvPr id="16" name="テキスト ボックス 15"/>
            <p:cNvSpPr txBox="1"/>
            <p:nvPr/>
          </p:nvSpPr>
          <p:spPr>
            <a:xfrm>
              <a:off x="7956376" y="3138414"/>
              <a:ext cx="572594" cy="307777"/>
            </a:xfrm>
            <a:prstGeom prst="rect">
              <a:avLst/>
            </a:prstGeom>
            <a:solidFill>
              <a:schemeClr val="bg1"/>
            </a:solidFill>
          </p:spPr>
          <p:txBody>
            <a:bodyPr wrap="none" rtlCol="0" anchor="ctr">
              <a:spAutoFit/>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1400" b="1" i="0" u="none" strike="noStrike" kern="1200" cap="none" spc="0" normalizeH="0" baseline="0" noProof="0" dirty="0" err="1" smtClean="0">
                  <a:ln>
                    <a:noFill/>
                  </a:ln>
                  <a:solidFill>
                    <a:srgbClr val="3333FF"/>
                  </a:solidFill>
                  <a:effectLst/>
                  <a:uLnTx/>
                  <a:uFillTx/>
                  <a:latin typeface="Arial" charset="0"/>
                  <a:ea typeface="ＭＳ Ｐゴシック" pitchFamily="50" charset="-128"/>
                  <a:cs typeface="+mn-cs"/>
                </a:rPr>
                <a:t>Expt</a:t>
              </a:r>
              <a:endParaRPr kumimoji="1" lang="ja-JP" altLang="en-US" sz="1400" b="1" i="1" u="none" strike="noStrike" kern="1200" cap="none" spc="0" normalizeH="0" baseline="-25000" noProof="0" dirty="0">
                <a:ln>
                  <a:noFill/>
                </a:ln>
                <a:solidFill>
                  <a:srgbClr val="3333FF"/>
                </a:solidFill>
                <a:effectLst/>
                <a:uLnTx/>
                <a:uFillTx/>
                <a:latin typeface="Arial" charset="0"/>
                <a:ea typeface="ＭＳ Ｐゴシック" pitchFamily="50" charset="-128"/>
                <a:cs typeface="+mn-cs"/>
              </a:endParaRPr>
            </a:p>
          </p:txBody>
        </p:sp>
        <p:sp>
          <p:nvSpPr>
            <p:cNvPr id="17" name="角丸四角形 16"/>
            <p:cNvSpPr/>
            <p:nvPr/>
          </p:nvSpPr>
          <p:spPr bwMode="auto">
            <a:xfrm>
              <a:off x="6394502" y="4647579"/>
              <a:ext cx="2520280" cy="576064"/>
            </a:xfrm>
            <a:prstGeom prst="roundRect">
              <a:avLst/>
            </a:prstGeom>
            <a:solidFill>
              <a:schemeClr val="bg1"/>
            </a:solidFill>
            <a:ln w="9525" cap="flat" cmpd="sng" algn="ctr">
              <a:noFill/>
              <a:prstDash val="solid"/>
              <a:round/>
              <a:headEnd type="triangle" w="lg" len="lg"/>
              <a:tailEnd type="triangle" w="lg" len="lg"/>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600" b="0" i="0" u="none" strike="noStrike" kern="1200" cap="none" spc="0" normalizeH="0" baseline="0" noProof="0" smtClean="0">
                <a:ln>
                  <a:noFill/>
                </a:ln>
                <a:solidFill>
                  <a:srgbClr val="000000"/>
                </a:solidFill>
                <a:effectLst/>
                <a:uLnTx/>
                <a:uFillTx/>
                <a:latin typeface="Arial" charset="0"/>
                <a:ea typeface="ＭＳ Ｐゴシック" pitchFamily="50" charset="-128"/>
                <a:cs typeface="+mn-cs"/>
              </a:endParaRPr>
            </a:p>
          </p:txBody>
        </p:sp>
        <p:sp>
          <p:nvSpPr>
            <p:cNvPr id="18" name="テキスト ボックス 17"/>
            <p:cNvSpPr txBox="1"/>
            <p:nvPr/>
          </p:nvSpPr>
          <p:spPr>
            <a:xfrm>
              <a:off x="5601610" y="2256679"/>
              <a:ext cx="1119479" cy="228925"/>
            </a:xfrm>
            <a:prstGeom prst="rect">
              <a:avLst/>
            </a:prstGeom>
            <a:solidFill>
              <a:schemeClr val="bg1"/>
            </a:solidFill>
            <a:ln w="12700">
              <a:solidFill>
                <a:schemeClr val="tx1"/>
              </a:solidFill>
            </a:ln>
          </p:spPr>
          <p:txBody>
            <a:bodyPr wrap="none" rtlCol="0" anchor="ctr">
              <a:spAutoFit/>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1200" b="1" i="1" u="none" strike="noStrike" kern="1200" cap="none" spc="0" normalizeH="0" baseline="0" noProof="0" dirty="0" err="1" smtClean="0">
                  <a:ln>
                    <a:noFill/>
                  </a:ln>
                  <a:solidFill>
                    <a:srgbClr val="000000"/>
                  </a:solidFill>
                  <a:effectLst/>
                  <a:uLnTx/>
                  <a:uFillTx/>
                  <a:latin typeface="Arial" charset="0"/>
                  <a:ea typeface="ＭＳ Ｐゴシック" pitchFamily="50" charset="-128"/>
                  <a:cs typeface="+mn-cs"/>
                </a:rPr>
                <a:t>H</a:t>
              </a:r>
              <a:r>
                <a:rPr kumimoji="1" lang="en-US" altLang="ja-JP" sz="1200" b="1" i="1" u="none" strike="noStrike" kern="1200" cap="none" spc="0" normalizeH="0" baseline="-25000" noProof="0" dirty="0" err="1" smtClean="0">
                  <a:ln>
                    <a:noFill/>
                  </a:ln>
                  <a:solidFill>
                    <a:srgbClr val="000000"/>
                  </a:solidFill>
                  <a:effectLst/>
                  <a:uLnTx/>
                  <a:uFillTx/>
                  <a:latin typeface="Arial" charset="0"/>
                  <a:ea typeface="ＭＳ Ｐゴシック" pitchFamily="50" charset="-128"/>
                  <a:cs typeface="+mn-cs"/>
                </a:rPr>
                <a:t>c</a:t>
              </a:r>
              <a:r>
                <a:rPr kumimoji="1" lang="en-US" altLang="ja-JP" sz="1200" b="1" i="1" u="none" strike="noStrike" kern="1200" cap="none" spc="0" normalizeH="0" baseline="-25000" noProof="0" dirty="0" smtClean="0">
                  <a:ln>
                    <a:noFill/>
                  </a:ln>
                  <a:solidFill>
                    <a:srgbClr val="000000"/>
                  </a:solidFill>
                  <a:effectLst/>
                  <a:uLnTx/>
                  <a:uFillTx/>
                  <a:latin typeface="Arial" charset="0"/>
                  <a:ea typeface="ＭＳ Ｐゴシック" pitchFamily="50" charset="-128"/>
                  <a:cs typeface="+mn-cs"/>
                </a:rPr>
                <a:t> </a:t>
              </a:r>
              <a:r>
                <a:rPr kumimoji="1" lang="en-US" altLang="ja-JP" sz="1200" b="1" i="0" u="none" strike="noStrike" kern="1200" cap="none" spc="0" normalizeH="0" baseline="0" noProof="0" dirty="0">
                  <a:ln>
                    <a:noFill/>
                  </a:ln>
                  <a:solidFill>
                    <a:srgbClr val="000000"/>
                  </a:solidFill>
                  <a:effectLst/>
                  <a:uLnTx/>
                  <a:uFillTx/>
                  <a:latin typeface="Arial" charset="0"/>
                  <a:ea typeface="ＭＳ Ｐゴシック" pitchFamily="50" charset="-128"/>
                  <a:cs typeface="+mn-cs"/>
                </a:rPr>
                <a:t>distribution</a:t>
              </a:r>
              <a:endParaRPr kumimoji="1" lang="ja-JP" altLang="en-US" sz="1200" b="1" i="1" u="none" strike="noStrike" kern="1200" cap="none" spc="0" normalizeH="0" baseline="-25000" noProof="0" dirty="0">
                <a:ln>
                  <a:noFill/>
                </a:ln>
                <a:solidFill>
                  <a:srgbClr val="000000"/>
                </a:solidFill>
                <a:effectLst/>
                <a:uLnTx/>
                <a:uFillTx/>
                <a:latin typeface="Arial" charset="0"/>
                <a:ea typeface="ＭＳ Ｐゴシック" pitchFamily="50" charset="-128"/>
                <a:cs typeface="+mn-cs"/>
              </a:endParaRPr>
            </a:p>
          </p:txBody>
        </p:sp>
      </p:grpSp>
      <p:sp>
        <p:nvSpPr>
          <p:cNvPr id="3" name="Rectangle 5"/>
          <p:cNvSpPr>
            <a:spLocks noChangeArrowheads="1"/>
          </p:cNvSpPr>
          <p:nvPr/>
        </p:nvSpPr>
        <p:spPr bwMode="auto">
          <a:xfrm>
            <a:off x="609600" y="1066800"/>
            <a:ext cx="7924800" cy="76200"/>
          </a:xfrm>
          <a:prstGeom prst="rect">
            <a:avLst/>
          </a:prstGeom>
          <a:gradFill rotWithShape="0">
            <a:gsLst>
              <a:gs pos="0">
                <a:srgbClr val="66FFCC"/>
              </a:gs>
              <a:gs pos="100000">
                <a:schemeClr val="accent2"/>
              </a:gs>
            </a:gsLst>
            <a:lin ang="0" scaled="1"/>
          </a:gradFill>
          <a:ln w="9525">
            <a:no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600" b="0" i="0" u="none" strike="noStrike" kern="1200" cap="none" spc="0" normalizeH="0" baseline="0" noProof="0">
              <a:ln>
                <a:noFill/>
              </a:ln>
              <a:solidFill>
                <a:srgbClr val="000000"/>
              </a:solidFill>
              <a:effectLst/>
              <a:uLnTx/>
              <a:uFillTx/>
              <a:latin typeface="Arial" charset="0"/>
              <a:ea typeface="ＭＳ Ｐゴシック" pitchFamily="50" charset="-128"/>
              <a:cs typeface="+mn-cs"/>
            </a:endParaRPr>
          </a:p>
        </p:txBody>
      </p:sp>
      <p:grpSp>
        <p:nvGrpSpPr>
          <p:cNvPr id="2" name="グループ化 1"/>
          <p:cNvGrpSpPr/>
          <p:nvPr/>
        </p:nvGrpSpPr>
        <p:grpSpPr>
          <a:xfrm>
            <a:off x="2316199" y="1460625"/>
            <a:ext cx="4814222" cy="4530947"/>
            <a:chOff x="2134042" y="1268760"/>
            <a:chExt cx="4814222" cy="4530947"/>
          </a:xfrm>
        </p:grpSpPr>
        <p:pic>
          <p:nvPicPr>
            <p:cNvPr id="3276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4042" y="2132856"/>
              <a:ext cx="4814222" cy="36668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テキスト ボックス 5"/>
            <p:cNvSpPr txBox="1"/>
            <p:nvPr/>
          </p:nvSpPr>
          <p:spPr>
            <a:xfrm rot="21163325">
              <a:off x="5700368" y="3634012"/>
              <a:ext cx="869789" cy="231237"/>
            </a:xfrm>
            <a:prstGeom prst="rect">
              <a:avLst/>
            </a:prstGeom>
            <a:solidFill>
              <a:schemeClr val="bg1"/>
            </a:solidFill>
          </p:spPr>
          <p:txBody>
            <a:bodyPr wrap="none" rtlCol="0" anchor="ctr">
              <a:spAutoFit/>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1400" b="1" i="0" u="none" strike="noStrike" kern="1200" cap="none" spc="0" normalizeH="0" baseline="0" noProof="0" dirty="0">
                  <a:ln>
                    <a:noFill/>
                  </a:ln>
                  <a:solidFill>
                    <a:srgbClr val="FF0000"/>
                  </a:solidFill>
                  <a:effectLst/>
                  <a:uLnTx/>
                  <a:uFillTx/>
                  <a:latin typeface="Arial" charset="0"/>
                  <a:ea typeface="ＭＳ Ｐゴシック" pitchFamily="50" charset="-128"/>
                  <a:cs typeface="+mn-cs"/>
                </a:rPr>
                <a:t>o</a:t>
              </a:r>
              <a:r>
                <a:rPr kumimoji="1" lang="en-US" altLang="ja-JP" sz="1400" b="1" i="0" u="none" strike="noStrike" kern="1200" cap="none" spc="0" normalizeH="0" baseline="0" noProof="0" dirty="0" smtClean="0">
                  <a:ln>
                    <a:noFill/>
                  </a:ln>
                  <a:solidFill>
                    <a:srgbClr val="FF0000"/>
                  </a:solidFill>
                  <a:effectLst/>
                  <a:uLnTx/>
                  <a:uFillTx/>
                  <a:latin typeface="Arial" charset="0"/>
                  <a:ea typeface="ＭＳ Ｐゴシック" pitchFamily="50" charset="-128"/>
                  <a:cs typeface="+mn-cs"/>
                </a:rPr>
                <a:t>xidized Fe</a:t>
              </a:r>
              <a:endParaRPr kumimoji="1" lang="ja-JP" altLang="en-US" sz="1400" b="1" i="0" u="none" strike="noStrike" kern="1200" cap="none" spc="0" normalizeH="0" baseline="0" noProof="0" dirty="0">
                <a:ln>
                  <a:noFill/>
                </a:ln>
                <a:solidFill>
                  <a:srgbClr val="FF0000"/>
                </a:solidFill>
                <a:effectLst/>
                <a:uLnTx/>
                <a:uFillTx/>
                <a:latin typeface="Arial" charset="0"/>
                <a:ea typeface="ＭＳ Ｐゴシック" pitchFamily="50" charset="-128"/>
                <a:cs typeface="+mn-cs"/>
              </a:endParaRPr>
            </a:p>
          </p:txBody>
        </p:sp>
        <p:sp>
          <p:nvSpPr>
            <p:cNvPr id="8" name="テキスト ボックス 7"/>
            <p:cNvSpPr txBox="1"/>
            <p:nvPr/>
          </p:nvSpPr>
          <p:spPr>
            <a:xfrm rot="21216938">
              <a:off x="6010015" y="2881975"/>
              <a:ext cx="858733" cy="210215"/>
            </a:xfrm>
            <a:prstGeom prst="rect">
              <a:avLst/>
            </a:prstGeom>
            <a:solidFill>
              <a:schemeClr val="bg1"/>
            </a:solidFill>
          </p:spPr>
          <p:txBody>
            <a:bodyPr wrap="none" rtlCol="0" anchor="ctr">
              <a:spAutoFit/>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1400" b="1" i="0" u="none" strike="noStrike" kern="1200" cap="none" spc="0" normalizeH="0" baseline="0" noProof="0" dirty="0" smtClean="0">
                  <a:ln>
                    <a:noFill/>
                  </a:ln>
                  <a:solidFill>
                    <a:srgbClr val="3333FF"/>
                  </a:solidFill>
                  <a:effectLst/>
                  <a:uLnTx/>
                  <a:uFillTx/>
                  <a:latin typeface="Arial" charset="0"/>
                  <a:ea typeface="ＭＳ Ｐゴシック" pitchFamily="50" charset="-128"/>
                  <a:cs typeface="+mn-cs"/>
                </a:rPr>
                <a:t>Fe in </a:t>
              </a:r>
              <a:r>
                <a:rPr kumimoji="1" lang="en-US" altLang="ja-JP" sz="1400" b="1" i="0" u="none" strike="noStrike" kern="1200" cap="none" spc="0" normalizeH="0" baseline="0" noProof="0" dirty="0" err="1" smtClean="0">
                  <a:ln>
                    <a:noFill/>
                  </a:ln>
                  <a:solidFill>
                    <a:srgbClr val="3333FF"/>
                  </a:solidFill>
                  <a:effectLst/>
                  <a:uLnTx/>
                  <a:uFillTx/>
                  <a:latin typeface="Arial" charset="0"/>
                  <a:ea typeface="ＭＳ Ｐゴシック" pitchFamily="50" charset="-128"/>
                  <a:cs typeface="+mn-cs"/>
                </a:rPr>
                <a:t>FePt</a:t>
              </a:r>
              <a:endParaRPr kumimoji="1" lang="ja-JP" altLang="en-US" sz="1400" b="1" i="0" u="none" strike="noStrike" kern="1200" cap="none" spc="0" normalizeH="0" baseline="0" noProof="0" dirty="0">
                <a:ln>
                  <a:noFill/>
                </a:ln>
                <a:solidFill>
                  <a:srgbClr val="3333FF"/>
                </a:solidFill>
                <a:effectLst/>
                <a:uLnTx/>
                <a:uFillTx/>
                <a:latin typeface="Arial" charset="0"/>
                <a:ea typeface="ＭＳ Ｐゴシック" pitchFamily="50" charset="-128"/>
                <a:cs typeface="+mn-cs"/>
              </a:endParaRPr>
            </a:p>
          </p:txBody>
        </p:sp>
        <p:sp>
          <p:nvSpPr>
            <p:cNvPr id="9" name="テキスト ボックス 8"/>
            <p:cNvSpPr txBox="1"/>
            <p:nvPr/>
          </p:nvSpPr>
          <p:spPr>
            <a:xfrm>
              <a:off x="2962613" y="1268760"/>
              <a:ext cx="3709863"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800" b="1" i="1" u="none" strike="noStrike" kern="1200" cap="none" spc="0" normalizeH="0" baseline="0" noProof="0" dirty="0" smtClean="0">
                  <a:ln>
                    <a:noFill/>
                  </a:ln>
                  <a:solidFill>
                    <a:srgbClr val="000066"/>
                  </a:solidFill>
                  <a:effectLst>
                    <a:outerShdw blurRad="38100" dist="38100" dir="2700000" algn="tl">
                      <a:srgbClr val="000000">
                        <a:alpha val="43137"/>
                      </a:srgbClr>
                    </a:outerShdw>
                  </a:effectLst>
                  <a:uLnTx/>
                  <a:uFillTx/>
                  <a:latin typeface="Arial"/>
                  <a:ea typeface="ＭＳ Ｐゴシック"/>
                  <a:cs typeface="+mn-cs"/>
                </a:rPr>
                <a:t>M-H</a:t>
              </a:r>
              <a:r>
                <a:rPr kumimoji="1" lang="en-US" altLang="ja-JP" sz="1800" b="1" i="0" u="none" strike="noStrike" kern="1200" cap="none" spc="0" normalizeH="0" baseline="0" noProof="0" dirty="0" smtClean="0">
                  <a:ln>
                    <a:noFill/>
                  </a:ln>
                  <a:solidFill>
                    <a:srgbClr val="000066"/>
                  </a:solidFill>
                  <a:effectLst>
                    <a:outerShdw blurRad="38100" dist="38100" dir="2700000" algn="tl">
                      <a:srgbClr val="000000">
                        <a:alpha val="43137"/>
                      </a:srgbClr>
                    </a:outerShdw>
                  </a:effectLst>
                  <a:uLnTx/>
                  <a:uFillTx/>
                  <a:latin typeface="Arial"/>
                  <a:ea typeface="ＭＳ Ｐゴシック"/>
                  <a:cs typeface="+mn-cs"/>
                </a:rPr>
                <a:t> curves deduced from XMCD intensities</a:t>
              </a:r>
              <a:endParaRPr kumimoji="1" lang="ja-JP" altLang="en-US" sz="1800" b="1" i="0" u="none" strike="noStrike" kern="1200" cap="none" spc="0" normalizeH="0" baseline="0" noProof="0" dirty="0">
                <a:ln>
                  <a:noFill/>
                </a:ln>
                <a:solidFill>
                  <a:srgbClr val="000066"/>
                </a:solidFill>
                <a:effectLst>
                  <a:outerShdw blurRad="38100" dist="38100" dir="2700000" algn="tl">
                    <a:srgbClr val="000000">
                      <a:alpha val="43137"/>
                    </a:srgbClr>
                  </a:outerShdw>
                </a:effectLst>
                <a:uLnTx/>
                <a:uFillTx/>
                <a:latin typeface="Arial"/>
                <a:ea typeface="ＭＳ Ｐゴシック"/>
                <a:cs typeface="+mn-cs"/>
              </a:endParaRPr>
            </a:p>
          </p:txBody>
        </p:sp>
      </p:grpSp>
      <p:sp>
        <p:nvSpPr>
          <p:cNvPr id="19" name="フリーフォーム 18"/>
          <p:cNvSpPr/>
          <p:nvPr/>
        </p:nvSpPr>
        <p:spPr>
          <a:xfrm>
            <a:off x="1338086" y="117036"/>
            <a:ext cx="6605242" cy="8382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lIns="90000" tIns="46800" rIns="90000" bIns="46800" anchor="ct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0" marR="0" lvl="0" indent="0" algn="ctr" defTabSz="914400" rtl="0" eaLnBrk="1" fontAlgn="auto" latinLnBrk="0" hangingPunct="1">
              <a:lnSpc>
                <a:spcPct val="100000"/>
              </a:lnSpc>
              <a:spcBef>
                <a:spcPts val="0"/>
              </a:spcBef>
              <a:spcAft>
                <a:spcPts val="0"/>
              </a:spcAft>
              <a:buClrTx/>
              <a:buSzTx/>
              <a:buFontTx/>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a:pPr>
            <a:r>
              <a:rPr kumimoji="1" lang="en-US" sz="2800" b="1" i="0" u="none" strike="noStrike" kern="1200" cap="none" spc="0" normalizeH="0" baseline="0" noProof="0" dirty="0" smtClean="0">
                <a:ln>
                  <a:noFill/>
                </a:ln>
                <a:solidFill>
                  <a:srgbClr val="006600"/>
                </a:solidFill>
                <a:effectLst>
                  <a:outerShdw dist="17961" dir="2700000">
                    <a:scrgbClr r="0" g="0" b="0"/>
                  </a:outerShdw>
                </a:effectLst>
                <a:uLnTx/>
                <a:uFillTx/>
                <a:latin typeface="Arial" pitchFamily="34"/>
                <a:ea typeface="ＭＳ Ｐゴシック" pitchFamily="50"/>
                <a:cs typeface="ＭＳ Ｐゴシック" pitchFamily="50"/>
              </a:rPr>
              <a:t>Fe </a:t>
            </a:r>
            <a:r>
              <a:rPr kumimoji="1" lang="en-US" sz="2800" b="1" i="1" u="none" strike="noStrike" kern="1200" cap="none" spc="0" normalizeH="0" baseline="0" noProof="0" dirty="0" smtClean="0">
                <a:ln>
                  <a:noFill/>
                </a:ln>
                <a:solidFill>
                  <a:srgbClr val="006600"/>
                </a:solidFill>
                <a:effectLst>
                  <a:outerShdw dist="17961" dir="2700000">
                    <a:scrgbClr r="0" g="0" b="0"/>
                  </a:outerShdw>
                </a:effectLst>
                <a:uLnTx/>
                <a:uFillTx/>
                <a:latin typeface="Arial" pitchFamily="34"/>
                <a:ea typeface="ＭＳ Ｐゴシック" pitchFamily="50"/>
                <a:cs typeface="ＭＳ Ｐゴシック" pitchFamily="50"/>
              </a:rPr>
              <a:t>L</a:t>
            </a:r>
            <a:r>
              <a:rPr kumimoji="1" lang="en-US" sz="2800" b="1" i="0" u="none" strike="noStrike" kern="1200" cap="none" spc="0" normalizeH="0" baseline="-25000" noProof="0" dirty="0" smtClean="0">
                <a:ln>
                  <a:noFill/>
                </a:ln>
                <a:solidFill>
                  <a:srgbClr val="006600"/>
                </a:solidFill>
                <a:effectLst>
                  <a:outerShdw dist="17961" dir="2700000">
                    <a:scrgbClr r="0" g="0" b="0"/>
                  </a:outerShdw>
                </a:effectLst>
                <a:uLnTx/>
                <a:uFillTx/>
                <a:latin typeface="Arial" pitchFamily="34"/>
                <a:ea typeface="ＭＳ Ｐゴシック" pitchFamily="50"/>
                <a:cs typeface="ＭＳ Ｐゴシック" pitchFamily="50"/>
              </a:rPr>
              <a:t>2,3</a:t>
            </a:r>
            <a:r>
              <a:rPr kumimoji="1" lang="en-US" sz="2800" b="1" i="0" u="none" strike="noStrike" kern="1200" cap="none" spc="0" normalizeH="0" baseline="0" noProof="0" dirty="0" smtClean="0">
                <a:ln>
                  <a:noFill/>
                </a:ln>
                <a:solidFill>
                  <a:srgbClr val="006600"/>
                </a:solidFill>
                <a:effectLst>
                  <a:outerShdw dist="17961" dir="2700000">
                    <a:scrgbClr r="0" g="0" b="0"/>
                  </a:outerShdw>
                </a:effectLst>
                <a:uLnTx/>
                <a:uFillTx/>
                <a:latin typeface="Arial" pitchFamily="34"/>
                <a:ea typeface="ＭＳ Ｐゴシック" pitchFamily="50"/>
                <a:cs typeface="ＭＳ Ｐゴシック" pitchFamily="50"/>
              </a:rPr>
              <a:t> XMCD of </a:t>
            </a:r>
            <a:r>
              <a:rPr kumimoji="1" lang="en-US" sz="2800" b="1" i="1" u="none" strike="noStrike" kern="1200" cap="none" spc="0" normalizeH="0" baseline="0" noProof="0" dirty="0" smtClean="0">
                <a:ln>
                  <a:noFill/>
                </a:ln>
                <a:solidFill>
                  <a:srgbClr val="006600"/>
                </a:solidFill>
                <a:effectLst>
                  <a:outerShdw dist="17961" dir="2700000">
                    <a:scrgbClr r="0" g="0" b="0"/>
                  </a:outerShdw>
                </a:effectLst>
                <a:uLnTx/>
                <a:uFillTx/>
                <a:latin typeface="Arial" pitchFamily="34"/>
                <a:ea typeface="ＭＳ Ｐゴシック" pitchFamily="50"/>
                <a:cs typeface="ＭＳ Ｐゴシック" pitchFamily="50"/>
              </a:rPr>
              <a:t>L</a:t>
            </a:r>
            <a:r>
              <a:rPr kumimoji="1" lang="en-US" sz="2800" b="1" i="0" u="none" strike="noStrike" kern="1200" cap="none" spc="0" normalizeH="0" baseline="0" noProof="0" dirty="0" smtClean="0">
                <a:ln>
                  <a:noFill/>
                </a:ln>
                <a:solidFill>
                  <a:srgbClr val="006600"/>
                </a:solidFill>
                <a:effectLst>
                  <a:outerShdw dist="17961" dir="2700000">
                    <a:scrgbClr r="0" g="0" b="0"/>
                  </a:outerShdw>
                </a:effectLst>
                <a:uLnTx/>
                <a:uFillTx/>
                <a:latin typeface="Arial" pitchFamily="34"/>
                <a:ea typeface="ＭＳ Ｐゴシック" pitchFamily="50"/>
                <a:cs typeface="ＭＳ Ｐゴシック" pitchFamily="50"/>
              </a:rPr>
              <a:t>1</a:t>
            </a:r>
            <a:r>
              <a:rPr kumimoji="1" lang="en-US" sz="2800" b="1" i="0" u="none" strike="noStrike" kern="1200" cap="none" spc="0" normalizeH="0" baseline="-25000" noProof="0" dirty="0" smtClean="0">
                <a:ln>
                  <a:noFill/>
                </a:ln>
                <a:solidFill>
                  <a:srgbClr val="006600"/>
                </a:solidFill>
                <a:effectLst>
                  <a:outerShdw dist="17961" dir="2700000">
                    <a:scrgbClr r="0" g="0" b="0"/>
                  </a:outerShdw>
                </a:effectLst>
                <a:uLnTx/>
                <a:uFillTx/>
                <a:latin typeface="Arial" pitchFamily="34"/>
                <a:ea typeface="ＭＳ Ｐゴシック" pitchFamily="50"/>
                <a:cs typeface="ＭＳ Ｐゴシック" pitchFamily="50"/>
              </a:rPr>
              <a:t>0</a:t>
            </a:r>
            <a:r>
              <a:rPr kumimoji="1" lang="en-US" sz="2800" b="1" i="0" u="none" strike="noStrike" kern="1200" cap="none" spc="0" normalizeH="0" baseline="0" noProof="0" dirty="0" smtClean="0">
                <a:ln>
                  <a:noFill/>
                </a:ln>
                <a:solidFill>
                  <a:srgbClr val="006600"/>
                </a:solidFill>
                <a:effectLst>
                  <a:outerShdw dist="17961" dir="2700000">
                    <a:scrgbClr r="0" g="0" b="0"/>
                  </a:outerShdw>
                </a:effectLst>
                <a:uLnTx/>
                <a:uFillTx/>
                <a:latin typeface="Arial" pitchFamily="34"/>
                <a:ea typeface="ＭＳ Ｐゴシック" pitchFamily="50"/>
                <a:cs typeface="ＭＳ Ｐゴシック" pitchFamily="50"/>
              </a:rPr>
              <a:t>-</a:t>
            </a:r>
            <a:r>
              <a:rPr kumimoji="1" lang="en-US" altLang="ja-JP" sz="2800" b="1" i="0" u="none" strike="noStrike" kern="1200" cap="none" spc="0" normalizeH="0" baseline="0" noProof="0" dirty="0">
                <a:ln>
                  <a:noFill/>
                </a:ln>
                <a:solidFill>
                  <a:srgbClr val="006600"/>
                </a:solidFill>
                <a:effectLst>
                  <a:outerShdw dist="17961" dir="2700000">
                    <a:scrgbClr r="0" g="0" b="0"/>
                  </a:outerShdw>
                </a:effectLst>
                <a:uLnTx/>
                <a:uFillTx/>
                <a:latin typeface="Arial" pitchFamily="34"/>
                <a:ea typeface="ＭＳ Ｐゴシック" pitchFamily="50"/>
                <a:cs typeface="ＭＳ Ｐゴシック" pitchFamily="50"/>
              </a:rPr>
              <a:t>phase</a:t>
            </a:r>
            <a:r>
              <a:rPr kumimoji="1" lang="en-US" sz="2800" b="1" i="0" u="none" strike="noStrike" kern="1200" cap="none" spc="0" normalizeH="0" baseline="0" noProof="0" dirty="0" smtClean="0">
                <a:ln>
                  <a:noFill/>
                </a:ln>
                <a:solidFill>
                  <a:srgbClr val="006600"/>
                </a:solidFill>
                <a:effectLst>
                  <a:outerShdw dist="17961" dir="2700000">
                    <a:scrgbClr r="0" g="0" b="0"/>
                  </a:outerShdw>
                </a:effectLst>
                <a:uLnTx/>
                <a:uFillTx/>
                <a:latin typeface="Arial" pitchFamily="34"/>
                <a:ea typeface="ＭＳ Ｐゴシック" pitchFamily="50"/>
                <a:cs typeface="ＭＳ Ｐゴシック" pitchFamily="50"/>
              </a:rPr>
              <a:t> </a:t>
            </a:r>
            <a:r>
              <a:rPr kumimoji="1" lang="en-US" sz="2800" b="1" i="0" u="none" strike="noStrike" kern="1200" cap="none" spc="0" normalizeH="0" baseline="0" noProof="0" dirty="0" err="1" smtClean="0">
                <a:ln>
                  <a:noFill/>
                </a:ln>
                <a:solidFill>
                  <a:srgbClr val="006600"/>
                </a:solidFill>
                <a:effectLst>
                  <a:outerShdw dist="17961" dir="2700000">
                    <a:scrgbClr r="0" g="0" b="0"/>
                  </a:outerShdw>
                </a:effectLst>
                <a:uLnTx/>
                <a:uFillTx/>
                <a:latin typeface="Arial" pitchFamily="34"/>
                <a:ea typeface="ＭＳ Ｐゴシック" pitchFamily="50"/>
                <a:cs typeface="ＭＳ Ｐゴシック" pitchFamily="50"/>
              </a:rPr>
              <a:t>FePt</a:t>
            </a:r>
            <a:r>
              <a:rPr kumimoji="1" lang="en-US" sz="2800" b="1" i="0" u="none" strike="noStrike" kern="1200" cap="none" spc="0" normalizeH="0" baseline="0" noProof="0" dirty="0" smtClean="0">
                <a:ln>
                  <a:noFill/>
                </a:ln>
                <a:solidFill>
                  <a:srgbClr val="006600"/>
                </a:solidFill>
                <a:effectLst>
                  <a:outerShdw dist="17961" dir="2700000">
                    <a:scrgbClr r="0" g="0" b="0"/>
                  </a:outerShdw>
                </a:effectLst>
                <a:uLnTx/>
                <a:uFillTx/>
                <a:latin typeface="Arial" pitchFamily="34"/>
                <a:ea typeface="ＭＳ Ｐゴシック" pitchFamily="50"/>
                <a:cs typeface="ＭＳ Ｐゴシック" pitchFamily="50"/>
              </a:rPr>
              <a:t> single-domain nanoparticles</a:t>
            </a:r>
            <a:endParaRPr kumimoji="1" lang="en-US" sz="2800" b="1" i="0" u="none" strike="noStrike" kern="1200" cap="none" spc="0" normalizeH="0" baseline="0" noProof="0" dirty="0">
              <a:ln>
                <a:noFill/>
              </a:ln>
              <a:solidFill>
                <a:srgbClr val="006600"/>
              </a:solidFill>
              <a:effectLst>
                <a:outerShdw dist="17961" dir="2700000">
                  <a:scrgbClr r="0" g="0" b="0"/>
                </a:outerShdw>
              </a:effectLst>
              <a:uLnTx/>
              <a:uFillTx/>
              <a:latin typeface="Arial" pitchFamily="34"/>
              <a:ea typeface="ＭＳ Ｐゴシック" pitchFamily="50"/>
              <a:cs typeface="ＭＳ Ｐゴシック" pitchFamily="50"/>
            </a:endParaRPr>
          </a:p>
        </p:txBody>
      </p:sp>
      <p:sp>
        <p:nvSpPr>
          <p:cNvPr id="10" name="テキスト ボックス 9"/>
          <p:cNvSpPr txBox="1"/>
          <p:nvPr/>
        </p:nvSpPr>
        <p:spPr>
          <a:xfrm>
            <a:off x="4139952" y="6213153"/>
            <a:ext cx="3078279" cy="307777"/>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en-US" altLang="ja-JP" sz="1400" b="1" i="0" u="none" strike="noStrike" kern="1200" cap="none" spc="0" normalizeH="0" baseline="0" noProof="0" dirty="0">
                <a:ln>
                  <a:noFill/>
                </a:ln>
                <a:solidFill>
                  <a:srgbClr val="000000"/>
                </a:solidFill>
                <a:effectLst/>
                <a:uLnTx/>
                <a:uFillTx/>
                <a:latin typeface="Arial" charset="0"/>
                <a:ea typeface="ＭＳ Ｐゴシック" pitchFamily="50" charset="-128"/>
                <a:cs typeface="+mn-cs"/>
              </a:rPr>
              <a:t>Y</a:t>
            </a:r>
            <a:r>
              <a:rPr kumimoji="1" lang="en-US" altLang="ja-JP" sz="1400" b="1" i="0" u="none" strike="noStrike" kern="1200" cap="none" spc="0" normalizeH="0" baseline="0" noProof="0" dirty="0" smtClean="0">
                <a:ln>
                  <a:noFill/>
                </a:ln>
                <a:solidFill>
                  <a:srgbClr val="000000"/>
                </a:solidFill>
                <a:effectLst/>
                <a:uLnTx/>
                <a:uFillTx/>
                <a:latin typeface="Arial" charset="0"/>
                <a:ea typeface="ＭＳ Ｐゴシック" pitchFamily="50" charset="-128"/>
                <a:cs typeface="+mn-cs"/>
              </a:rPr>
              <a:t>. Takahashi, AF </a:t>
            </a:r>
            <a:r>
              <a:rPr kumimoji="1" lang="en-US" altLang="ja-JP" sz="1400" b="1" i="1" u="none" strike="noStrike" kern="1200" cap="none" spc="0" normalizeH="0" baseline="0" noProof="0" dirty="0" smtClean="0">
                <a:ln>
                  <a:noFill/>
                </a:ln>
                <a:solidFill>
                  <a:srgbClr val="000000"/>
                </a:solidFill>
                <a:effectLst/>
                <a:uLnTx/>
                <a:uFillTx/>
                <a:latin typeface="Arial" charset="0"/>
                <a:ea typeface="ＭＳ Ｐゴシック" pitchFamily="50" charset="-128"/>
                <a:cs typeface="+mn-cs"/>
              </a:rPr>
              <a:t>et al., </a:t>
            </a:r>
            <a:r>
              <a:rPr kumimoji="1" lang="en-US" altLang="ja-JP" sz="1400" b="1" i="0" u="none" strike="noStrike" kern="1200" cap="none" spc="0" normalizeH="0" baseline="0" noProof="0" dirty="0" smtClean="0">
                <a:ln>
                  <a:noFill/>
                </a:ln>
                <a:solidFill>
                  <a:srgbClr val="000000"/>
                </a:solidFill>
                <a:effectLst/>
                <a:uLnTx/>
                <a:uFillTx/>
                <a:latin typeface="Arial" charset="0"/>
                <a:ea typeface="ＭＳ Ｐゴシック" pitchFamily="50" charset="-128"/>
                <a:cs typeface="+mn-cs"/>
              </a:rPr>
              <a:t>PRB (2014)</a:t>
            </a:r>
            <a:endParaRPr kumimoji="1" lang="ja-JP" altLang="en-US" sz="1400" b="1" i="0" u="none" strike="noStrike" kern="1200" cap="none" spc="0" normalizeH="0" baseline="0" noProof="0" dirty="0">
              <a:ln>
                <a:noFill/>
              </a:ln>
              <a:solidFill>
                <a:srgbClr val="000000"/>
              </a:solidFill>
              <a:effectLst/>
              <a:uLnTx/>
              <a:uFillTx/>
              <a:latin typeface="Arial" charset="0"/>
              <a:ea typeface="ＭＳ Ｐゴシック" pitchFamily="50" charset="-128"/>
              <a:cs typeface="+mn-cs"/>
            </a:endParaRPr>
          </a:p>
        </p:txBody>
      </p:sp>
      <p:sp>
        <p:nvSpPr>
          <p:cNvPr id="20" name="テキスト ボックス 19"/>
          <p:cNvSpPr txBox="1"/>
          <p:nvPr/>
        </p:nvSpPr>
        <p:spPr>
          <a:xfrm>
            <a:off x="2411760" y="5925121"/>
            <a:ext cx="6985000" cy="664797"/>
          </a:xfrm>
          <a:prstGeom prst="rect">
            <a:avLst/>
          </a:prstGeom>
          <a:noFill/>
        </p:spPr>
        <p:txBody>
          <a:bodyPr wrap="square" rtlCol="0">
            <a:spAutoFit/>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en-US" altLang="ja-JP" sz="1800" b="1" i="0" u="none" strike="noStrike" kern="1200" cap="none" spc="0" normalizeH="0" baseline="0" noProof="0" dirty="0">
                <a:ln>
                  <a:noFill/>
                </a:ln>
                <a:solidFill>
                  <a:srgbClr val="000000"/>
                </a:solidFill>
                <a:effectLst/>
                <a:uLnTx/>
                <a:uFillTx/>
                <a:latin typeface="Arial" charset="0"/>
                <a:ea typeface="ＭＳ Ｐゴシック" pitchFamily="50" charset="-128"/>
                <a:cs typeface="+mn-cs"/>
                <a:sym typeface="Wingdings" panose="05000000000000000000" pitchFamily="2" charset="2"/>
              </a:rPr>
              <a:t></a:t>
            </a:r>
            <a:r>
              <a:rPr kumimoji="1" lang="en-US" altLang="ja-JP" sz="1800" b="1" i="1" u="none" strike="noStrike" kern="1200" cap="none" spc="0" normalizeH="0" baseline="0" noProof="0" dirty="0">
                <a:ln>
                  <a:noFill/>
                </a:ln>
                <a:solidFill>
                  <a:srgbClr val="000000"/>
                </a:solidFill>
                <a:effectLst/>
                <a:uLnTx/>
                <a:uFillTx/>
                <a:latin typeface="Arial" charset="0"/>
                <a:ea typeface="ＭＳ Ｐゴシック" pitchFamily="50" charset="-128"/>
                <a:cs typeface="+mn-cs"/>
                <a:sym typeface="Wingdings" panose="05000000000000000000" pitchFamily="2" charset="2"/>
              </a:rPr>
              <a:t> </a:t>
            </a:r>
            <a:r>
              <a:rPr kumimoji="1" lang="en-US" altLang="ja-JP" sz="1800" b="1" i="0" u="none" strike="noStrike" kern="1200" cap="none" spc="0" normalizeH="0" baseline="0" noProof="0" dirty="0" smtClean="0">
                <a:ln>
                  <a:noFill/>
                </a:ln>
                <a:solidFill>
                  <a:srgbClr val="0000CC"/>
                </a:solidFill>
                <a:effectLst/>
                <a:uLnTx/>
                <a:uFillTx/>
                <a:latin typeface="Arial" charset="0"/>
                <a:ea typeface="ＭＳ Ｐゴシック" pitchFamily="50" charset="-128"/>
                <a:cs typeface="+mn-cs"/>
                <a:sym typeface="Wingdings" panose="05000000000000000000" pitchFamily="2" charset="2"/>
              </a:rPr>
              <a:t>MAE</a:t>
            </a:r>
            <a:r>
              <a:rPr kumimoji="1" lang="en-US" altLang="ja-JP" sz="1800" b="1" i="1" u="none" strike="noStrike" kern="1200" cap="none" spc="0" normalizeH="0" baseline="0" noProof="0" dirty="0" smtClean="0">
                <a:ln>
                  <a:noFill/>
                </a:ln>
                <a:solidFill>
                  <a:srgbClr val="000000"/>
                </a:solidFill>
                <a:effectLst/>
                <a:uLnTx/>
                <a:uFillTx/>
                <a:latin typeface="Arial" charset="0"/>
                <a:ea typeface="ＭＳ Ｐゴシック" pitchFamily="50" charset="-128"/>
                <a:cs typeface="+mn-cs"/>
                <a:sym typeface="Wingdings" panose="05000000000000000000" pitchFamily="2" charset="2"/>
              </a:rPr>
              <a:t> </a:t>
            </a:r>
            <a:r>
              <a:rPr kumimoji="1" lang="en-US" altLang="ja-JP" sz="1800" b="1" i="0" u="none" strike="noStrike" kern="1200" cap="none" spc="0" normalizeH="0" baseline="0" noProof="0" dirty="0" smtClean="0">
                <a:ln>
                  <a:noFill/>
                </a:ln>
                <a:solidFill>
                  <a:srgbClr val="000000"/>
                </a:solidFill>
                <a:effectLst/>
                <a:uLnTx/>
                <a:uFillTx/>
                <a:latin typeface="Arial" charset="0"/>
                <a:ea typeface="ＭＳ Ｐゴシック" pitchFamily="50" charset="-128"/>
                <a:cs typeface="+mn-cs"/>
                <a:sym typeface="Wingdings" panose="05000000000000000000" pitchFamily="2" charset="2"/>
              </a:rPr>
              <a:t>with</a:t>
            </a:r>
            <a:r>
              <a:rPr kumimoji="1" lang="en-US" altLang="ja-JP" sz="1800" b="1" i="1" u="none" strike="noStrike" kern="1200" cap="none" spc="0" normalizeH="0" baseline="0" noProof="0" dirty="0" smtClean="0">
                <a:ln>
                  <a:noFill/>
                </a:ln>
                <a:solidFill>
                  <a:srgbClr val="000000"/>
                </a:solidFill>
                <a:effectLst/>
                <a:uLnTx/>
                <a:uFillTx/>
                <a:latin typeface="Arial" charset="0"/>
                <a:ea typeface="ＭＳ Ｐゴシック" pitchFamily="50" charset="-128"/>
                <a:cs typeface="+mn-cs"/>
                <a:sym typeface="Wingdings" panose="05000000000000000000" pitchFamily="2" charset="2"/>
              </a:rPr>
              <a:t> </a:t>
            </a:r>
            <a:r>
              <a:rPr kumimoji="1" lang="en-US" altLang="ja-JP" sz="1800" b="1" i="1" u="none" strike="noStrike" kern="1200" cap="none" spc="0" normalizeH="0" baseline="0" noProof="0" dirty="0" smtClean="0">
                <a:ln>
                  <a:noFill/>
                </a:ln>
                <a:solidFill>
                  <a:srgbClr val="000000"/>
                </a:solidFill>
                <a:effectLst/>
                <a:uLnTx/>
                <a:uFillTx/>
                <a:latin typeface="Arial" charset="0"/>
                <a:ea typeface="ＭＳ Ｐゴシック" pitchFamily="50" charset="-128"/>
                <a:cs typeface="+mn-cs"/>
              </a:rPr>
              <a:t>K</a:t>
            </a:r>
            <a:r>
              <a:rPr kumimoji="1" lang="en-US" altLang="ja-JP" sz="1800" b="1" i="1" u="none" strike="noStrike" kern="1200" cap="none" spc="0" normalizeH="0" baseline="-25000" noProof="0" dirty="0" smtClean="0">
                <a:ln>
                  <a:noFill/>
                </a:ln>
                <a:solidFill>
                  <a:srgbClr val="000000"/>
                </a:solidFill>
                <a:effectLst/>
                <a:uLnTx/>
                <a:uFillTx/>
                <a:latin typeface="Arial" charset="0"/>
                <a:ea typeface="ＭＳ Ｐゴシック" pitchFamily="50" charset="-128"/>
                <a:cs typeface="+mn-cs"/>
              </a:rPr>
              <a:t>u</a:t>
            </a:r>
            <a:r>
              <a:rPr kumimoji="1" lang="en-US" altLang="ja-JP" sz="1800" b="1" i="0" u="none" strike="noStrike" kern="1200" cap="none" spc="0" normalizeH="0" baseline="0" noProof="0" dirty="0" smtClean="0">
                <a:ln>
                  <a:noFill/>
                </a:ln>
                <a:solidFill>
                  <a:srgbClr val="000000"/>
                </a:solidFill>
                <a:effectLst/>
                <a:uLnTx/>
                <a:uFillTx/>
                <a:latin typeface="Arial" charset="0"/>
                <a:ea typeface="ＭＳ Ｐゴシック" pitchFamily="50" charset="-128"/>
                <a:cs typeface="+mn-cs"/>
              </a:rPr>
              <a:t> </a:t>
            </a:r>
            <a:r>
              <a:rPr kumimoji="1" lang="en-US" altLang="ja-JP" sz="1800" b="1" i="0" u="none" strike="noStrike" kern="1200" cap="none" spc="0" normalizeH="0" baseline="0" noProof="0" dirty="0">
                <a:ln>
                  <a:noFill/>
                </a:ln>
                <a:solidFill>
                  <a:srgbClr val="000000"/>
                </a:solidFill>
                <a:effectLst/>
                <a:uLnTx/>
                <a:uFillTx/>
                <a:latin typeface="Arial" charset="0"/>
                <a:ea typeface="ＭＳ Ｐゴシック" pitchFamily="50" charset="-128"/>
                <a:cs typeface="+mn-cs"/>
              </a:rPr>
              <a:t>〜 2.7 × 10</a:t>
            </a:r>
            <a:r>
              <a:rPr kumimoji="1" lang="en-US" altLang="ja-JP" sz="1800" b="1" i="0" u="none" strike="noStrike" kern="1200" cap="none" spc="0" normalizeH="0" baseline="30000" noProof="0" dirty="0">
                <a:ln>
                  <a:noFill/>
                </a:ln>
                <a:solidFill>
                  <a:srgbClr val="000000"/>
                </a:solidFill>
                <a:effectLst/>
                <a:uLnTx/>
                <a:uFillTx/>
                <a:latin typeface="Arial" charset="0"/>
                <a:ea typeface="ＭＳ Ｐゴシック" pitchFamily="50" charset="-128"/>
                <a:cs typeface="+mn-cs"/>
              </a:rPr>
              <a:t>6</a:t>
            </a:r>
            <a:r>
              <a:rPr kumimoji="1" lang="en-US" altLang="ja-JP" sz="1800" b="1" i="0" u="none" strike="noStrike" kern="1200" cap="none" spc="0" normalizeH="0" baseline="0" noProof="0" dirty="0">
                <a:ln>
                  <a:noFill/>
                </a:ln>
                <a:solidFill>
                  <a:srgbClr val="000000"/>
                </a:solidFill>
                <a:effectLst/>
                <a:uLnTx/>
                <a:uFillTx/>
                <a:latin typeface="Arial" charset="0"/>
                <a:ea typeface="ＭＳ Ｐゴシック" pitchFamily="50" charset="-128"/>
                <a:cs typeface="+mn-cs"/>
              </a:rPr>
              <a:t> </a:t>
            </a:r>
            <a:r>
              <a:rPr kumimoji="1" lang="en-US" altLang="ja-JP" sz="1800" b="1" i="0" u="none" strike="noStrike" kern="1200" cap="none" spc="0" normalizeH="0" baseline="0" noProof="0" dirty="0" smtClean="0">
                <a:ln>
                  <a:noFill/>
                </a:ln>
                <a:solidFill>
                  <a:srgbClr val="000000"/>
                </a:solidFill>
                <a:effectLst/>
                <a:uLnTx/>
                <a:uFillTx/>
                <a:latin typeface="Arial" charset="0"/>
                <a:ea typeface="ＭＳ Ｐゴシック" pitchFamily="50" charset="-128"/>
                <a:cs typeface="+mn-cs"/>
              </a:rPr>
              <a:t>J/m</a:t>
            </a:r>
            <a:r>
              <a:rPr kumimoji="1" lang="en-US" altLang="ja-JP" sz="1800" b="1" i="0" u="none" strike="noStrike" kern="1200" cap="none" spc="0" normalizeH="0" baseline="30000" noProof="0" dirty="0" smtClean="0">
                <a:ln>
                  <a:noFill/>
                </a:ln>
                <a:solidFill>
                  <a:srgbClr val="000000"/>
                </a:solidFill>
                <a:effectLst/>
                <a:uLnTx/>
                <a:uFillTx/>
                <a:latin typeface="Arial" charset="0"/>
                <a:ea typeface="ＭＳ Ｐゴシック" pitchFamily="50" charset="-128"/>
                <a:cs typeface="+mn-cs"/>
              </a:rPr>
              <a:t>3</a:t>
            </a:r>
            <a:endParaRPr kumimoji="1" lang="en-US" altLang="ja-JP" sz="1800" b="1" i="0" u="none" strike="noStrike" kern="1200" cap="none" spc="0" normalizeH="0" baseline="0" noProof="0" dirty="0" smtClean="0">
              <a:ln>
                <a:noFill/>
              </a:ln>
              <a:solidFill>
                <a:srgbClr val="000000"/>
              </a:solidFill>
              <a:effectLst/>
              <a:uLnTx/>
              <a:uFillTx/>
              <a:latin typeface="Arial" charset="0"/>
              <a:ea typeface="ＭＳ Ｐゴシック" pitchFamily="50" charset="-128"/>
              <a:cs typeface="+mn-cs"/>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en-US" altLang="ja-JP" sz="1600" b="1" i="0" u="none" strike="noStrike" kern="1200" cap="none" spc="0" normalizeH="0" baseline="0" noProof="0" dirty="0" smtClean="0">
                <a:ln>
                  <a:noFill/>
                </a:ln>
                <a:solidFill>
                  <a:srgbClr val="000000"/>
                </a:solidFill>
                <a:effectLst/>
                <a:uLnTx/>
                <a:uFillTx/>
                <a:latin typeface="Arial" charset="0"/>
                <a:ea typeface="ＭＳ Ｐゴシック" pitchFamily="50" charset="-128"/>
                <a:cs typeface="+mn-cs"/>
              </a:rPr>
              <a:t>     cf. </a:t>
            </a:r>
            <a:r>
              <a:rPr kumimoji="1" lang="en-US" altLang="ja-JP" sz="1600" b="1" i="1" u="none" strike="noStrike" kern="1200" cap="none" spc="0" normalizeH="0" baseline="0" noProof="0" dirty="0">
                <a:ln>
                  <a:noFill/>
                </a:ln>
                <a:solidFill>
                  <a:srgbClr val="000000"/>
                </a:solidFill>
                <a:effectLst/>
                <a:uLnTx/>
                <a:uFillTx/>
                <a:latin typeface="Arial" charset="0"/>
                <a:ea typeface="ＭＳ Ｐゴシック" pitchFamily="50" charset="-128"/>
                <a:cs typeface="+mn-cs"/>
              </a:rPr>
              <a:t>K</a:t>
            </a:r>
            <a:r>
              <a:rPr kumimoji="1" lang="en-US" altLang="ja-JP" sz="1600" b="1" i="1" u="none" strike="noStrike" kern="1200" cap="none" spc="0" normalizeH="0" baseline="-25000" noProof="0" dirty="0">
                <a:ln>
                  <a:noFill/>
                </a:ln>
                <a:solidFill>
                  <a:srgbClr val="000000"/>
                </a:solidFill>
                <a:effectLst/>
                <a:uLnTx/>
                <a:uFillTx/>
                <a:latin typeface="Arial" charset="0"/>
                <a:ea typeface="ＭＳ Ｐゴシック" pitchFamily="50" charset="-128"/>
                <a:cs typeface="+mn-cs"/>
              </a:rPr>
              <a:t>u</a:t>
            </a:r>
            <a:r>
              <a:rPr kumimoji="1" lang="en-US" altLang="ja-JP" sz="1600" b="1" i="0" u="none" strike="noStrike" kern="1200" cap="none" spc="0" normalizeH="0" baseline="-25000" noProof="0" dirty="0">
                <a:ln>
                  <a:noFill/>
                </a:ln>
                <a:solidFill>
                  <a:srgbClr val="000000"/>
                </a:solidFill>
                <a:effectLst/>
                <a:uLnTx/>
                <a:uFillTx/>
                <a:latin typeface="Arial" charset="0"/>
                <a:ea typeface="ＭＳ Ｐゴシック" pitchFamily="50" charset="-128"/>
                <a:cs typeface="+mn-cs"/>
              </a:rPr>
              <a:t> </a:t>
            </a:r>
            <a:r>
              <a:rPr kumimoji="1" lang="en-US" altLang="ja-JP" sz="1600" b="1" i="0" u="none" strike="noStrike" kern="1200" cap="none" spc="0" normalizeH="0" baseline="0" noProof="0" dirty="0" smtClean="0">
                <a:ln>
                  <a:noFill/>
                </a:ln>
                <a:solidFill>
                  <a:srgbClr val="000000"/>
                </a:solidFill>
                <a:effectLst/>
                <a:uLnTx/>
                <a:uFillTx/>
                <a:latin typeface="Arial" charset="0"/>
                <a:ea typeface="ＭＳ Ｐゴシック" pitchFamily="50" charset="-128"/>
                <a:cs typeface="+mn-cs"/>
              </a:rPr>
              <a:t>〜 3×10</a:t>
            </a:r>
            <a:r>
              <a:rPr kumimoji="1" lang="en-US" altLang="ja-JP" sz="1600" b="1" i="0" u="none" strike="noStrike" kern="1200" cap="none" spc="0" normalizeH="0" baseline="30000" noProof="0" dirty="0" smtClean="0">
                <a:ln>
                  <a:noFill/>
                </a:ln>
                <a:solidFill>
                  <a:srgbClr val="000000"/>
                </a:solidFill>
                <a:effectLst/>
                <a:uLnTx/>
                <a:uFillTx/>
                <a:latin typeface="Arial" charset="0"/>
                <a:ea typeface="ＭＳ Ｐゴシック" pitchFamily="50" charset="-128"/>
                <a:cs typeface="+mn-cs"/>
              </a:rPr>
              <a:t>6</a:t>
            </a:r>
            <a:r>
              <a:rPr kumimoji="1" lang="en-US" altLang="ja-JP" sz="1600" b="1" i="0" u="none" strike="noStrike" kern="1200" cap="none" spc="0" normalizeH="0" baseline="0" noProof="0" dirty="0" smtClean="0">
                <a:ln>
                  <a:noFill/>
                </a:ln>
                <a:solidFill>
                  <a:srgbClr val="000000"/>
                </a:solidFill>
                <a:effectLst/>
                <a:uLnTx/>
                <a:uFillTx/>
                <a:latin typeface="Arial" charset="0"/>
                <a:ea typeface="ＭＳ Ｐゴシック" pitchFamily="50" charset="-128"/>
                <a:cs typeface="+mn-cs"/>
              </a:rPr>
              <a:t> J/m</a:t>
            </a:r>
            <a:r>
              <a:rPr kumimoji="1" lang="en-US" altLang="ja-JP" sz="1600" b="1" i="0" u="none" strike="noStrike" kern="1200" cap="none" spc="0" normalizeH="0" baseline="30000" noProof="0" dirty="0" smtClean="0">
                <a:ln>
                  <a:noFill/>
                </a:ln>
                <a:solidFill>
                  <a:srgbClr val="000000"/>
                </a:solidFill>
                <a:effectLst/>
                <a:uLnTx/>
                <a:uFillTx/>
                <a:latin typeface="Arial" charset="0"/>
                <a:ea typeface="ＭＳ Ｐゴシック" pitchFamily="50" charset="-128"/>
                <a:cs typeface="+mn-cs"/>
              </a:rPr>
              <a:t>3</a:t>
            </a:r>
            <a:r>
              <a:rPr kumimoji="1" lang="en-US" altLang="ja-JP" sz="1600" b="1" i="0" u="none" strike="noStrike" kern="1200" cap="none" spc="0" normalizeH="0" baseline="0" noProof="0" dirty="0" smtClean="0">
                <a:ln>
                  <a:noFill/>
                </a:ln>
                <a:solidFill>
                  <a:srgbClr val="000000"/>
                </a:solidFill>
                <a:effectLst/>
                <a:uLnTx/>
                <a:uFillTx/>
                <a:latin typeface="Arial" charset="0"/>
                <a:ea typeface="ＭＳ Ｐゴシック" pitchFamily="50" charset="-128"/>
                <a:cs typeface="+mn-cs"/>
              </a:rPr>
              <a:t> </a:t>
            </a:r>
            <a:r>
              <a:rPr kumimoji="1" lang="en-US" altLang="ja-JP" sz="1600" b="1" i="0" u="none" strike="noStrike" kern="1200" cap="none" spc="0" normalizeH="0" baseline="0" noProof="0" dirty="0">
                <a:ln>
                  <a:noFill/>
                </a:ln>
                <a:solidFill>
                  <a:srgbClr val="000000"/>
                </a:solidFill>
                <a:effectLst/>
                <a:uLnTx/>
                <a:uFillTx/>
                <a:latin typeface="Arial" charset="0"/>
                <a:ea typeface="ＭＳ Ｐゴシック" pitchFamily="50" charset="-128"/>
                <a:cs typeface="+mn-cs"/>
              </a:rPr>
              <a:t>(</a:t>
            </a:r>
            <a:r>
              <a:rPr kumimoji="1" lang="en-US" altLang="ja-JP" sz="1600" b="1" i="0" u="none" strike="noStrike" kern="1200" cap="none" spc="0" normalizeH="0" baseline="0" noProof="0" dirty="0" smtClean="0">
                <a:ln>
                  <a:noFill/>
                </a:ln>
                <a:solidFill>
                  <a:srgbClr val="000000"/>
                </a:solidFill>
                <a:effectLst/>
                <a:uLnTx/>
                <a:uFillTx/>
                <a:latin typeface="Arial" charset="0"/>
                <a:ea typeface="ＭＳ Ｐゴシック" pitchFamily="50" charset="-128"/>
                <a:cs typeface="+mn-cs"/>
              </a:rPr>
              <a:t>thin film)</a:t>
            </a:r>
          </a:p>
        </p:txBody>
      </p:sp>
      <p:sp>
        <p:nvSpPr>
          <p:cNvPr id="21" name="テキスト ボックス 20"/>
          <p:cNvSpPr txBox="1"/>
          <p:nvPr/>
        </p:nvSpPr>
        <p:spPr>
          <a:xfrm>
            <a:off x="5886209" y="6213153"/>
            <a:ext cx="3078279" cy="307777"/>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en-US" altLang="ja-JP" sz="1400" b="1" i="0" u="none" strike="noStrike" kern="1200" cap="none" spc="0" normalizeH="0" baseline="0" noProof="0" dirty="0">
                <a:ln>
                  <a:noFill/>
                </a:ln>
                <a:solidFill>
                  <a:srgbClr val="000000"/>
                </a:solidFill>
                <a:effectLst/>
                <a:uLnTx/>
                <a:uFillTx/>
                <a:latin typeface="Arial" charset="0"/>
                <a:ea typeface="ＭＳ Ｐゴシック" pitchFamily="50" charset="-128"/>
                <a:cs typeface="+mn-cs"/>
              </a:rPr>
              <a:t>Y</a:t>
            </a:r>
            <a:r>
              <a:rPr kumimoji="1" lang="en-US" altLang="ja-JP" sz="1400" b="1" i="0" u="none" strike="noStrike" kern="1200" cap="none" spc="0" normalizeH="0" baseline="0" noProof="0" dirty="0" smtClean="0">
                <a:ln>
                  <a:noFill/>
                </a:ln>
                <a:solidFill>
                  <a:srgbClr val="000000"/>
                </a:solidFill>
                <a:effectLst/>
                <a:uLnTx/>
                <a:uFillTx/>
                <a:latin typeface="Arial" charset="0"/>
                <a:ea typeface="ＭＳ Ｐゴシック" pitchFamily="50" charset="-128"/>
                <a:cs typeface="+mn-cs"/>
              </a:rPr>
              <a:t>. Takahashi, AF </a:t>
            </a:r>
            <a:r>
              <a:rPr kumimoji="1" lang="en-US" altLang="ja-JP" sz="1400" b="1" i="1" u="none" strike="noStrike" kern="1200" cap="none" spc="0" normalizeH="0" baseline="0" noProof="0" dirty="0" smtClean="0">
                <a:ln>
                  <a:noFill/>
                </a:ln>
                <a:solidFill>
                  <a:srgbClr val="000000"/>
                </a:solidFill>
                <a:effectLst/>
                <a:uLnTx/>
                <a:uFillTx/>
                <a:latin typeface="Arial" charset="0"/>
                <a:ea typeface="ＭＳ Ｐゴシック" pitchFamily="50" charset="-128"/>
                <a:cs typeface="+mn-cs"/>
              </a:rPr>
              <a:t>et al., </a:t>
            </a:r>
            <a:r>
              <a:rPr kumimoji="1" lang="en-US" altLang="ja-JP" sz="1400" b="1" i="0" u="none" strike="noStrike" kern="1200" cap="none" spc="0" normalizeH="0" baseline="0" noProof="0" dirty="0" smtClean="0">
                <a:ln>
                  <a:noFill/>
                </a:ln>
                <a:solidFill>
                  <a:srgbClr val="000000"/>
                </a:solidFill>
                <a:effectLst/>
                <a:uLnTx/>
                <a:uFillTx/>
                <a:latin typeface="Arial" charset="0"/>
                <a:ea typeface="ＭＳ Ｐゴシック" pitchFamily="50" charset="-128"/>
                <a:cs typeface="+mn-cs"/>
              </a:rPr>
              <a:t>PRB (2014)</a:t>
            </a:r>
            <a:endParaRPr kumimoji="1" lang="ja-JP" altLang="en-US" sz="1400" b="1" i="0" u="none" strike="noStrike" kern="1200" cap="none" spc="0" normalizeH="0" baseline="0" noProof="0" dirty="0">
              <a:ln>
                <a:noFill/>
              </a:ln>
              <a:solidFill>
                <a:srgbClr val="000000"/>
              </a:solidFill>
              <a:effectLst/>
              <a:uLnTx/>
              <a:uFillTx/>
              <a:latin typeface="Arial" charset="0"/>
              <a:ea typeface="ＭＳ Ｐゴシック" pitchFamily="50" charset="-128"/>
              <a:cs typeface="+mn-cs"/>
            </a:endParaRPr>
          </a:p>
        </p:txBody>
      </p:sp>
    </p:spTree>
    <p:extLst>
      <p:ext uri="{BB962C8B-B14F-4D97-AF65-F5344CB8AC3E}">
        <p14:creationId xmlns:p14="http://schemas.microsoft.com/office/powerpoint/2010/main" val="1421798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path" presetSubtype="0" accel="50000" decel="50000" fill="hold" nodeType="clickEffect">
                                  <p:stCondLst>
                                    <p:cond delay="0"/>
                                  </p:stCondLst>
                                  <p:childTnLst>
                                    <p:animMotion origin="layout" path="M -3.05556E-6 2.96296E-6 L -0.25 2.96296E-6 " pathEditMode="relative" rAng="0" ptsTypes="AA">
                                      <p:cBhvr>
                                        <p:cTn id="6" dur="500" fill="hold"/>
                                        <p:tgtEl>
                                          <p:spTgt spid="2"/>
                                        </p:tgtEl>
                                        <p:attrNameLst>
                                          <p:attrName>ppt_x</p:attrName>
                                          <p:attrName>ppt_y</p:attrName>
                                        </p:attrNameLst>
                                      </p:cBhvr>
                                      <p:rCtr x="-12500" y="0"/>
                                    </p:animMotion>
                                  </p:childTnLst>
                                </p:cTn>
                              </p:par>
                            </p:childTnLst>
                          </p:cTn>
                        </p:par>
                        <p:par>
                          <p:cTn id="7" fill="hold">
                            <p:stCondLst>
                              <p:cond delay="500"/>
                            </p:stCondLst>
                            <p:childTnLst>
                              <p:par>
                                <p:cTn id="8" presetID="1" presetClass="exit" presetSubtype="0" fill="hold" grpId="0" nodeType="afterEffect">
                                  <p:stCondLst>
                                    <p:cond delay="0"/>
                                  </p:stCondLst>
                                  <p:childTnLst>
                                    <p:set>
                                      <p:cBhvr>
                                        <p:cTn id="9" dur="1" fill="hold">
                                          <p:stCondLst>
                                            <p:cond delay="0"/>
                                          </p:stCondLst>
                                        </p:cTn>
                                        <p:tgtEl>
                                          <p:spTgt spid="10"/>
                                        </p:tgtEl>
                                        <p:attrNameLst>
                                          <p:attrName>style.visibility</p:attrName>
                                        </p:attrNameLst>
                                      </p:cBhvr>
                                      <p:to>
                                        <p:strVal val="hidden"/>
                                      </p:to>
                                    </p:set>
                                  </p:childTnLst>
                                </p:cTn>
                              </p:par>
                            </p:childTnLst>
                          </p:cTn>
                        </p:par>
                        <p:par>
                          <p:cTn id="10" fill="hold">
                            <p:stCondLst>
                              <p:cond delay="500"/>
                            </p:stCondLst>
                            <p:childTnLst>
                              <p:par>
                                <p:cTn id="11" presetID="1" presetClass="entr" presetSubtype="0" fill="hold" nodeType="after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par>
                          <p:cTn id="15" fill="hold">
                            <p:stCondLst>
                              <p:cond delay="500"/>
                            </p:stCondLst>
                            <p:childTnLst>
                              <p:par>
                                <p:cTn id="16" presetID="1" presetClass="entr" presetSubtype="0" fill="hold" grpId="0" nodeType="afterEffect">
                                  <p:stCondLst>
                                    <p:cond delay="0"/>
                                  </p:stCondLst>
                                  <p:childTnLst>
                                    <p:set>
                                      <p:cBhvr>
                                        <p:cTn id="17"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0" grpId="0"/>
      <p:bldP spid="2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フリーフォーム 4"/>
          <p:cNvSpPr/>
          <p:nvPr/>
        </p:nvSpPr>
        <p:spPr>
          <a:xfrm>
            <a:off x="173038" y="88900"/>
            <a:ext cx="8791575" cy="8382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lIns="90000" tIns="46800" rIns="90000" bIns="46800" anchor="ct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0" marR="0" lvl="0" indent="0" algn="ctr" defTabSz="914400" rtl="0" eaLnBrk="1" fontAlgn="auto" latinLnBrk="0" hangingPunct="1">
              <a:lnSpc>
                <a:spcPct val="100000"/>
              </a:lnSpc>
              <a:spcBef>
                <a:spcPts val="0"/>
              </a:spcBef>
              <a:spcAft>
                <a:spcPts val="0"/>
              </a:spcAft>
              <a:buClrTx/>
              <a:buSzTx/>
              <a:buFontTx/>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a:pPr>
            <a:r>
              <a:rPr kumimoji="1" lang="en-US" sz="2800" b="1" i="0" u="none" strike="noStrike" kern="1200" cap="none" spc="0" normalizeH="0" baseline="0" noProof="0" dirty="0" smtClean="0">
                <a:ln>
                  <a:noFill/>
                </a:ln>
                <a:solidFill>
                  <a:srgbClr val="006600"/>
                </a:solidFill>
                <a:effectLst>
                  <a:outerShdw dist="17961" dir="2700000">
                    <a:scrgbClr r="0" g="0" b="0"/>
                  </a:outerShdw>
                </a:effectLst>
                <a:uLnTx/>
                <a:uFillTx/>
                <a:latin typeface="Arial" pitchFamily="34"/>
                <a:ea typeface="ＭＳ Ｐゴシック" pitchFamily="50"/>
                <a:cs typeface="ＭＳ Ｐゴシック" pitchFamily="50"/>
              </a:rPr>
              <a:t>Magnetic anisotropy </a:t>
            </a:r>
            <a:r>
              <a:rPr kumimoji="1" lang="en-US" sz="2800" b="1" i="0" u="none" strike="noStrike" kern="1200" cap="none" spc="0" normalizeH="0" baseline="0" noProof="0" dirty="0" smtClean="0">
                <a:ln>
                  <a:noFill/>
                </a:ln>
                <a:solidFill>
                  <a:srgbClr val="006600"/>
                </a:solidFill>
                <a:effectLst>
                  <a:outerShdw dist="17961" dir="2700000">
                    <a:scrgbClr r="0" g="0" b="0"/>
                  </a:outerShdw>
                </a:effectLst>
                <a:uLnTx/>
                <a:uFillTx/>
                <a:latin typeface="Arial" pitchFamily="34"/>
                <a:ea typeface="ＭＳ Ｐゴシック" pitchFamily="50"/>
                <a:cs typeface="ＭＳ Ｐゴシック" pitchFamily="50"/>
              </a:rPr>
              <a:t>of</a:t>
            </a:r>
            <a:r>
              <a:rPr kumimoji="1" lang="en-US" sz="2800" b="1" i="0" u="none" strike="noStrike" kern="1200" cap="none" spc="0" normalizeH="0" noProof="0" dirty="0" smtClean="0">
                <a:ln>
                  <a:noFill/>
                </a:ln>
                <a:solidFill>
                  <a:srgbClr val="006600"/>
                </a:solidFill>
                <a:effectLst>
                  <a:outerShdw dist="17961" dir="2700000">
                    <a:scrgbClr r="0" g="0" b="0"/>
                  </a:outerShdw>
                </a:effectLst>
                <a:uLnTx/>
                <a:uFillTx/>
                <a:latin typeface="Arial" pitchFamily="34"/>
                <a:ea typeface="ＭＳ Ｐゴシック" pitchFamily="50"/>
                <a:cs typeface="ＭＳ Ｐゴシック" pitchFamily="50"/>
              </a:rPr>
              <a:t> nanoparticle</a:t>
            </a:r>
            <a:endParaRPr kumimoji="1" lang="en-US" sz="2800" b="1" i="0" u="none" strike="noStrike" kern="1200" cap="none" spc="0" normalizeH="0" baseline="0" noProof="0" dirty="0">
              <a:ln>
                <a:noFill/>
              </a:ln>
              <a:solidFill>
                <a:srgbClr val="006600"/>
              </a:solidFill>
              <a:effectLst>
                <a:outerShdw dist="17961" dir="2700000">
                  <a:scrgbClr r="0" g="0" b="0"/>
                </a:outerShdw>
              </a:effectLst>
              <a:uLnTx/>
              <a:uFillTx/>
              <a:latin typeface="Arial" pitchFamily="34"/>
              <a:ea typeface="ＭＳ Ｐゴシック" pitchFamily="50"/>
              <a:cs typeface="ＭＳ Ｐゴシック" pitchFamily="50"/>
            </a:endParaRPr>
          </a:p>
        </p:txBody>
      </p:sp>
      <p:sp>
        <p:nvSpPr>
          <p:cNvPr id="51222" name="Rectangle 5"/>
          <p:cNvSpPr>
            <a:spLocks noChangeArrowheads="1"/>
          </p:cNvSpPr>
          <p:nvPr/>
        </p:nvSpPr>
        <p:spPr bwMode="auto">
          <a:xfrm>
            <a:off x="609600" y="1066800"/>
            <a:ext cx="7924800" cy="76200"/>
          </a:xfrm>
          <a:prstGeom prst="rect">
            <a:avLst/>
          </a:prstGeom>
          <a:gradFill rotWithShape="0">
            <a:gsLst>
              <a:gs pos="0">
                <a:srgbClr val="66FFCC"/>
              </a:gs>
              <a:gs pos="100000">
                <a:schemeClr val="accent2"/>
              </a:gs>
            </a:gsLst>
            <a:lin ang="0" scaled="1"/>
          </a:gradFill>
          <a:ln w="9525">
            <a:no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600" b="0" i="0" u="none" strike="noStrike" kern="1200" cap="none" spc="0" normalizeH="0" baseline="0" noProof="0">
              <a:ln>
                <a:noFill/>
              </a:ln>
              <a:solidFill>
                <a:srgbClr val="000000"/>
              </a:solidFill>
              <a:effectLst/>
              <a:uLnTx/>
              <a:uFillTx/>
              <a:latin typeface="Arial" charset="0"/>
              <a:ea typeface="ＭＳ Ｐゴシック" pitchFamily="50" charset="-128"/>
              <a:cs typeface="+mn-cs"/>
            </a:endParaRPr>
          </a:p>
        </p:txBody>
      </p:sp>
      <p:grpSp>
        <p:nvGrpSpPr>
          <p:cNvPr id="17" name="グループ化 16"/>
          <p:cNvGrpSpPr/>
          <p:nvPr/>
        </p:nvGrpSpPr>
        <p:grpSpPr>
          <a:xfrm rot="1441470">
            <a:off x="957903" y="4413783"/>
            <a:ext cx="2705100" cy="1857375"/>
            <a:chOff x="319441" y="1231022"/>
            <a:chExt cx="2705100" cy="1857375"/>
          </a:xfrm>
        </p:grpSpPr>
        <p:grpSp>
          <p:nvGrpSpPr>
            <p:cNvPr id="18" name="グループ化 17"/>
            <p:cNvGrpSpPr/>
            <p:nvPr/>
          </p:nvGrpSpPr>
          <p:grpSpPr>
            <a:xfrm>
              <a:off x="319441" y="1231022"/>
              <a:ext cx="2705100" cy="1857375"/>
              <a:chOff x="319441" y="1231022"/>
              <a:chExt cx="2705100" cy="1857375"/>
            </a:xfrm>
          </p:grpSpPr>
          <p:pic>
            <p:nvPicPr>
              <p:cNvPr id="2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583384">
                <a:off x="319441" y="1231022"/>
                <a:ext cx="2705100" cy="1857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22" name="直線コネクタ 21"/>
              <p:cNvCxnSpPr/>
              <p:nvPr/>
            </p:nvCxnSpPr>
            <p:spPr bwMode="auto">
              <a:xfrm flipV="1">
                <a:off x="494482" y="2335755"/>
                <a:ext cx="609699" cy="79209"/>
              </a:xfrm>
              <a:prstGeom prst="line">
                <a:avLst/>
              </a:prstGeom>
              <a:solidFill>
                <a:schemeClr val="accent1"/>
              </a:solidFill>
              <a:ln w="38100" cap="flat" cmpd="sng" algn="ctr">
                <a:solidFill>
                  <a:schemeClr val="tx1"/>
                </a:solidFill>
                <a:prstDash val="sysDash"/>
                <a:round/>
                <a:headEnd type="none" w="med" len="med"/>
                <a:tailEnd type="none" w="med" len="med"/>
              </a:ln>
              <a:effectLst/>
            </p:spPr>
          </p:cxnSp>
          <p:sp>
            <p:nvSpPr>
              <p:cNvPr id="23" name="円弧 22"/>
              <p:cNvSpPr/>
              <p:nvPr/>
            </p:nvSpPr>
            <p:spPr bwMode="auto">
              <a:xfrm rot="14560137">
                <a:off x="614698" y="1973105"/>
                <a:ext cx="504056" cy="576868"/>
              </a:xfrm>
              <a:prstGeom prst="arc">
                <a:avLst/>
              </a:pr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600" b="0" i="0" u="none" strike="noStrike" kern="1200" cap="none" spc="0" normalizeH="0" baseline="0" noProof="0" smtClean="0">
                  <a:ln>
                    <a:noFill/>
                  </a:ln>
                  <a:solidFill>
                    <a:srgbClr val="000000"/>
                  </a:solidFill>
                  <a:effectLst/>
                  <a:uLnTx/>
                  <a:uFillTx/>
                  <a:latin typeface="Arial" charset="0"/>
                  <a:ea typeface="ＭＳ Ｐゴシック" pitchFamily="50" charset="-128"/>
                  <a:cs typeface="+mn-cs"/>
                </a:endParaRPr>
              </a:p>
            </p:txBody>
          </p:sp>
          <p:sp>
            <p:nvSpPr>
              <p:cNvPr id="24" name="テキスト ボックス 23"/>
              <p:cNvSpPr txBox="1"/>
              <p:nvPr/>
            </p:nvSpPr>
            <p:spPr>
              <a:xfrm>
                <a:off x="545711" y="2030799"/>
                <a:ext cx="330540" cy="369332"/>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en-US" altLang="ja-JP" sz="1800" b="1" i="0" u="none" strike="noStrike" kern="1200" cap="none" spc="0" normalizeH="0" baseline="0" noProof="0" dirty="0" smtClean="0">
                    <a:ln>
                      <a:noFill/>
                    </a:ln>
                    <a:solidFill>
                      <a:srgbClr val="000000"/>
                    </a:solidFill>
                    <a:effectLst/>
                    <a:uLnTx/>
                    <a:uFillTx/>
                    <a:latin typeface="Symbol" panose="05050102010706020507" pitchFamily="18" charset="2"/>
                    <a:ea typeface="ＭＳ Ｐゴシック" pitchFamily="50" charset="-128"/>
                    <a:cs typeface="+mn-cs"/>
                  </a:rPr>
                  <a:t>a</a:t>
                </a:r>
                <a:endParaRPr kumimoji="1" lang="ja-JP" altLang="en-US" sz="2000" b="1" i="0" u="none" strike="noStrike" kern="1200" cap="none" spc="0" normalizeH="0" baseline="0" noProof="0" dirty="0">
                  <a:ln>
                    <a:noFill/>
                  </a:ln>
                  <a:solidFill>
                    <a:srgbClr val="000000"/>
                  </a:solidFill>
                  <a:effectLst/>
                  <a:uLnTx/>
                  <a:uFillTx/>
                  <a:latin typeface="Symbol" panose="05050102010706020507" pitchFamily="18" charset="2"/>
                  <a:ea typeface="ＭＳ Ｐゴシック" pitchFamily="50" charset="-128"/>
                  <a:cs typeface="+mn-cs"/>
                </a:endParaRPr>
              </a:p>
            </p:txBody>
          </p:sp>
        </p:grpSp>
        <p:sp>
          <p:nvSpPr>
            <p:cNvPr id="19" name="テキスト ボックス 18"/>
            <p:cNvSpPr txBox="1"/>
            <p:nvPr/>
          </p:nvSpPr>
          <p:spPr>
            <a:xfrm>
              <a:off x="1612652" y="2072142"/>
              <a:ext cx="195247" cy="225851"/>
            </a:xfrm>
            <a:prstGeom prst="rect">
              <a:avLst/>
            </a:prstGeom>
            <a:solidFill>
              <a:schemeClr val="bg2">
                <a:lumMod val="40000"/>
                <a:lumOff val="60000"/>
              </a:schemeClr>
            </a:solidFill>
          </p:spPr>
          <p:txBody>
            <a:bodyPr wrap="none" rtlCol="0" anchor="ctr">
              <a:spAutoFit/>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2000" b="0" i="1" u="none" strike="noStrike" kern="1200" cap="none" spc="0" normalizeH="0" baseline="0" noProof="0" dirty="0" err="1" smtClean="0">
                  <a:ln>
                    <a:noFill/>
                  </a:ln>
                  <a:solidFill>
                    <a:srgbClr val="000000"/>
                  </a:solidFill>
                  <a:effectLst/>
                  <a:uLnTx/>
                  <a:uFillTx/>
                  <a:latin typeface="Symbol" panose="05050102010706020507" pitchFamily="18" charset="2"/>
                  <a:ea typeface="ＭＳ Ｐゴシック" pitchFamily="50" charset="-128"/>
                  <a:cs typeface="+mn-cs"/>
                </a:rPr>
                <a:t>q</a:t>
              </a:r>
              <a:r>
                <a:rPr kumimoji="1" lang="en-US" altLang="ja-JP" sz="2000" b="1" i="1" u="none" strike="noStrike" kern="1200" cap="none" spc="0" normalizeH="0" baseline="-25000" noProof="0" dirty="0" err="1" smtClean="0">
                  <a:ln>
                    <a:noFill/>
                  </a:ln>
                  <a:solidFill>
                    <a:srgbClr val="000000"/>
                  </a:solidFill>
                  <a:effectLst/>
                  <a:uLnTx/>
                  <a:uFillTx/>
                  <a:latin typeface="Arial" charset="0"/>
                  <a:ea typeface="ＭＳ Ｐゴシック" pitchFamily="50" charset="-128"/>
                  <a:cs typeface="+mn-cs"/>
                </a:rPr>
                <a:t>M</a:t>
              </a:r>
              <a:endParaRPr kumimoji="1" lang="ja-JP" altLang="en-US" sz="2000" b="1" i="1" u="none" strike="noStrike" kern="1200" cap="none" spc="0" normalizeH="0" baseline="-25000" noProof="0" dirty="0">
                <a:ln>
                  <a:noFill/>
                </a:ln>
                <a:solidFill>
                  <a:srgbClr val="000000"/>
                </a:solidFill>
                <a:effectLst/>
                <a:uLnTx/>
                <a:uFillTx/>
                <a:latin typeface="Arial" charset="0"/>
                <a:ea typeface="ＭＳ Ｐゴシック" pitchFamily="50" charset="-128"/>
                <a:cs typeface="+mn-cs"/>
              </a:endParaRPr>
            </a:p>
          </p:txBody>
        </p:sp>
        <p:sp>
          <p:nvSpPr>
            <p:cNvPr id="20" name="テキスト ボックス 19"/>
            <p:cNvSpPr txBox="1"/>
            <p:nvPr/>
          </p:nvSpPr>
          <p:spPr>
            <a:xfrm>
              <a:off x="646036" y="2115933"/>
              <a:ext cx="170080" cy="205319"/>
            </a:xfrm>
            <a:prstGeom prst="rect">
              <a:avLst/>
            </a:prstGeom>
            <a:solidFill>
              <a:schemeClr val="bg1"/>
            </a:solidFill>
          </p:spPr>
          <p:txBody>
            <a:bodyPr wrap="none" rtlCol="0" anchor="ctr">
              <a:spAutoFit/>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2000" b="0" i="1" u="none" strike="noStrike" kern="1200" cap="none" spc="0" normalizeH="0" baseline="0" noProof="0" dirty="0" err="1" smtClean="0">
                  <a:ln>
                    <a:noFill/>
                  </a:ln>
                  <a:solidFill>
                    <a:srgbClr val="000000"/>
                  </a:solidFill>
                  <a:effectLst/>
                  <a:uLnTx/>
                  <a:uFillTx/>
                  <a:latin typeface="Symbol" panose="05050102010706020507" pitchFamily="18" charset="2"/>
                  <a:ea typeface="ＭＳ Ｐゴシック" pitchFamily="50" charset="-128"/>
                  <a:cs typeface="+mn-cs"/>
                </a:rPr>
                <a:t>q</a:t>
              </a:r>
              <a:r>
                <a:rPr kumimoji="1" lang="en-US" altLang="ja-JP" sz="2000" b="1" i="1" u="none" strike="noStrike" kern="1200" cap="none" spc="0" normalizeH="0" baseline="-25000" noProof="0" dirty="0" err="1" smtClean="0">
                  <a:ln>
                    <a:noFill/>
                  </a:ln>
                  <a:solidFill>
                    <a:srgbClr val="000000"/>
                  </a:solidFill>
                  <a:effectLst/>
                  <a:uLnTx/>
                  <a:uFillTx/>
                  <a:latin typeface="Arial" charset="0"/>
                  <a:ea typeface="ＭＳ Ｐゴシック" pitchFamily="50" charset="-128"/>
                  <a:cs typeface="+mn-cs"/>
                </a:rPr>
                <a:t>H</a:t>
              </a:r>
              <a:endParaRPr kumimoji="1" lang="ja-JP" altLang="en-US" sz="2000" b="1" i="1" u="none" strike="noStrike" kern="1200" cap="none" spc="0" normalizeH="0" baseline="-25000" noProof="0" dirty="0">
                <a:ln>
                  <a:noFill/>
                </a:ln>
                <a:solidFill>
                  <a:srgbClr val="000000"/>
                </a:solidFill>
                <a:effectLst/>
                <a:uLnTx/>
                <a:uFillTx/>
                <a:latin typeface="Arial" charset="0"/>
                <a:ea typeface="ＭＳ Ｐゴシック" pitchFamily="50" charset="-128"/>
                <a:cs typeface="+mn-cs"/>
              </a:endParaRPr>
            </a:p>
          </p:txBody>
        </p:sp>
      </p:grpSp>
      <p:graphicFrame>
        <p:nvGraphicFramePr>
          <p:cNvPr id="12" name="オブジェクト 11"/>
          <p:cNvGraphicFramePr>
            <a:graphicFrameLocks noChangeAspect="1"/>
          </p:cNvGraphicFramePr>
          <p:nvPr>
            <p:extLst/>
          </p:nvPr>
        </p:nvGraphicFramePr>
        <p:xfrm>
          <a:off x="6125352" y="3509353"/>
          <a:ext cx="2335080" cy="567719"/>
        </p:xfrm>
        <a:graphic>
          <a:graphicData uri="http://schemas.openxmlformats.org/presentationml/2006/ole">
            <mc:AlternateContent xmlns:mc="http://schemas.openxmlformats.org/markup-compatibility/2006">
              <mc:Choice xmlns:v="urn:schemas-microsoft-com:vml" Requires="v">
                <p:oleObj spid="_x0000_s117927" name="数式" r:id="rId5" imgW="990360" imgH="241200" progId="Equation.3">
                  <p:embed/>
                </p:oleObj>
              </mc:Choice>
              <mc:Fallback>
                <p:oleObj name="数式" r:id="rId5" imgW="990360" imgH="241200" progId="Equation.3">
                  <p:embed/>
                  <p:pic>
                    <p:nvPicPr>
                      <p:cNvPr id="12" name="オブジェクト 11"/>
                      <p:cNvPicPr/>
                      <p:nvPr/>
                    </p:nvPicPr>
                    <p:blipFill>
                      <a:blip r:embed="rId6"/>
                      <a:stretch>
                        <a:fillRect/>
                      </a:stretch>
                    </p:blipFill>
                    <p:spPr>
                      <a:xfrm>
                        <a:off x="6125352" y="3509353"/>
                        <a:ext cx="2335080" cy="567719"/>
                      </a:xfrm>
                      <a:prstGeom prst="rect">
                        <a:avLst/>
                      </a:prstGeom>
                    </p:spPr>
                  </p:pic>
                </p:oleObj>
              </mc:Fallback>
            </mc:AlternateContent>
          </a:graphicData>
        </a:graphic>
      </p:graphicFrame>
      <p:sp>
        <p:nvSpPr>
          <p:cNvPr id="13" name="テキスト ボックス 12"/>
          <p:cNvSpPr txBox="1"/>
          <p:nvPr/>
        </p:nvSpPr>
        <p:spPr>
          <a:xfrm>
            <a:off x="4139952" y="4593902"/>
            <a:ext cx="3528392" cy="92333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b="1" i="1" u="none" strike="noStrike" kern="1200" cap="none" spc="0" normalizeH="0" baseline="0" noProof="0" dirty="0" smtClean="0">
                <a:ln>
                  <a:noFill/>
                </a:ln>
                <a:solidFill>
                  <a:prstClr val="black"/>
                </a:solidFill>
                <a:effectLst/>
                <a:uLnTx/>
                <a:uFillTx/>
                <a:latin typeface="Arial"/>
                <a:ea typeface="ＭＳ Ｐゴシック"/>
                <a:cs typeface="+mn-cs"/>
              </a:rPr>
              <a:t>K</a:t>
            </a:r>
            <a:r>
              <a:rPr kumimoji="1" lang="en-US" altLang="ja-JP" sz="1800" b="1" i="1" u="none" strike="noStrike" kern="1200" cap="none" spc="0" normalizeH="0" baseline="-25000" noProof="0" dirty="0" smtClean="0">
                <a:ln>
                  <a:noFill/>
                </a:ln>
                <a:solidFill>
                  <a:prstClr val="black"/>
                </a:solidFill>
                <a:effectLst/>
                <a:uLnTx/>
                <a:uFillTx/>
                <a:latin typeface="Arial"/>
                <a:ea typeface="ＭＳ Ｐゴシック"/>
                <a:cs typeface="+mn-cs"/>
              </a:rPr>
              <a:t>u</a:t>
            </a:r>
            <a:r>
              <a:rPr kumimoji="1" lang="en-US" altLang="ja-JP" sz="1800" b="1" i="0" u="none" strike="noStrike" kern="1200" cap="none" spc="0" normalizeH="0" baseline="0" noProof="0" dirty="0" smtClean="0">
                <a:ln>
                  <a:noFill/>
                </a:ln>
                <a:solidFill>
                  <a:prstClr val="black"/>
                </a:solidFill>
                <a:effectLst/>
                <a:uLnTx/>
                <a:uFillTx/>
                <a:latin typeface="Arial"/>
                <a:ea typeface="ＭＳ Ｐゴシック"/>
                <a:cs typeface="+mn-cs"/>
              </a:rPr>
              <a:t>: uniaxial MAE per volume</a:t>
            </a:r>
            <a:br>
              <a:rPr kumimoji="1" lang="en-US" altLang="ja-JP" sz="1800" b="1" i="0" u="none" strike="noStrike" kern="1200" cap="none" spc="0" normalizeH="0" baseline="0" noProof="0" dirty="0" smtClean="0">
                <a:ln>
                  <a:noFill/>
                </a:ln>
                <a:solidFill>
                  <a:prstClr val="black"/>
                </a:solidFill>
                <a:effectLst/>
                <a:uLnTx/>
                <a:uFillTx/>
                <a:latin typeface="Arial"/>
                <a:ea typeface="ＭＳ Ｐゴシック"/>
                <a:cs typeface="+mn-cs"/>
              </a:rPr>
            </a:br>
            <a:r>
              <a:rPr kumimoji="1" lang="en-US" altLang="ja-JP" sz="1800" b="1" i="1" u="none" strike="noStrike" kern="1200" cap="none" spc="0" normalizeH="0" baseline="0" noProof="0" dirty="0" smtClean="0">
                <a:ln>
                  <a:noFill/>
                </a:ln>
                <a:solidFill>
                  <a:prstClr val="black"/>
                </a:solidFill>
                <a:effectLst/>
                <a:uLnTx/>
                <a:uFillTx/>
                <a:latin typeface="Arial"/>
                <a:ea typeface="ＭＳ Ｐゴシック"/>
                <a:cs typeface="+mn-cs"/>
              </a:rPr>
              <a:t>M</a:t>
            </a:r>
            <a:r>
              <a:rPr kumimoji="1" lang="en-US" altLang="ja-JP" sz="1800" b="1" i="0" u="none" strike="noStrike" kern="1200" cap="none" spc="0" normalizeH="0" baseline="0" noProof="0" dirty="0" smtClean="0">
                <a:ln>
                  <a:noFill/>
                </a:ln>
                <a:solidFill>
                  <a:prstClr val="black"/>
                </a:solidFill>
                <a:effectLst/>
                <a:uLnTx/>
                <a:uFillTx/>
                <a:latin typeface="Arial"/>
                <a:ea typeface="ＭＳ Ｐゴシック"/>
                <a:cs typeface="+mn-cs"/>
              </a:rPr>
              <a:t>: magnetization</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b="1" i="1" u="none" strike="noStrike" kern="1200" cap="none" spc="0" normalizeH="0" baseline="0" noProof="0" dirty="0" smtClean="0">
                <a:ln>
                  <a:noFill/>
                </a:ln>
                <a:solidFill>
                  <a:prstClr val="black"/>
                </a:solidFill>
                <a:effectLst/>
                <a:uLnTx/>
                <a:uFillTx/>
                <a:latin typeface="Arial"/>
                <a:ea typeface="ＭＳ Ｐゴシック"/>
                <a:cs typeface="+mn-cs"/>
              </a:rPr>
              <a:t>H</a:t>
            </a:r>
            <a:r>
              <a:rPr kumimoji="1" lang="en-US" altLang="ja-JP" sz="1800" b="1" i="0" u="none" strike="noStrike" kern="1200" cap="none" spc="0" normalizeH="0" baseline="0" noProof="0" dirty="0" smtClean="0">
                <a:ln>
                  <a:noFill/>
                </a:ln>
                <a:solidFill>
                  <a:prstClr val="black"/>
                </a:solidFill>
                <a:effectLst/>
                <a:uLnTx/>
                <a:uFillTx/>
                <a:latin typeface="Arial"/>
                <a:ea typeface="ＭＳ Ｐゴシック"/>
                <a:cs typeface="+mn-cs"/>
              </a:rPr>
              <a:t>: applied magnetic field</a:t>
            </a:r>
          </a:p>
        </p:txBody>
      </p:sp>
      <p:sp>
        <p:nvSpPr>
          <p:cNvPr id="14" name="テキスト ボックス 1"/>
          <p:cNvSpPr txBox="1">
            <a:spLocks noChangeArrowheads="1"/>
          </p:cNvSpPr>
          <p:nvPr/>
        </p:nvSpPr>
        <p:spPr bwMode="auto">
          <a:xfrm>
            <a:off x="2987824" y="6453336"/>
            <a:ext cx="5987024" cy="307777"/>
          </a:xfrm>
          <a:prstGeom prst="rect">
            <a:avLst/>
          </a:prstGeom>
          <a:noFill/>
          <a:ln w="9525">
            <a:noFill/>
            <a:miter lim="800000"/>
            <a:headEnd/>
            <a:tailEnd/>
          </a:ln>
        </p:spPr>
        <p:txBody>
          <a:bodyPr wrap="none">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1" lang="en-US" altLang="ja-JP" sz="1400" b="1" i="0" u="none" strike="noStrike" kern="1200" cap="none" spc="0" normalizeH="0" baseline="0" noProof="0" dirty="0" smtClean="0">
                <a:ln>
                  <a:noFill/>
                </a:ln>
                <a:solidFill>
                  <a:srgbClr val="000000"/>
                </a:solidFill>
                <a:effectLst/>
                <a:uLnTx/>
                <a:uFillTx/>
                <a:latin typeface="Arial" pitchFamily="34" charset="0"/>
                <a:ea typeface="ＭＳ Ｐゴシック" pitchFamily="50" charset="-128"/>
                <a:cs typeface="Arial" pitchFamily="34" charset="0"/>
              </a:rPr>
              <a:t>M. J. D. Coey, Magnetism and Magnetic Materials (Cambridge, 2009)</a:t>
            </a:r>
            <a:endParaRPr kumimoji="1" lang="en-US" altLang="ja-JP" sz="1400" b="1" i="0" u="none" strike="noStrike" kern="1200" cap="none" spc="0" normalizeH="0" baseline="0" noProof="0" dirty="0">
              <a:ln>
                <a:noFill/>
              </a:ln>
              <a:solidFill>
                <a:srgbClr val="000000"/>
              </a:solidFill>
              <a:effectLst/>
              <a:uLnTx/>
              <a:uFillTx/>
              <a:latin typeface="Arial" pitchFamily="34" charset="0"/>
              <a:ea typeface="ＭＳ Ｐゴシック" pitchFamily="50" charset="-128"/>
              <a:cs typeface="Arial" pitchFamily="34" charset="0"/>
            </a:endParaRPr>
          </a:p>
        </p:txBody>
      </p:sp>
      <p:sp>
        <p:nvSpPr>
          <p:cNvPr id="7" name="テキスト ボックス 6"/>
          <p:cNvSpPr txBox="1"/>
          <p:nvPr/>
        </p:nvSpPr>
        <p:spPr>
          <a:xfrm>
            <a:off x="735989" y="3548400"/>
            <a:ext cx="5245347" cy="461665"/>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en-US" altLang="ja-JP" sz="2400" b="1" i="0" u="none" strike="noStrike" kern="1200" cap="none" spc="0" normalizeH="0" baseline="0" noProof="0" dirty="0">
                <a:ln>
                  <a:noFill/>
                </a:ln>
                <a:solidFill>
                  <a:srgbClr val="000000"/>
                </a:solidFill>
                <a:effectLst/>
                <a:uLnTx/>
                <a:uFillTx/>
                <a:latin typeface="Arial" charset="0"/>
                <a:ea typeface="ＭＳ Ｐゴシック" pitchFamily="50" charset="-128"/>
                <a:cs typeface="+mn-cs"/>
              </a:rPr>
              <a:t>Magnetic anisotropy energy (</a:t>
            </a:r>
            <a:r>
              <a:rPr kumimoji="1" lang="en-US" altLang="ja-JP" sz="2400" b="1" i="0" u="none" strike="noStrike" kern="1200" cap="none" spc="0" normalizeH="0" baseline="0" noProof="0" dirty="0">
                <a:ln>
                  <a:noFill/>
                </a:ln>
                <a:solidFill>
                  <a:srgbClr val="FF0000"/>
                </a:solidFill>
                <a:effectLst/>
                <a:uLnTx/>
                <a:uFillTx/>
                <a:latin typeface="Arial" charset="0"/>
                <a:ea typeface="ＭＳ Ｐゴシック" pitchFamily="50" charset="-128"/>
                <a:cs typeface="+mn-cs"/>
              </a:rPr>
              <a:t>MAE</a:t>
            </a:r>
            <a:r>
              <a:rPr kumimoji="1" lang="en-US" altLang="ja-JP" sz="2400" b="1" i="0" u="none" strike="noStrike" kern="1200" cap="none" spc="0" normalizeH="0" baseline="0" noProof="0" dirty="0" smtClean="0">
                <a:ln>
                  <a:noFill/>
                </a:ln>
                <a:solidFill>
                  <a:srgbClr val="000000"/>
                </a:solidFill>
                <a:effectLst/>
                <a:uLnTx/>
                <a:uFillTx/>
                <a:latin typeface="Arial" charset="0"/>
                <a:ea typeface="ＭＳ Ｐゴシック" pitchFamily="50" charset="-128"/>
                <a:cs typeface="+mn-cs"/>
              </a:rPr>
              <a:t>)</a:t>
            </a:r>
            <a:endParaRPr kumimoji="1" lang="en-US" altLang="ja-JP" sz="2000" b="1" i="0" u="none" strike="noStrike" kern="1200" cap="none" spc="0" normalizeH="0" baseline="-25000" noProof="0" dirty="0">
              <a:ln>
                <a:noFill/>
              </a:ln>
              <a:solidFill>
                <a:srgbClr val="000000"/>
              </a:solidFill>
              <a:effectLst/>
              <a:uLnTx/>
              <a:uFillTx/>
              <a:latin typeface="Arial Unicode MS" panose="020B0604020202020204" pitchFamily="50" charset="-128"/>
              <a:ea typeface="Arial Unicode MS" panose="020B0604020202020204" pitchFamily="50" charset="-128"/>
              <a:cs typeface="Arial Unicode MS" panose="020B0604020202020204" pitchFamily="50" charset="-128"/>
            </a:endParaRPr>
          </a:p>
        </p:txBody>
      </p:sp>
      <p:sp>
        <p:nvSpPr>
          <p:cNvPr id="25" name="左中かっこ 24"/>
          <p:cNvSpPr/>
          <p:nvPr/>
        </p:nvSpPr>
        <p:spPr bwMode="auto">
          <a:xfrm>
            <a:off x="3940660" y="4708101"/>
            <a:ext cx="227591" cy="755703"/>
          </a:xfrm>
          <a:prstGeom prst="lef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600" b="0" i="0" u="none" strike="noStrike" kern="1200" cap="none" spc="0" normalizeH="0" baseline="0" noProof="0" smtClean="0">
              <a:ln>
                <a:noFill/>
              </a:ln>
              <a:solidFill>
                <a:srgbClr val="000000"/>
              </a:solidFill>
              <a:effectLst/>
              <a:uLnTx/>
              <a:uFillTx/>
              <a:latin typeface="Arial" charset="0"/>
              <a:ea typeface="ＭＳ Ｐゴシック" pitchFamily="50" charset="-128"/>
              <a:cs typeface="+mn-cs"/>
            </a:endParaRPr>
          </a:p>
        </p:txBody>
      </p:sp>
      <p:sp>
        <p:nvSpPr>
          <p:cNvPr id="27" name="テキスト ボックス 26"/>
          <p:cNvSpPr txBox="1"/>
          <p:nvPr/>
        </p:nvSpPr>
        <p:spPr>
          <a:xfrm>
            <a:off x="4037222" y="5589240"/>
            <a:ext cx="4272323" cy="738664"/>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800" b="1" i="0" u="none" strike="noStrike" kern="1200" cap="none" spc="0" normalizeH="0" baseline="0" noProof="0" dirty="0">
                <a:ln>
                  <a:noFill/>
                </a:ln>
                <a:solidFill>
                  <a:srgbClr val="000000"/>
                </a:solidFill>
                <a:effectLst/>
                <a:uLnTx/>
                <a:uFillTx/>
                <a:latin typeface="Arial" charset="0"/>
                <a:ea typeface="ＭＳ Ｐゴシック" pitchFamily="50" charset="-128"/>
                <a:cs typeface="+mn-cs"/>
              </a:rPr>
              <a:t> </a:t>
            </a:r>
            <a:r>
              <a:rPr kumimoji="1" lang="ja-JP" altLang="en-US" sz="1800" b="1" i="0" u="none" strike="noStrike" kern="1200" cap="none" spc="0" normalizeH="0" baseline="0" noProof="0" dirty="0" smtClean="0">
                <a:ln>
                  <a:noFill/>
                </a:ln>
                <a:solidFill>
                  <a:srgbClr val="000000"/>
                </a:solidFill>
                <a:effectLst/>
                <a:uLnTx/>
                <a:uFillTx/>
                <a:latin typeface="Arial" charset="0"/>
                <a:ea typeface="ＭＳ Ｐゴシック" pitchFamily="50" charset="-128"/>
                <a:cs typeface="+mn-cs"/>
              </a:rPr>
              <a:t>   </a:t>
            </a:r>
            <a:r>
              <a:rPr kumimoji="1" lang="en-US" altLang="ja-JP" sz="1800" b="1" i="0" u="none" strike="noStrike" kern="1200" cap="none" spc="0" normalizeH="0" baseline="0" noProof="0" dirty="0" smtClean="0">
                <a:ln>
                  <a:noFill/>
                </a:ln>
                <a:solidFill>
                  <a:srgbClr val="000000"/>
                </a:solidFill>
                <a:effectLst/>
                <a:uLnTx/>
                <a:uFillTx/>
                <a:latin typeface="Arial" charset="0"/>
                <a:ea typeface="ＭＳ Ｐゴシック" pitchFamily="50" charset="-128"/>
                <a:cs typeface="+mn-cs"/>
              </a:rPr>
              <a:t>Magnetic </a:t>
            </a:r>
            <a:r>
              <a:rPr kumimoji="1" lang="en-US" altLang="ja-JP" sz="1800" b="1" i="0" u="none" strike="noStrike" kern="1200" cap="none" spc="0" normalizeH="0" baseline="0" noProof="0" dirty="0">
                <a:ln>
                  <a:noFill/>
                </a:ln>
                <a:solidFill>
                  <a:srgbClr val="000000"/>
                </a:solidFill>
                <a:effectLst/>
                <a:uLnTx/>
                <a:uFillTx/>
                <a:latin typeface="Arial" charset="0"/>
                <a:ea typeface="ＭＳ Ｐゴシック" pitchFamily="50" charset="-128"/>
                <a:cs typeface="+mn-cs"/>
              </a:rPr>
              <a:t>anisotropy </a:t>
            </a:r>
            <a:r>
              <a:rPr kumimoji="1" lang="en-US" altLang="ja-JP" sz="1800" b="1" i="0" u="none" strike="noStrike" kern="1200" cap="none" spc="0" normalizeH="0" baseline="0" noProof="0" dirty="0">
                <a:ln>
                  <a:noFill/>
                </a:ln>
                <a:solidFill>
                  <a:srgbClr val="000000"/>
                </a:solidFill>
                <a:effectLst/>
                <a:uLnTx/>
                <a:uFillTx/>
                <a:latin typeface="Arial" charset="0"/>
                <a:ea typeface="ＭＳ Ｐゴシック" pitchFamily="50" charset="-128"/>
                <a:cs typeface="+mn-cs"/>
                <a:sym typeface="Wingdings" panose="05000000000000000000" pitchFamily="2" charset="2"/>
              </a:rPr>
              <a:t></a:t>
            </a:r>
            <a:endParaRPr kumimoji="1" lang="ja-JP" altLang="en-US" sz="2000" b="1" i="0" u="none" strike="noStrike" kern="1200" cap="none" spc="0" normalizeH="0" baseline="0" noProof="0" dirty="0">
              <a:ln>
                <a:noFill/>
              </a:ln>
              <a:solidFill>
                <a:srgbClr val="000000"/>
              </a:solidFill>
              <a:effectLst/>
              <a:uLnTx/>
              <a:uFillTx/>
              <a:latin typeface="Arial" charset="0"/>
              <a:ea typeface="ＭＳ Ｐゴシック" pitchFamily="50" charset="-128"/>
              <a:cs typeface="+mn-cs"/>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en-US" altLang="ja-JP" sz="2000" b="1" i="1" u="none" strike="noStrike" kern="1200" cap="none" spc="0" normalizeH="0" baseline="0" noProof="0" dirty="0" err="1" smtClean="0">
                <a:ln>
                  <a:noFill/>
                </a:ln>
                <a:solidFill>
                  <a:srgbClr val="000000"/>
                </a:solidFill>
                <a:effectLst/>
                <a:uLnTx/>
                <a:uFillTx/>
                <a:latin typeface="Symbol" panose="05050102010706020507" pitchFamily="18" charset="2"/>
                <a:ea typeface="ＭＳ Ｐゴシック" pitchFamily="50" charset="-128"/>
                <a:cs typeface="+mn-cs"/>
              </a:rPr>
              <a:t>q</a:t>
            </a:r>
            <a:r>
              <a:rPr kumimoji="1" lang="en-US" altLang="ja-JP" sz="2000" b="1" i="1" u="none" strike="noStrike" kern="1200" cap="none" spc="0" normalizeH="0" baseline="-25000" noProof="0" dirty="0" err="1" smtClean="0">
                <a:ln>
                  <a:noFill/>
                </a:ln>
                <a:solidFill>
                  <a:srgbClr val="000000"/>
                </a:solidFill>
                <a:effectLst/>
                <a:uLnTx/>
                <a:uFillTx/>
                <a:latin typeface="Arial" charset="0"/>
                <a:ea typeface="ＭＳ Ｐゴシック" pitchFamily="50" charset="-128"/>
                <a:cs typeface="+mn-cs"/>
              </a:rPr>
              <a:t>H</a:t>
            </a:r>
            <a:r>
              <a:rPr kumimoji="1" lang="en-US" altLang="ja-JP" sz="2000" b="1" i="1" u="none" strike="noStrike" kern="1200" cap="none" spc="0" normalizeH="0" baseline="-25000" noProof="0" dirty="0" smtClean="0">
                <a:ln>
                  <a:noFill/>
                </a:ln>
                <a:solidFill>
                  <a:srgbClr val="000000"/>
                </a:solidFill>
                <a:effectLst/>
                <a:uLnTx/>
                <a:uFillTx/>
                <a:latin typeface="Arial" charset="0"/>
                <a:ea typeface="ＭＳ Ｐゴシック" pitchFamily="50" charset="-128"/>
                <a:cs typeface="+mn-cs"/>
              </a:rPr>
              <a:t> </a:t>
            </a:r>
            <a:r>
              <a:rPr kumimoji="1" lang="en-US" altLang="ja-JP" sz="2000" b="1" i="0" u="none" strike="noStrike" kern="1200" cap="none" spc="0" normalizeH="0" baseline="0" noProof="0" dirty="0" smtClean="0">
                <a:ln>
                  <a:noFill/>
                </a:ln>
                <a:solidFill>
                  <a:srgbClr val="000000"/>
                </a:solidFill>
                <a:effectLst/>
                <a:uLnTx/>
                <a:uFillTx/>
                <a:latin typeface="Arial" charset="0"/>
                <a:ea typeface="ＭＳ Ｐゴシック" pitchFamily="50" charset="-128"/>
                <a:cs typeface="+mn-cs"/>
                <a:sym typeface="Symbol" panose="05050102010706020507" pitchFamily="18" charset="2"/>
              </a:rPr>
              <a:t></a:t>
            </a:r>
            <a:r>
              <a:rPr kumimoji="1" lang="en-US" altLang="ja-JP" sz="2000" b="1" i="0" u="none" strike="noStrike" kern="1200" cap="none" spc="0" normalizeH="0" baseline="0" noProof="0" dirty="0" smtClean="0">
                <a:ln>
                  <a:noFill/>
                </a:ln>
                <a:solidFill>
                  <a:srgbClr val="000000"/>
                </a:solidFill>
                <a:effectLst/>
                <a:uLnTx/>
                <a:uFillTx/>
                <a:latin typeface="Symbol" panose="05050102010706020507" pitchFamily="18" charset="2"/>
                <a:ea typeface="ＭＳ Ｐゴシック" pitchFamily="50" charset="-128"/>
                <a:cs typeface="+mn-cs"/>
              </a:rPr>
              <a:t> </a:t>
            </a:r>
            <a:r>
              <a:rPr kumimoji="1" lang="en-US" altLang="ja-JP" sz="2000" b="1" i="1" u="none" strike="noStrike" kern="1200" cap="none" spc="0" normalizeH="0" baseline="0" noProof="0" dirty="0" err="1" smtClean="0">
                <a:ln>
                  <a:noFill/>
                </a:ln>
                <a:solidFill>
                  <a:srgbClr val="000000"/>
                </a:solidFill>
                <a:effectLst/>
                <a:uLnTx/>
                <a:uFillTx/>
                <a:latin typeface="Symbol" panose="05050102010706020507" pitchFamily="18" charset="2"/>
                <a:ea typeface="ＭＳ Ｐゴシック" pitchFamily="50" charset="-128"/>
                <a:cs typeface="+mn-cs"/>
              </a:rPr>
              <a:t>q</a:t>
            </a:r>
            <a:r>
              <a:rPr kumimoji="1" lang="en-US" altLang="ja-JP" sz="2000" b="1" i="1" u="none" strike="noStrike" kern="1200" cap="none" spc="0" normalizeH="0" baseline="-25000" noProof="0" dirty="0" err="1" smtClean="0">
                <a:ln>
                  <a:noFill/>
                </a:ln>
                <a:solidFill>
                  <a:srgbClr val="000000"/>
                </a:solidFill>
                <a:effectLst/>
                <a:uLnTx/>
                <a:uFillTx/>
                <a:latin typeface="Arial" charset="0"/>
                <a:ea typeface="ＭＳ Ｐゴシック" pitchFamily="50" charset="-128"/>
                <a:cs typeface="+mn-cs"/>
              </a:rPr>
              <a:t>M</a:t>
            </a:r>
            <a:r>
              <a:rPr kumimoji="1" lang="en-US" altLang="ja-JP" sz="1800" b="1" i="0" u="none" strike="noStrike" kern="1200" cap="none" spc="0" normalizeH="0" baseline="0" noProof="0" dirty="0" smtClean="0">
                <a:ln>
                  <a:noFill/>
                </a:ln>
                <a:solidFill>
                  <a:srgbClr val="000000"/>
                </a:solidFill>
                <a:effectLst/>
                <a:uLnTx/>
                <a:uFillTx/>
                <a:latin typeface="Arial" charset="0"/>
                <a:ea typeface="ＭＳ Ｐゴシック" pitchFamily="50" charset="-128"/>
                <a:cs typeface="+mn-cs"/>
              </a:rPr>
              <a:t> (except for </a:t>
            </a:r>
            <a:r>
              <a:rPr kumimoji="1" lang="en-US" altLang="ja-JP" sz="1800" b="1" i="1" u="none" strike="noStrike" kern="1200" cap="none" spc="0" normalizeH="0" baseline="0" noProof="0" dirty="0" err="1" smtClean="0">
                <a:ln>
                  <a:noFill/>
                </a:ln>
                <a:solidFill>
                  <a:srgbClr val="000000"/>
                </a:solidFill>
                <a:effectLst/>
                <a:uLnTx/>
                <a:uFillTx/>
                <a:latin typeface="Symbol" panose="05050102010706020507" pitchFamily="18" charset="2"/>
                <a:ea typeface="ＭＳ Ｐゴシック" pitchFamily="50" charset="-128"/>
                <a:cs typeface="+mn-cs"/>
              </a:rPr>
              <a:t>q</a:t>
            </a:r>
            <a:r>
              <a:rPr kumimoji="1" lang="en-US" altLang="ja-JP" sz="1800" b="1" i="1" u="none" strike="noStrike" kern="1200" cap="none" spc="0" normalizeH="0" baseline="-25000" noProof="0" dirty="0" err="1" smtClean="0">
                <a:ln>
                  <a:noFill/>
                </a:ln>
                <a:solidFill>
                  <a:srgbClr val="000000"/>
                </a:solidFill>
                <a:effectLst/>
                <a:uLnTx/>
                <a:uFillTx/>
                <a:latin typeface="Arial" charset="0"/>
                <a:ea typeface="ＭＳ Ｐゴシック" pitchFamily="50" charset="-128"/>
                <a:cs typeface="+mn-cs"/>
              </a:rPr>
              <a:t>H</a:t>
            </a:r>
            <a:r>
              <a:rPr kumimoji="1" lang="en-US" altLang="ja-JP" sz="1800" b="1" i="1" u="none" strike="noStrike" kern="1200" cap="none" spc="0" normalizeH="0" baseline="-25000" noProof="0" dirty="0" smtClean="0">
                <a:ln>
                  <a:noFill/>
                </a:ln>
                <a:solidFill>
                  <a:srgbClr val="000000"/>
                </a:solidFill>
                <a:effectLst/>
                <a:uLnTx/>
                <a:uFillTx/>
                <a:latin typeface="Arial" charset="0"/>
                <a:ea typeface="ＭＳ Ｐゴシック" pitchFamily="50" charset="-128"/>
                <a:cs typeface="+mn-cs"/>
              </a:rPr>
              <a:t> </a:t>
            </a:r>
            <a:r>
              <a:rPr kumimoji="1" lang="en-US" altLang="ja-JP" sz="1800" b="1" i="0" u="none" strike="noStrike" kern="1200" cap="none" spc="0" normalizeH="0" baseline="0" noProof="0" dirty="0" smtClean="0">
                <a:ln>
                  <a:noFill/>
                </a:ln>
                <a:solidFill>
                  <a:srgbClr val="000000"/>
                </a:solidFill>
                <a:effectLst/>
                <a:uLnTx/>
                <a:uFillTx/>
                <a:latin typeface="Symbol" panose="05050102010706020507" pitchFamily="18" charset="2"/>
                <a:ea typeface="ＭＳ Ｐゴシック" pitchFamily="50" charset="-128"/>
                <a:cs typeface="+mn-cs"/>
              </a:rPr>
              <a:t>= </a:t>
            </a:r>
            <a:r>
              <a:rPr kumimoji="1" lang="en-US" altLang="ja-JP" sz="1800" b="1" i="1" u="none" strike="noStrike" kern="1200" cap="none" spc="0" normalizeH="0" baseline="0" noProof="0" dirty="0" err="1" smtClean="0">
                <a:ln>
                  <a:noFill/>
                </a:ln>
                <a:solidFill>
                  <a:srgbClr val="000000"/>
                </a:solidFill>
                <a:effectLst/>
                <a:uLnTx/>
                <a:uFillTx/>
                <a:latin typeface="Symbol" panose="05050102010706020507" pitchFamily="18" charset="2"/>
                <a:ea typeface="ＭＳ Ｐゴシック" pitchFamily="50" charset="-128"/>
                <a:cs typeface="+mn-cs"/>
              </a:rPr>
              <a:t>q</a:t>
            </a:r>
            <a:r>
              <a:rPr kumimoji="1" lang="en-US" altLang="ja-JP" sz="1800" b="1" i="1" u="none" strike="noStrike" kern="1200" cap="none" spc="0" normalizeH="0" baseline="-25000" noProof="0" dirty="0" err="1" smtClean="0">
                <a:ln>
                  <a:noFill/>
                </a:ln>
                <a:solidFill>
                  <a:srgbClr val="000000"/>
                </a:solidFill>
                <a:effectLst/>
                <a:uLnTx/>
                <a:uFillTx/>
                <a:latin typeface="Arial" charset="0"/>
                <a:ea typeface="ＭＳ Ｐゴシック" pitchFamily="50" charset="-128"/>
                <a:cs typeface="+mn-cs"/>
              </a:rPr>
              <a:t>M</a:t>
            </a:r>
            <a:r>
              <a:rPr kumimoji="1" lang="en-US" altLang="ja-JP" sz="1800" b="1" i="1" u="none" strike="noStrike" kern="1200" cap="none" spc="0" normalizeH="0" baseline="-25000" noProof="0" dirty="0" smtClean="0">
                <a:ln>
                  <a:noFill/>
                </a:ln>
                <a:solidFill>
                  <a:srgbClr val="000000"/>
                </a:solidFill>
                <a:effectLst/>
                <a:uLnTx/>
                <a:uFillTx/>
                <a:latin typeface="Arial" charset="0"/>
                <a:ea typeface="ＭＳ Ｐゴシック" pitchFamily="50" charset="-128"/>
                <a:cs typeface="+mn-cs"/>
              </a:rPr>
              <a:t> </a:t>
            </a:r>
            <a:r>
              <a:rPr kumimoji="1" lang="en-US" altLang="ja-JP" sz="1800" b="1" i="0" u="none" strike="noStrike" kern="1200" cap="none" spc="0" normalizeH="0" baseline="0" noProof="0" dirty="0" smtClean="0">
                <a:ln>
                  <a:noFill/>
                </a:ln>
                <a:solidFill>
                  <a:srgbClr val="000000"/>
                </a:solidFill>
                <a:effectLst/>
                <a:uLnTx/>
                <a:uFillTx/>
                <a:latin typeface="Symbol" panose="05050102010706020507" pitchFamily="18" charset="2"/>
                <a:ea typeface="ＭＳ Ｐゴシック" pitchFamily="50" charset="-128"/>
                <a:cs typeface="+mn-cs"/>
              </a:rPr>
              <a:t>=</a:t>
            </a:r>
            <a:r>
              <a:rPr kumimoji="1" lang="en-US" altLang="ja-JP" sz="1800" b="1" i="1" u="none" strike="noStrike" kern="1200" cap="none" spc="0" normalizeH="0" baseline="-25000" noProof="0" dirty="0" smtClean="0">
                <a:ln>
                  <a:noFill/>
                </a:ln>
                <a:solidFill>
                  <a:srgbClr val="000000"/>
                </a:solidFill>
                <a:effectLst/>
                <a:uLnTx/>
                <a:uFillTx/>
                <a:latin typeface="Arial" charset="0"/>
                <a:ea typeface="ＭＳ Ｐゴシック" pitchFamily="50" charset="-128"/>
                <a:cs typeface="+mn-cs"/>
              </a:rPr>
              <a:t> </a:t>
            </a:r>
            <a:r>
              <a:rPr kumimoji="1" lang="en-US" altLang="ja-JP" sz="1800" b="1" i="0" u="none" strike="noStrike" kern="1200" cap="none" spc="0" normalizeH="0" baseline="0" noProof="0" dirty="0" smtClean="0">
                <a:ln>
                  <a:noFill/>
                </a:ln>
                <a:solidFill>
                  <a:srgbClr val="000000"/>
                </a:solidFill>
                <a:effectLst/>
                <a:uLnTx/>
                <a:uFillTx/>
                <a:latin typeface="Arial" charset="0"/>
                <a:ea typeface="ＭＳ Ｐゴシック" pitchFamily="50" charset="-128"/>
                <a:cs typeface="+mn-cs"/>
              </a:rPr>
              <a:t>0</a:t>
            </a:r>
            <a:r>
              <a:rPr kumimoji="1" lang="en-US" altLang="ja-JP" sz="1800" b="1" i="0" u="none" strike="noStrike" kern="1200" cap="none" spc="0" normalizeH="0" baseline="30000" noProof="0" dirty="0" smtClean="0">
                <a:ln>
                  <a:noFill/>
                </a:ln>
                <a:solidFill>
                  <a:srgbClr val="000000"/>
                </a:solidFill>
                <a:effectLst/>
                <a:uLnTx/>
                <a:uFillTx/>
                <a:latin typeface="Arial" charset="0"/>
                <a:ea typeface="ＭＳ Ｐゴシック" pitchFamily="50" charset="-128"/>
                <a:cs typeface="+mn-cs"/>
              </a:rPr>
              <a:t>o</a:t>
            </a:r>
            <a:r>
              <a:rPr kumimoji="1" lang="en-US" altLang="ja-JP" sz="1800" b="1" i="0" u="none" strike="noStrike" kern="1200" cap="none" spc="0" normalizeH="0" baseline="0" noProof="0" dirty="0" smtClean="0">
                <a:ln>
                  <a:noFill/>
                </a:ln>
                <a:solidFill>
                  <a:srgbClr val="000000"/>
                </a:solidFill>
                <a:effectLst/>
                <a:uLnTx/>
                <a:uFillTx/>
                <a:latin typeface="Arial" charset="0"/>
                <a:ea typeface="ＭＳ Ｐゴシック" pitchFamily="50" charset="-128"/>
                <a:cs typeface="+mn-cs"/>
              </a:rPr>
              <a:t> or 90</a:t>
            </a:r>
            <a:r>
              <a:rPr kumimoji="1" lang="en-US" altLang="ja-JP" sz="1800" b="1" i="0" u="none" strike="noStrike" kern="1200" cap="none" spc="0" normalizeH="0" baseline="30000" noProof="0" dirty="0" smtClean="0">
                <a:ln>
                  <a:noFill/>
                </a:ln>
                <a:solidFill>
                  <a:srgbClr val="000000"/>
                </a:solidFill>
                <a:effectLst/>
                <a:uLnTx/>
                <a:uFillTx/>
                <a:latin typeface="Arial" charset="0"/>
                <a:ea typeface="ＭＳ Ｐゴシック" pitchFamily="50" charset="-128"/>
                <a:cs typeface="+mn-cs"/>
              </a:rPr>
              <a:t>o</a:t>
            </a:r>
            <a:r>
              <a:rPr kumimoji="1" lang="en-US" altLang="ja-JP" sz="1800" b="1" i="0" u="none" strike="noStrike" kern="1200" cap="none" spc="0" normalizeH="0" baseline="0" noProof="0" dirty="0" smtClean="0">
                <a:ln>
                  <a:noFill/>
                </a:ln>
                <a:solidFill>
                  <a:srgbClr val="000000"/>
                </a:solidFill>
                <a:effectLst/>
                <a:uLnTx/>
                <a:uFillTx/>
                <a:latin typeface="Arial" charset="0"/>
                <a:ea typeface="ＭＳ Ｐゴシック" pitchFamily="50" charset="-128"/>
                <a:cs typeface="+mn-cs"/>
              </a:rPr>
              <a:t>)</a:t>
            </a:r>
          </a:p>
        </p:txBody>
      </p:sp>
      <p:sp>
        <p:nvSpPr>
          <p:cNvPr id="28" name="テキスト ボックス 27"/>
          <p:cNvSpPr txBox="1"/>
          <p:nvPr/>
        </p:nvSpPr>
        <p:spPr>
          <a:xfrm>
            <a:off x="4211960" y="2120664"/>
            <a:ext cx="1348446" cy="461665"/>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en-US" altLang="ja-JP" sz="2400" b="1" i="0" u="none" strike="noStrike" kern="1200" cap="none" spc="0" normalizeH="0" baseline="0" noProof="0" dirty="0" smtClean="0">
                <a:ln>
                  <a:noFill/>
                </a:ln>
                <a:solidFill>
                  <a:srgbClr val="000000"/>
                </a:solidFill>
                <a:effectLst/>
                <a:uLnTx/>
                <a:uFillTx/>
                <a:latin typeface="Arial" charset="0"/>
                <a:ea typeface="ＭＳ Ｐゴシック" pitchFamily="50" charset="-128"/>
                <a:cs typeface="+mn-cs"/>
              </a:rPr>
              <a:t>Zeeman</a:t>
            </a:r>
            <a:endParaRPr kumimoji="1" lang="ja-JP" altLang="en-US" sz="2400" b="0" i="1" u="none" strike="noStrike" kern="1200" cap="none" spc="0" normalizeH="0" baseline="0" noProof="0" dirty="0">
              <a:ln>
                <a:noFill/>
              </a:ln>
              <a:solidFill>
                <a:srgbClr val="000000"/>
              </a:solidFill>
              <a:effectLst/>
              <a:uLnTx/>
              <a:uFillTx/>
              <a:latin typeface="Arial" charset="0"/>
              <a:ea typeface="ＭＳ Ｐゴシック" pitchFamily="50" charset="-128"/>
              <a:cs typeface="+mn-cs"/>
            </a:endParaRPr>
          </a:p>
        </p:txBody>
      </p:sp>
      <p:graphicFrame>
        <p:nvGraphicFramePr>
          <p:cNvPr id="29" name="オブジェクト 28"/>
          <p:cNvGraphicFramePr>
            <a:graphicFrameLocks noChangeAspect="1"/>
          </p:cNvGraphicFramePr>
          <p:nvPr>
            <p:extLst/>
          </p:nvPr>
        </p:nvGraphicFramePr>
        <p:xfrm>
          <a:off x="611560" y="1593850"/>
          <a:ext cx="5888038" cy="573088"/>
        </p:xfrm>
        <a:graphic>
          <a:graphicData uri="http://schemas.openxmlformats.org/presentationml/2006/ole">
            <mc:AlternateContent xmlns:mc="http://schemas.openxmlformats.org/markup-compatibility/2006">
              <mc:Choice xmlns:v="urn:schemas-microsoft-com:vml" Requires="v">
                <p:oleObj spid="_x0000_s117928" name="数式" r:id="rId7" imgW="2476440" imgH="241200" progId="Equation.3">
                  <p:embed/>
                </p:oleObj>
              </mc:Choice>
              <mc:Fallback>
                <p:oleObj name="数式" r:id="rId7" imgW="2476440" imgH="241200" progId="Equation.3">
                  <p:embed/>
                  <p:pic>
                    <p:nvPicPr>
                      <p:cNvPr id="30" name="オブジェクト 29"/>
                      <p:cNvPicPr>
                        <a:picLocks noChangeAspect="1" noChangeArrowheads="1"/>
                      </p:cNvPicPr>
                      <p:nvPr/>
                    </p:nvPicPr>
                    <p:blipFill>
                      <a:blip r:embed="rId8"/>
                      <a:srcRect/>
                      <a:stretch>
                        <a:fillRect/>
                      </a:stretch>
                    </p:blipFill>
                    <p:spPr bwMode="auto">
                      <a:xfrm>
                        <a:off x="611560" y="1593850"/>
                        <a:ext cx="5888038" cy="573088"/>
                      </a:xfrm>
                      <a:prstGeom prst="rect">
                        <a:avLst/>
                      </a:prstGeom>
                      <a:noFill/>
                      <a:ln>
                        <a:noFill/>
                      </a:ln>
                      <a:extLst/>
                    </p:spPr>
                  </p:pic>
                </p:oleObj>
              </mc:Fallback>
            </mc:AlternateContent>
          </a:graphicData>
        </a:graphic>
      </p:graphicFrame>
      <p:sp>
        <p:nvSpPr>
          <p:cNvPr id="30" name="テキスト ボックス 29"/>
          <p:cNvSpPr txBox="1"/>
          <p:nvPr/>
        </p:nvSpPr>
        <p:spPr>
          <a:xfrm>
            <a:off x="1741003" y="2133265"/>
            <a:ext cx="869149" cy="461665"/>
          </a:xfrm>
          <a:prstGeom prst="rect">
            <a:avLst/>
          </a:prstGeom>
          <a:solidFill>
            <a:schemeClr val="bg1"/>
          </a:solid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en-US" altLang="ja-JP" sz="2400" b="1" i="0" u="none" strike="noStrike" kern="1200" cap="none" spc="0" normalizeH="0" baseline="0" noProof="0" dirty="0" smtClean="0">
                <a:ln>
                  <a:noFill/>
                </a:ln>
                <a:solidFill>
                  <a:srgbClr val="FF0000"/>
                </a:solidFill>
                <a:effectLst/>
                <a:uLnTx/>
                <a:uFillTx/>
                <a:latin typeface="Arial" charset="0"/>
                <a:ea typeface="ＭＳ Ｐゴシック" pitchFamily="50" charset="-128"/>
                <a:cs typeface="+mn-cs"/>
              </a:rPr>
              <a:t>MAE</a:t>
            </a:r>
            <a:endParaRPr kumimoji="1" lang="ja-JP" altLang="en-US" sz="2400" b="1" i="0" u="none" strike="noStrike" kern="1200" cap="none" spc="0" normalizeH="0" baseline="0" noProof="0" dirty="0">
              <a:ln>
                <a:noFill/>
              </a:ln>
              <a:solidFill>
                <a:srgbClr val="FF0000"/>
              </a:solidFill>
              <a:effectLst/>
              <a:uLnTx/>
              <a:uFillTx/>
              <a:latin typeface="Arial" charset="0"/>
              <a:ea typeface="ＭＳ Ｐゴシック" pitchFamily="50" charset="-128"/>
              <a:cs typeface="+mn-cs"/>
            </a:endParaRPr>
          </a:p>
        </p:txBody>
      </p:sp>
      <p:sp>
        <p:nvSpPr>
          <p:cNvPr id="31" name="テキスト ボックス 30"/>
          <p:cNvSpPr txBox="1"/>
          <p:nvPr/>
        </p:nvSpPr>
        <p:spPr>
          <a:xfrm>
            <a:off x="635167" y="1196752"/>
            <a:ext cx="4080849"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000" b="1" i="0" u="none" strike="noStrike" kern="1200" cap="none" spc="0" normalizeH="0" baseline="0" noProof="0" dirty="0" smtClean="0">
                <a:ln>
                  <a:noFill/>
                </a:ln>
                <a:solidFill>
                  <a:srgbClr val="000066"/>
                </a:solidFill>
                <a:effectLst>
                  <a:outerShdw blurRad="38100" dist="38100" dir="2700000" algn="tl">
                    <a:srgbClr val="000000">
                      <a:alpha val="43137"/>
                    </a:srgbClr>
                  </a:outerShdw>
                </a:effectLst>
                <a:uLnTx/>
                <a:uFillTx/>
                <a:latin typeface="Arial"/>
                <a:ea typeface="ＭＳ Ｐゴシック"/>
                <a:cs typeface="+mn-cs"/>
              </a:rPr>
              <a:t>Stoner-</a:t>
            </a:r>
            <a:r>
              <a:rPr kumimoji="1" lang="en-US" altLang="ja-JP" sz="2000" b="1" i="0" u="none" strike="noStrike" kern="1200" cap="none" spc="0" normalizeH="0" baseline="0" noProof="0" dirty="0" err="1" smtClean="0">
                <a:ln>
                  <a:noFill/>
                </a:ln>
                <a:solidFill>
                  <a:srgbClr val="000066"/>
                </a:solidFill>
                <a:effectLst>
                  <a:outerShdw blurRad="38100" dist="38100" dir="2700000" algn="tl">
                    <a:srgbClr val="000000">
                      <a:alpha val="43137"/>
                    </a:srgbClr>
                  </a:outerShdw>
                </a:effectLst>
                <a:uLnTx/>
                <a:uFillTx/>
                <a:latin typeface="Arial"/>
                <a:ea typeface="ＭＳ Ｐゴシック"/>
                <a:cs typeface="+mn-cs"/>
              </a:rPr>
              <a:t>Wohlfarth</a:t>
            </a:r>
            <a:r>
              <a:rPr kumimoji="1" lang="en-US" altLang="ja-JP" sz="2000" b="1" i="0" u="none" strike="noStrike" kern="1200" cap="none" spc="0" normalizeH="0" baseline="0" noProof="0" dirty="0" smtClean="0">
                <a:ln>
                  <a:noFill/>
                </a:ln>
                <a:solidFill>
                  <a:srgbClr val="000066"/>
                </a:solidFill>
                <a:effectLst>
                  <a:outerShdw blurRad="38100" dist="38100" dir="2700000" algn="tl">
                    <a:srgbClr val="000000">
                      <a:alpha val="43137"/>
                    </a:srgbClr>
                  </a:outerShdw>
                </a:effectLst>
                <a:uLnTx/>
                <a:uFillTx/>
                <a:latin typeface="Arial"/>
                <a:ea typeface="ＭＳ Ｐゴシック"/>
                <a:cs typeface="+mn-cs"/>
              </a:rPr>
              <a:t> model</a:t>
            </a:r>
            <a:endParaRPr kumimoji="1" lang="ja-JP" altLang="en-US" sz="2000" b="1" i="0" u="none" strike="noStrike" kern="1200" cap="none" spc="0" normalizeH="0" baseline="0" noProof="0" dirty="0">
              <a:ln>
                <a:noFill/>
              </a:ln>
              <a:solidFill>
                <a:srgbClr val="000066"/>
              </a:solidFill>
              <a:effectLst>
                <a:outerShdw blurRad="38100" dist="38100" dir="2700000" algn="tl">
                  <a:srgbClr val="000000">
                    <a:alpha val="43137"/>
                  </a:srgbClr>
                </a:outerShdw>
              </a:effectLst>
              <a:uLnTx/>
              <a:uFillTx/>
              <a:latin typeface="Arial"/>
              <a:ea typeface="ＭＳ Ｐゴシック"/>
              <a:cs typeface="+mn-cs"/>
            </a:endParaRPr>
          </a:p>
        </p:txBody>
      </p:sp>
    </p:spTree>
    <p:extLst>
      <p:ext uri="{BB962C8B-B14F-4D97-AF65-F5344CB8AC3E}">
        <p14:creationId xmlns:p14="http://schemas.microsoft.com/office/powerpoint/2010/main" val="4044823300"/>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2" name="Rectangle 5"/>
          <p:cNvSpPr>
            <a:spLocks noChangeArrowheads="1"/>
          </p:cNvSpPr>
          <p:nvPr/>
        </p:nvSpPr>
        <p:spPr bwMode="auto">
          <a:xfrm>
            <a:off x="609600" y="1066800"/>
            <a:ext cx="7924800" cy="76200"/>
          </a:xfrm>
          <a:prstGeom prst="rect">
            <a:avLst/>
          </a:prstGeom>
          <a:gradFill rotWithShape="0">
            <a:gsLst>
              <a:gs pos="0">
                <a:srgbClr val="66FFCC"/>
              </a:gs>
              <a:gs pos="100000">
                <a:schemeClr val="accent2"/>
              </a:gs>
            </a:gsLst>
            <a:lin ang="0" scaled="1"/>
          </a:gradFill>
          <a:ln w="9525">
            <a:no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600" b="0" i="0" u="none" strike="noStrike" kern="1200" cap="none" spc="0" normalizeH="0" baseline="0" noProof="0">
              <a:ln>
                <a:noFill/>
              </a:ln>
              <a:solidFill>
                <a:srgbClr val="000000"/>
              </a:solidFill>
              <a:effectLst/>
              <a:uLnTx/>
              <a:uFillTx/>
              <a:latin typeface="Arial" charset="0"/>
              <a:ea typeface="ＭＳ Ｐゴシック" pitchFamily="50" charset="-128"/>
              <a:cs typeface="+mn-cs"/>
            </a:endParaRPr>
          </a:p>
        </p:txBody>
      </p:sp>
      <p:sp>
        <p:nvSpPr>
          <p:cNvPr id="14" name="テキスト ボックス 1"/>
          <p:cNvSpPr txBox="1">
            <a:spLocks noChangeArrowheads="1"/>
          </p:cNvSpPr>
          <p:nvPr/>
        </p:nvSpPr>
        <p:spPr bwMode="auto">
          <a:xfrm>
            <a:off x="2987824" y="6453336"/>
            <a:ext cx="5987024" cy="307777"/>
          </a:xfrm>
          <a:prstGeom prst="rect">
            <a:avLst/>
          </a:prstGeom>
          <a:noFill/>
          <a:ln w="9525">
            <a:noFill/>
            <a:miter lim="800000"/>
            <a:headEnd/>
            <a:tailEnd/>
          </a:ln>
        </p:spPr>
        <p:txBody>
          <a:bodyPr wrap="none">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1" lang="en-US" altLang="ja-JP" sz="1400" b="1" i="0" u="none" strike="noStrike" kern="1200" cap="none" spc="0" normalizeH="0" baseline="0" noProof="0" dirty="0" smtClean="0">
                <a:ln>
                  <a:noFill/>
                </a:ln>
                <a:solidFill>
                  <a:srgbClr val="000000"/>
                </a:solidFill>
                <a:effectLst/>
                <a:uLnTx/>
                <a:uFillTx/>
                <a:latin typeface="Arial" pitchFamily="34" charset="0"/>
                <a:ea typeface="ＭＳ Ｐゴシック" pitchFamily="50" charset="-128"/>
                <a:cs typeface="Arial" pitchFamily="34" charset="0"/>
              </a:rPr>
              <a:t>M. J. D. Coey, Magnetism and Magnetic Materials (Cambridge, 2009)</a:t>
            </a:r>
            <a:endParaRPr kumimoji="1" lang="en-US" altLang="ja-JP" sz="1400" b="1" i="0" u="none" strike="noStrike" kern="1200" cap="none" spc="0" normalizeH="0" baseline="0" noProof="0" dirty="0">
              <a:ln>
                <a:noFill/>
              </a:ln>
              <a:solidFill>
                <a:srgbClr val="000000"/>
              </a:solidFill>
              <a:effectLst/>
              <a:uLnTx/>
              <a:uFillTx/>
              <a:latin typeface="Arial" pitchFamily="34" charset="0"/>
              <a:ea typeface="ＭＳ Ｐゴシック" pitchFamily="50" charset="-128"/>
              <a:cs typeface="Arial" pitchFamily="34" charset="0"/>
            </a:endParaRPr>
          </a:p>
        </p:txBody>
      </p:sp>
      <p:sp>
        <p:nvSpPr>
          <p:cNvPr id="7" name="テキスト ボックス 6"/>
          <p:cNvSpPr txBox="1"/>
          <p:nvPr/>
        </p:nvSpPr>
        <p:spPr>
          <a:xfrm>
            <a:off x="735989" y="3548400"/>
            <a:ext cx="5245347" cy="461665"/>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en-US" altLang="ja-JP" sz="2400" b="1" i="0" u="none" strike="noStrike" kern="1200" cap="none" spc="0" normalizeH="0" baseline="0" noProof="0" dirty="0">
                <a:ln>
                  <a:noFill/>
                </a:ln>
                <a:solidFill>
                  <a:srgbClr val="000000"/>
                </a:solidFill>
                <a:effectLst/>
                <a:uLnTx/>
                <a:uFillTx/>
                <a:latin typeface="Arial" charset="0"/>
                <a:ea typeface="ＭＳ Ｐゴシック" pitchFamily="50" charset="-128"/>
                <a:cs typeface="+mn-cs"/>
              </a:rPr>
              <a:t>Magnetic anisotropy energy (</a:t>
            </a:r>
            <a:r>
              <a:rPr kumimoji="1" lang="en-US" altLang="ja-JP" sz="2400" b="1" i="0" u="none" strike="noStrike" kern="1200" cap="none" spc="0" normalizeH="0" baseline="0" noProof="0" dirty="0">
                <a:ln>
                  <a:noFill/>
                </a:ln>
                <a:solidFill>
                  <a:srgbClr val="FF0000"/>
                </a:solidFill>
                <a:effectLst/>
                <a:uLnTx/>
                <a:uFillTx/>
                <a:latin typeface="Arial" charset="0"/>
                <a:ea typeface="ＭＳ Ｐゴシック" pitchFamily="50" charset="-128"/>
                <a:cs typeface="+mn-cs"/>
              </a:rPr>
              <a:t>MAE</a:t>
            </a:r>
            <a:r>
              <a:rPr kumimoji="1" lang="en-US" altLang="ja-JP" sz="2400" b="1" i="0" u="none" strike="noStrike" kern="1200" cap="none" spc="0" normalizeH="0" baseline="0" noProof="0" dirty="0" smtClean="0">
                <a:ln>
                  <a:noFill/>
                </a:ln>
                <a:solidFill>
                  <a:srgbClr val="000000"/>
                </a:solidFill>
                <a:effectLst/>
                <a:uLnTx/>
                <a:uFillTx/>
                <a:latin typeface="Arial" charset="0"/>
                <a:ea typeface="ＭＳ Ｐゴシック" pitchFamily="50" charset="-128"/>
                <a:cs typeface="+mn-cs"/>
              </a:rPr>
              <a:t>)</a:t>
            </a:r>
            <a:endParaRPr kumimoji="1" lang="en-US" altLang="ja-JP" sz="2000" b="1" i="0" u="none" strike="noStrike" kern="1200" cap="none" spc="0" normalizeH="0" baseline="-25000" noProof="0" dirty="0">
              <a:ln>
                <a:noFill/>
              </a:ln>
              <a:solidFill>
                <a:srgbClr val="000000"/>
              </a:solidFill>
              <a:effectLst/>
              <a:uLnTx/>
              <a:uFillTx/>
              <a:latin typeface="Arial Unicode MS" panose="020B0604020202020204" pitchFamily="50" charset="-128"/>
              <a:ea typeface="Arial Unicode MS" panose="020B0604020202020204" pitchFamily="50" charset="-128"/>
              <a:cs typeface="Arial Unicode MS" panose="020B0604020202020204" pitchFamily="50" charset="-128"/>
            </a:endParaRPr>
          </a:p>
        </p:txBody>
      </p:sp>
      <p:sp>
        <p:nvSpPr>
          <p:cNvPr id="37" name="フリーフォーム 36"/>
          <p:cNvSpPr/>
          <p:nvPr/>
        </p:nvSpPr>
        <p:spPr>
          <a:xfrm>
            <a:off x="251520" y="116632"/>
            <a:ext cx="8791575" cy="8382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chemeClr val="bg1"/>
          </a:solidFill>
          <a:ln>
            <a:noFill/>
            <a:prstDash val="solid"/>
          </a:ln>
        </p:spPr>
        <p:txBody>
          <a:bodyPr lIns="90000" tIns="46800" rIns="90000" bIns="46800" anchor="ct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0" marR="0" lvl="0" indent="0" algn="ctr" defTabSz="914400" rtl="0" eaLnBrk="1" fontAlgn="auto" latinLnBrk="0" hangingPunct="1">
              <a:lnSpc>
                <a:spcPct val="100000"/>
              </a:lnSpc>
              <a:spcBef>
                <a:spcPts val="0"/>
              </a:spcBef>
              <a:spcAft>
                <a:spcPts val="0"/>
              </a:spcAft>
              <a:buClrTx/>
              <a:buSzTx/>
              <a:buFontTx/>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a:pPr>
            <a:r>
              <a:rPr kumimoji="1" lang="en-US" sz="2800" b="1" i="0" u="none" strike="noStrike" kern="1200" cap="none" spc="0" normalizeH="0" baseline="0" noProof="0" dirty="0" smtClean="0">
                <a:ln>
                  <a:noFill/>
                </a:ln>
                <a:solidFill>
                  <a:srgbClr val="006600"/>
                </a:solidFill>
                <a:effectLst>
                  <a:outerShdw dist="17961" dir="2700000">
                    <a:scrgbClr r="0" g="0" b="0"/>
                  </a:outerShdw>
                </a:effectLst>
                <a:uLnTx/>
                <a:uFillTx/>
                <a:latin typeface="Arial" pitchFamily="34"/>
                <a:ea typeface="ＭＳ Ｐゴシック" pitchFamily="50"/>
                <a:cs typeface="ＭＳ Ｐゴシック" pitchFamily="50"/>
              </a:rPr>
              <a:t>Magnetic anisotropy of thin film</a:t>
            </a:r>
            <a:endParaRPr kumimoji="1" lang="en-US" sz="2800" b="1" i="0" u="none" strike="noStrike" kern="1200" cap="none" spc="0" normalizeH="0" baseline="0" noProof="0" dirty="0">
              <a:ln>
                <a:noFill/>
              </a:ln>
              <a:solidFill>
                <a:srgbClr val="006600"/>
              </a:solidFill>
              <a:effectLst>
                <a:outerShdw dist="17961" dir="2700000">
                  <a:scrgbClr r="0" g="0" b="0"/>
                </a:outerShdw>
              </a:effectLst>
              <a:uLnTx/>
              <a:uFillTx/>
              <a:latin typeface="Arial" pitchFamily="34"/>
              <a:ea typeface="ＭＳ Ｐゴシック" pitchFamily="50"/>
              <a:cs typeface="ＭＳ Ｐゴシック" pitchFamily="50"/>
            </a:endParaRPr>
          </a:p>
        </p:txBody>
      </p:sp>
      <p:sp>
        <p:nvSpPr>
          <p:cNvPr id="39" name="テキスト ボックス 38"/>
          <p:cNvSpPr txBox="1"/>
          <p:nvPr/>
        </p:nvSpPr>
        <p:spPr>
          <a:xfrm>
            <a:off x="4139952" y="4593902"/>
            <a:ext cx="3528392" cy="92333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b="1" i="1" u="none" strike="noStrike" kern="1200" cap="none" spc="0" normalizeH="0" baseline="0" noProof="0" dirty="0" smtClean="0">
                <a:ln>
                  <a:noFill/>
                </a:ln>
                <a:solidFill>
                  <a:prstClr val="black"/>
                </a:solidFill>
                <a:effectLst/>
                <a:uLnTx/>
                <a:uFillTx/>
                <a:latin typeface="Arial"/>
                <a:ea typeface="ＭＳ Ｐゴシック"/>
                <a:cs typeface="+mn-cs"/>
              </a:rPr>
              <a:t>K</a:t>
            </a:r>
            <a:r>
              <a:rPr kumimoji="1" lang="en-US" altLang="ja-JP" sz="1800" b="1" i="1" u="none" strike="noStrike" kern="1200" cap="none" spc="0" normalizeH="0" baseline="-25000" noProof="0" dirty="0" smtClean="0">
                <a:ln>
                  <a:noFill/>
                </a:ln>
                <a:solidFill>
                  <a:prstClr val="black"/>
                </a:solidFill>
                <a:effectLst/>
                <a:uLnTx/>
                <a:uFillTx/>
                <a:latin typeface="Arial"/>
                <a:ea typeface="ＭＳ Ｐゴシック"/>
                <a:cs typeface="+mn-cs"/>
              </a:rPr>
              <a:t>u</a:t>
            </a:r>
            <a:r>
              <a:rPr kumimoji="1" lang="en-US" altLang="ja-JP" sz="1800" b="1" i="0" u="none" strike="noStrike" kern="1200" cap="none" spc="0" normalizeH="0" baseline="0" noProof="0" dirty="0" smtClean="0">
                <a:ln>
                  <a:noFill/>
                </a:ln>
                <a:solidFill>
                  <a:prstClr val="black"/>
                </a:solidFill>
                <a:effectLst/>
                <a:uLnTx/>
                <a:uFillTx/>
                <a:latin typeface="Arial"/>
                <a:ea typeface="ＭＳ Ｐゴシック"/>
                <a:cs typeface="+mn-cs"/>
              </a:rPr>
              <a:t>: uniaxial MAE per volume</a:t>
            </a:r>
            <a:br>
              <a:rPr kumimoji="1" lang="en-US" altLang="ja-JP" sz="1800" b="1" i="0" u="none" strike="noStrike" kern="1200" cap="none" spc="0" normalizeH="0" baseline="0" noProof="0" dirty="0" smtClean="0">
                <a:ln>
                  <a:noFill/>
                </a:ln>
                <a:solidFill>
                  <a:prstClr val="black"/>
                </a:solidFill>
                <a:effectLst/>
                <a:uLnTx/>
                <a:uFillTx/>
                <a:latin typeface="Arial"/>
                <a:ea typeface="ＭＳ Ｐゴシック"/>
                <a:cs typeface="+mn-cs"/>
              </a:rPr>
            </a:br>
            <a:r>
              <a:rPr kumimoji="1" lang="en-US" altLang="ja-JP" sz="1800" b="1" i="1" u="none" strike="noStrike" kern="1200" cap="none" spc="0" normalizeH="0" baseline="0" noProof="0" dirty="0" smtClean="0">
                <a:ln>
                  <a:noFill/>
                </a:ln>
                <a:solidFill>
                  <a:prstClr val="black"/>
                </a:solidFill>
                <a:effectLst/>
                <a:uLnTx/>
                <a:uFillTx/>
                <a:latin typeface="Arial"/>
                <a:ea typeface="ＭＳ Ｐゴシック"/>
                <a:cs typeface="+mn-cs"/>
              </a:rPr>
              <a:t>M</a:t>
            </a:r>
            <a:r>
              <a:rPr kumimoji="1" lang="en-US" altLang="ja-JP" sz="1800" b="1" i="0" u="none" strike="noStrike" kern="1200" cap="none" spc="0" normalizeH="0" baseline="0" noProof="0" dirty="0" smtClean="0">
                <a:ln>
                  <a:noFill/>
                </a:ln>
                <a:solidFill>
                  <a:prstClr val="black"/>
                </a:solidFill>
                <a:effectLst/>
                <a:uLnTx/>
                <a:uFillTx/>
                <a:latin typeface="Arial"/>
                <a:ea typeface="ＭＳ Ｐゴシック"/>
                <a:cs typeface="+mn-cs"/>
              </a:rPr>
              <a:t>: magnetization</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b="1" i="1" u="none" strike="noStrike" kern="1200" cap="none" spc="0" normalizeH="0" baseline="0" noProof="0" dirty="0" smtClean="0">
                <a:ln>
                  <a:noFill/>
                </a:ln>
                <a:solidFill>
                  <a:prstClr val="black"/>
                </a:solidFill>
                <a:effectLst/>
                <a:uLnTx/>
                <a:uFillTx/>
                <a:latin typeface="Arial"/>
                <a:ea typeface="ＭＳ Ｐゴシック"/>
                <a:cs typeface="+mn-cs"/>
              </a:rPr>
              <a:t>H</a:t>
            </a:r>
            <a:r>
              <a:rPr kumimoji="1" lang="en-US" altLang="ja-JP" sz="1800" b="1" i="0" u="none" strike="noStrike" kern="1200" cap="none" spc="0" normalizeH="0" baseline="0" noProof="0" dirty="0" smtClean="0">
                <a:ln>
                  <a:noFill/>
                </a:ln>
                <a:solidFill>
                  <a:prstClr val="black"/>
                </a:solidFill>
                <a:effectLst/>
                <a:uLnTx/>
                <a:uFillTx/>
                <a:latin typeface="Arial"/>
                <a:ea typeface="ＭＳ Ｐゴシック"/>
                <a:cs typeface="+mn-cs"/>
              </a:rPr>
              <a:t>: applied magnetic field</a:t>
            </a:r>
          </a:p>
        </p:txBody>
      </p:sp>
      <p:grpSp>
        <p:nvGrpSpPr>
          <p:cNvPr id="40" name="グループ化 39"/>
          <p:cNvGrpSpPr/>
          <p:nvPr/>
        </p:nvGrpSpPr>
        <p:grpSpPr>
          <a:xfrm>
            <a:off x="899592" y="4248620"/>
            <a:ext cx="2880320" cy="2204716"/>
            <a:chOff x="6300192" y="1849825"/>
            <a:chExt cx="2880320" cy="2204716"/>
          </a:xfrm>
        </p:grpSpPr>
        <p:sp>
          <p:nvSpPr>
            <p:cNvPr id="41" name="正方形/長方形 40"/>
            <p:cNvSpPr/>
            <p:nvPr/>
          </p:nvSpPr>
          <p:spPr bwMode="auto">
            <a:xfrm>
              <a:off x="6300192" y="1849825"/>
              <a:ext cx="2880320" cy="2204716"/>
            </a:xfrm>
            <a:prstGeom prst="rect">
              <a:avLst/>
            </a:prstGeom>
            <a:solidFill>
              <a:schemeClr val="bg1"/>
            </a:solidFill>
            <a:ln w="9525" cap="flat" cmpd="sng" algn="ctr">
              <a:noFill/>
              <a:prstDash val="solid"/>
              <a:round/>
              <a:headEnd type="triangle" w="lg" len="lg"/>
              <a:tailEnd type="triangle" w="lg" len="lg"/>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600" b="0" i="0" u="none" strike="noStrike" kern="1200" cap="none" spc="0" normalizeH="0" baseline="0" noProof="0" smtClean="0">
                <a:ln>
                  <a:noFill/>
                </a:ln>
                <a:solidFill>
                  <a:srgbClr val="000000"/>
                </a:solidFill>
                <a:effectLst/>
                <a:uLnTx/>
                <a:uFillTx/>
                <a:latin typeface="Arial" charset="0"/>
                <a:ea typeface="ＭＳ Ｐゴシック" pitchFamily="50" charset="-128"/>
                <a:cs typeface="+mn-cs"/>
              </a:endParaRPr>
            </a:p>
          </p:txBody>
        </p:sp>
        <p:grpSp>
          <p:nvGrpSpPr>
            <p:cNvPr id="42" name="グループ化 41"/>
            <p:cNvGrpSpPr/>
            <p:nvPr/>
          </p:nvGrpSpPr>
          <p:grpSpPr>
            <a:xfrm>
              <a:off x="6862312" y="1917273"/>
              <a:ext cx="2318200" cy="1960977"/>
              <a:chOff x="6574280" y="2476135"/>
              <a:chExt cx="2318200" cy="1960977"/>
            </a:xfrm>
          </p:grpSpPr>
          <p:pic>
            <p:nvPicPr>
              <p:cNvPr id="43" name="図 42"/>
              <p:cNvPicPr>
                <a:picLocks noChangeAspect="1"/>
              </p:cNvPicPr>
              <p:nvPr/>
            </p:nvPicPr>
            <p:blipFill>
              <a:blip r:embed="rId4"/>
              <a:stretch>
                <a:fillRect/>
              </a:stretch>
            </p:blipFill>
            <p:spPr>
              <a:xfrm>
                <a:off x="7003224" y="2476135"/>
                <a:ext cx="1889256" cy="1588693"/>
              </a:xfrm>
              <a:prstGeom prst="rect">
                <a:avLst/>
              </a:prstGeom>
            </p:spPr>
          </p:pic>
          <p:sp>
            <p:nvSpPr>
              <p:cNvPr id="44" name="フローチャート: 磁気ディスク 43"/>
              <p:cNvSpPr/>
              <p:nvPr/>
            </p:nvSpPr>
            <p:spPr bwMode="auto">
              <a:xfrm>
                <a:off x="6574280" y="3802341"/>
                <a:ext cx="1224136" cy="634771"/>
              </a:xfrm>
              <a:prstGeom prst="flowChartMagneticDisk">
                <a:avLst/>
              </a:prstGeom>
              <a:solidFill>
                <a:srgbClr val="C00000">
                  <a:alpha val="41176"/>
                </a:srgbClr>
              </a:solidFill>
              <a:ln w="9525" cap="flat" cmpd="sng" algn="ctr">
                <a:solidFill>
                  <a:schemeClr val="tx1"/>
                </a:solidFill>
                <a:prstDash val="solid"/>
                <a:round/>
                <a:headEnd type="none" w="med" len="med"/>
                <a:tailEnd type="none" w="med" len="me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600" b="0" i="0" u="none" strike="noStrike" kern="1200" cap="none" spc="0" normalizeH="0" baseline="0" noProof="0" smtClean="0">
                  <a:ln>
                    <a:noFill/>
                  </a:ln>
                  <a:solidFill>
                    <a:srgbClr val="000000"/>
                  </a:solidFill>
                  <a:effectLst/>
                  <a:uLnTx/>
                  <a:uFillTx/>
                  <a:latin typeface="Arial" charset="0"/>
                  <a:ea typeface="ＭＳ Ｐゴシック" pitchFamily="50" charset="-128"/>
                  <a:cs typeface="+mn-cs"/>
                </a:endParaRPr>
              </a:p>
            </p:txBody>
          </p:sp>
          <p:sp>
            <p:nvSpPr>
              <p:cNvPr id="47" name="テキスト ボックス 46"/>
              <p:cNvSpPr txBox="1"/>
              <p:nvPr/>
            </p:nvSpPr>
            <p:spPr>
              <a:xfrm rot="16200000">
                <a:off x="6745528" y="2876285"/>
                <a:ext cx="548548" cy="338554"/>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en-US" altLang="ja-JP" sz="1600" b="0" i="0" u="none" strike="noStrike" kern="1200" cap="none" spc="0" normalizeH="0" baseline="0" noProof="0" dirty="0" smtClean="0">
                    <a:ln>
                      <a:noFill/>
                    </a:ln>
                    <a:solidFill>
                      <a:srgbClr val="000000"/>
                    </a:solidFill>
                    <a:effectLst/>
                    <a:uLnTx/>
                    <a:uFillTx/>
                    <a:latin typeface="Arial" charset="0"/>
                    <a:ea typeface="ＭＳ Ｐゴシック" pitchFamily="50" charset="-128"/>
                    <a:cs typeface="+mn-cs"/>
                  </a:rPr>
                  <a:t>axis</a:t>
                </a:r>
                <a:endParaRPr kumimoji="1" lang="ja-JP" altLang="en-US" sz="1600" b="0" i="0" u="none" strike="noStrike" kern="1200" cap="none" spc="0" normalizeH="0" baseline="0" noProof="0" dirty="0">
                  <a:ln>
                    <a:noFill/>
                  </a:ln>
                  <a:solidFill>
                    <a:srgbClr val="000000"/>
                  </a:solidFill>
                  <a:effectLst/>
                  <a:uLnTx/>
                  <a:uFillTx/>
                  <a:latin typeface="Arial" charset="0"/>
                  <a:ea typeface="ＭＳ Ｐゴシック" pitchFamily="50" charset="-128"/>
                  <a:cs typeface="+mn-cs"/>
                </a:endParaRPr>
              </a:p>
            </p:txBody>
          </p:sp>
          <p:sp>
            <p:nvSpPr>
              <p:cNvPr id="48" name="テキスト ボックス 47"/>
              <p:cNvSpPr txBox="1"/>
              <p:nvPr/>
            </p:nvSpPr>
            <p:spPr>
              <a:xfrm>
                <a:off x="6929293" y="3984947"/>
                <a:ext cx="638316" cy="400110"/>
              </a:xfrm>
              <a:prstGeom prst="rect">
                <a:avLst/>
              </a:prstGeom>
              <a:noFill/>
              <a:ln>
                <a:noFill/>
              </a:ln>
            </p:spPr>
            <p:txBody>
              <a:bodyPr wrap="none" rtlCol="0">
                <a:spAutoFit/>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en-US" altLang="ja-JP" sz="2000" b="1" i="0" u="none" strike="noStrike" kern="1200" cap="none" spc="0" normalizeH="0" baseline="0" noProof="0" dirty="0" smtClean="0">
                    <a:ln>
                      <a:noFill/>
                    </a:ln>
                    <a:solidFill>
                      <a:srgbClr val="C00000"/>
                    </a:solidFill>
                    <a:effectLst/>
                    <a:uLnTx/>
                    <a:uFillTx/>
                    <a:latin typeface="Arial" charset="0"/>
                    <a:ea typeface="ＭＳ Ｐゴシック" pitchFamily="50" charset="-128"/>
                    <a:cs typeface="+mn-cs"/>
                  </a:rPr>
                  <a:t>film</a:t>
                </a:r>
                <a:endParaRPr kumimoji="1" lang="ja-JP" altLang="en-US" sz="2000" b="1" i="0" u="none" strike="noStrike" kern="1200" cap="none" spc="0" normalizeH="0" baseline="0" noProof="0" dirty="0">
                  <a:ln>
                    <a:noFill/>
                  </a:ln>
                  <a:solidFill>
                    <a:srgbClr val="C00000"/>
                  </a:solidFill>
                  <a:effectLst/>
                  <a:uLnTx/>
                  <a:uFillTx/>
                  <a:latin typeface="Arial" charset="0"/>
                  <a:ea typeface="ＭＳ Ｐゴシック" pitchFamily="50" charset="-128"/>
                  <a:cs typeface="+mn-cs"/>
                </a:endParaRPr>
              </a:p>
            </p:txBody>
          </p:sp>
        </p:grpSp>
      </p:grpSp>
      <p:sp>
        <p:nvSpPr>
          <p:cNvPr id="49" name="左中かっこ 48"/>
          <p:cNvSpPr/>
          <p:nvPr/>
        </p:nvSpPr>
        <p:spPr bwMode="auto">
          <a:xfrm>
            <a:off x="3940660" y="4708101"/>
            <a:ext cx="227591" cy="755703"/>
          </a:xfrm>
          <a:prstGeom prst="lef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600" b="0" i="0" u="none" strike="noStrike" kern="1200" cap="none" spc="0" normalizeH="0" baseline="0" noProof="0" smtClean="0">
              <a:ln>
                <a:noFill/>
              </a:ln>
              <a:solidFill>
                <a:srgbClr val="000000"/>
              </a:solidFill>
              <a:effectLst/>
              <a:uLnTx/>
              <a:uFillTx/>
              <a:latin typeface="Arial" charset="0"/>
              <a:ea typeface="ＭＳ Ｐゴシック" pitchFamily="50" charset="-128"/>
              <a:cs typeface="+mn-cs"/>
            </a:endParaRPr>
          </a:p>
        </p:txBody>
      </p:sp>
      <p:graphicFrame>
        <p:nvGraphicFramePr>
          <p:cNvPr id="53" name="オブジェクト 52"/>
          <p:cNvGraphicFramePr>
            <a:graphicFrameLocks noChangeAspect="1"/>
          </p:cNvGraphicFramePr>
          <p:nvPr>
            <p:extLst/>
          </p:nvPr>
        </p:nvGraphicFramePr>
        <p:xfrm>
          <a:off x="6125352" y="3509353"/>
          <a:ext cx="2335080" cy="567719"/>
        </p:xfrm>
        <a:graphic>
          <a:graphicData uri="http://schemas.openxmlformats.org/presentationml/2006/ole">
            <mc:AlternateContent xmlns:mc="http://schemas.openxmlformats.org/markup-compatibility/2006">
              <mc:Choice xmlns:v="urn:schemas-microsoft-com:vml" Requires="v">
                <p:oleObj spid="_x0000_s96612" name="数式" r:id="rId5" imgW="990360" imgH="241200" progId="Equation.3">
                  <p:embed/>
                </p:oleObj>
              </mc:Choice>
              <mc:Fallback>
                <p:oleObj name="数式" r:id="rId5" imgW="990360" imgH="241200" progId="Equation.3">
                  <p:embed/>
                  <p:pic>
                    <p:nvPicPr>
                      <p:cNvPr id="53" name="オブジェクト 52"/>
                      <p:cNvPicPr/>
                      <p:nvPr/>
                    </p:nvPicPr>
                    <p:blipFill>
                      <a:blip r:embed="rId6"/>
                      <a:stretch>
                        <a:fillRect/>
                      </a:stretch>
                    </p:blipFill>
                    <p:spPr>
                      <a:xfrm>
                        <a:off x="6125352" y="3509353"/>
                        <a:ext cx="2335080" cy="567719"/>
                      </a:xfrm>
                      <a:prstGeom prst="rect">
                        <a:avLst/>
                      </a:prstGeom>
                    </p:spPr>
                  </p:pic>
                </p:oleObj>
              </mc:Fallback>
            </mc:AlternateContent>
          </a:graphicData>
        </a:graphic>
      </p:graphicFrame>
      <p:grpSp>
        <p:nvGrpSpPr>
          <p:cNvPr id="23" name="グループ化 22"/>
          <p:cNvGrpSpPr/>
          <p:nvPr/>
        </p:nvGrpSpPr>
        <p:grpSpPr>
          <a:xfrm>
            <a:off x="683568" y="5795972"/>
            <a:ext cx="1915039" cy="441340"/>
            <a:chOff x="683568" y="5795972"/>
            <a:chExt cx="1915039" cy="441340"/>
          </a:xfrm>
        </p:grpSpPr>
        <p:sp>
          <p:nvSpPr>
            <p:cNvPr id="26" name="右矢印 25"/>
            <p:cNvSpPr/>
            <p:nvPr/>
          </p:nvSpPr>
          <p:spPr bwMode="auto">
            <a:xfrm rot="5400000">
              <a:off x="1508593" y="5939386"/>
              <a:ext cx="409005" cy="186847"/>
            </a:xfrm>
            <a:prstGeom prst="rightArrow">
              <a:avLst/>
            </a:prstGeom>
            <a:solidFill>
              <a:srgbClr val="3399FF"/>
            </a:solidFill>
            <a:ln w="28575" cap="flat" cmpd="sng" algn="ctr">
              <a:solidFill>
                <a:srgbClr val="3366CC"/>
              </a:solidFill>
              <a:prstDash val="solid"/>
              <a:round/>
              <a:headEnd type="triangle" w="lg" len="lg"/>
              <a:tailEnd type="triangle" w="lg" len="lg"/>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600" b="0" i="0" u="none" strike="noStrike" kern="1200" cap="none" spc="0" normalizeH="0" baseline="0" noProof="0" smtClean="0">
                <a:ln>
                  <a:noFill/>
                </a:ln>
                <a:solidFill>
                  <a:srgbClr val="000000"/>
                </a:solidFill>
                <a:effectLst/>
                <a:uLnTx/>
                <a:uFillTx/>
                <a:latin typeface="Arial" charset="0"/>
                <a:ea typeface="ＭＳ Ｐゴシック" pitchFamily="50" charset="-128"/>
                <a:cs typeface="+mn-cs"/>
              </a:endParaRPr>
            </a:p>
          </p:txBody>
        </p:sp>
        <p:sp>
          <p:nvSpPr>
            <p:cNvPr id="27" name="右矢印 26"/>
            <p:cNvSpPr/>
            <p:nvPr/>
          </p:nvSpPr>
          <p:spPr bwMode="auto">
            <a:xfrm rot="5400000">
              <a:off x="2300681" y="5939386"/>
              <a:ext cx="409005" cy="186847"/>
            </a:xfrm>
            <a:prstGeom prst="rightArrow">
              <a:avLst/>
            </a:prstGeom>
            <a:solidFill>
              <a:srgbClr val="3399FF"/>
            </a:solidFill>
            <a:ln w="28575" cap="flat" cmpd="sng" algn="ctr">
              <a:solidFill>
                <a:srgbClr val="3366CC"/>
              </a:solidFill>
              <a:prstDash val="solid"/>
              <a:round/>
              <a:headEnd type="triangle" w="lg" len="lg"/>
              <a:tailEnd type="triangle" w="lg" len="lg"/>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600" b="0" i="0" u="none" strike="noStrike" kern="1200" cap="none" spc="0" normalizeH="0" baseline="0" noProof="0" smtClean="0">
                <a:ln>
                  <a:noFill/>
                </a:ln>
                <a:solidFill>
                  <a:srgbClr val="000000"/>
                </a:solidFill>
                <a:effectLst/>
                <a:uLnTx/>
                <a:uFillTx/>
                <a:latin typeface="Arial" charset="0"/>
                <a:ea typeface="ＭＳ Ｐゴシック" pitchFamily="50" charset="-128"/>
                <a:cs typeface="+mn-cs"/>
              </a:endParaRPr>
            </a:p>
          </p:txBody>
        </p:sp>
        <p:sp>
          <p:nvSpPr>
            <p:cNvPr id="28" name="テキスト ボックス 27"/>
            <p:cNvSpPr txBox="1"/>
            <p:nvPr/>
          </p:nvSpPr>
          <p:spPr>
            <a:xfrm>
              <a:off x="683568" y="5795972"/>
              <a:ext cx="920445" cy="400110"/>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en-US" altLang="ja-JP" sz="2000" b="1" i="1" u="none" strike="noStrike" kern="1200" cap="none" spc="0" normalizeH="0" baseline="0" noProof="0" dirty="0" err="1" smtClean="0">
                  <a:ln>
                    <a:noFill/>
                  </a:ln>
                  <a:solidFill>
                    <a:srgbClr val="0070C0"/>
                  </a:solidFill>
                  <a:effectLst/>
                  <a:uLnTx/>
                  <a:uFillTx/>
                  <a:latin typeface="Arial" charset="0"/>
                  <a:ea typeface="ＭＳ Ｐゴシック" pitchFamily="50" charset="-128"/>
                  <a:cs typeface="+mn-cs"/>
                </a:rPr>
                <a:t>H</a:t>
              </a:r>
              <a:r>
                <a:rPr kumimoji="1" lang="en-US" altLang="ja-JP" sz="2000" b="1" i="0" u="none" strike="noStrike" kern="1200" cap="none" spc="0" normalizeH="0" baseline="-25000" noProof="0" dirty="0" err="1" smtClean="0">
                  <a:ln>
                    <a:noFill/>
                  </a:ln>
                  <a:solidFill>
                    <a:srgbClr val="0070C0"/>
                  </a:solidFill>
                  <a:effectLst/>
                  <a:uLnTx/>
                  <a:uFillTx/>
                  <a:latin typeface="Arial" charset="0"/>
                  <a:ea typeface="ＭＳ Ｐゴシック" pitchFamily="50" charset="-128"/>
                  <a:cs typeface="+mn-cs"/>
                </a:rPr>
                <a:t>demag</a:t>
              </a:r>
              <a:endParaRPr kumimoji="1" lang="ja-JP" altLang="en-US" sz="2000" b="1" i="0" u="none" strike="noStrike" kern="1200" cap="none" spc="0" normalizeH="0" baseline="-25000" noProof="0" dirty="0">
                <a:ln>
                  <a:noFill/>
                </a:ln>
                <a:solidFill>
                  <a:srgbClr val="0070C0"/>
                </a:solidFill>
                <a:effectLst/>
                <a:uLnTx/>
                <a:uFillTx/>
                <a:latin typeface="Arial" charset="0"/>
                <a:ea typeface="ＭＳ Ｐゴシック" pitchFamily="50" charset="-128"/>
                <a:cs typeface="+mn-cs"/>
              </a:endParaRPr>
            </a:p>
          </p:txBody>
        </p:sp>
      </p:grpSp>
      <p:sp>
        <p:nvSpPr>
          <p:cNvPr id="29" name="テキスト ボックス 28"/>
          <p:cNvSpPr txBox="1"/>
          <p:nvPr/>
        </p:nvSpPr>
        <p:spPr>
          <a:xfrm>
            <a:off x="4211960" y="2120664"/>
            <a:ext cx="1348446" cy="461665"/>
          </a:xfrm>
          <a:prstGeom prst="rect">
            <a:avLst/>
          </a:prstGeom>
          <a:noFill/>
        </p:spPr>
        <p:txBody>
          <a:bodyPr wrap="none" rtlCol="0">
            <a:spAutoFit/>
          </a:bodyPr>
          <a:lstStyle/>
          <a:p>
            <a:pPr lvl="0" defTabSz="914400" fontAlgn="base">
              <a:spcBef>
                <a:spcPct val="20000"/>
              </a:spcBef>
              <a:spcAft>
                <a:spcPct val="0"/>
              </a:spcAft>
              <a:defRPr/>
            </a:pPr>
            <a:r>
              <a:rPr kumimoji="1" lang="en-US" altLang="ja-JP" sz="2400" b="1" dirty="0" smtClean="0">
                <a:solidFill>
                  <a:srgbClr val="000000"/>
                </a:solidFill>
                <a:latin typeface="Arial" charset="0"/>
                <a:ea typeface="ＭＳ Ｐゴシック" pitchFamily="50" charset="-128"/>
              </a:rPr>
              <a:t>Zeeman</a:t>
            </a:r>
            <a:endParaRPr kumimoji="1" lang="ja-JP" altLang="en-US" sz="2400" b="0" i="1" u="none" strike="noStrike" kern="1200" cap="none" spc="0" normalizeH="0" baseline="0" noProof="0" dirty="0">
              <a:ln>
                <a:noFill/>
              </a:ln>
              <a:solidFill>
                <a:srgbClr val="000000"/>
              </a:solidFill>
              <a:effectLst/>
              <a:uLnTx/>
              <a:uFillTx/>
              <a:latin typeface="Arial" charset="0"/>
              <a:ea typeface="ＭＳ Ｐゴシック" pitchFamily="50" charset="-128"/>
              <a:cs typeface="+mn-cs"/>
            </a:endParaRPr>
          </a:p>
        </p:txBody>
      </p:sp>
      <p:graphicFrame>
        <p:nvGraphicFramePr>
          <p:cNvPr id="30" name="オブジェクト 29"/>
          <p:cNvGraphicFramePr>
            <a:graphicFrameLocks noChangeAspect="1"/>
          </p:cNvGraphicFramePr>
          <p:nvPr>
            <p:extLst/>
          </p:nvPr>
        </p:nvGraphicFramePr>
        <p:xfrm>
          <a:off x="611560" y="1593850"/>
          <a:ext cx="5888038" cy="573088"/>
        </p:xfrm>
        <a:graphic>
          <a:graphicData uri="http://schemas.openxmlformats.org/presentationml/2006/ole">
            <mc:AlternateContent xmlns:mc="http://schemas.openxmlformats.org/markup-compatibility/2006">
              <mc:Choice xmlns:v="urn:schemas-microsoft-com:vml" Requires="v">
                <p:oleObj spid="_x0000_s96613" name="数式" r:id="rId7" imgW="2476440" imgH="241200" progId="Equation.3">
                  <p:embed/>
                </p:oleObj>
              </mc:Choice>
              <mc:Fallback>
                <p:oleObj name="数式" r:id="rId7" imgW="2476440" imgH="241200" progId="Equation.3">
                  <p:embed/>
                  <p:pic>
                    <p:nvPicPr>
                      <p:cNvPr id="30" name="オブジェクト 29"/>
                      <p:cNvPicPr>
                        <a:picLocks noChangeAspect="1" noChangeArrowheads="1"/>
                      </p:cNvPicPr>
                      <p:nvPr/>
                    </p:nvPicPr>
                    <p:blipFill>
                      <a:blip r:embed="rId8"/>
                      <a:srcRect/>
                      <a:stretch>
                        <a:fillRect/>
                      </a:stretch>
                    </p:blipFill>
                    <p:spPr bwMode="auto">
                      <a:xfrm>
                        <a:off x="611560" y="1593850"/>
                        <a:ext cx="5888038" cy="573088"/>
                      </a:xfrm>
                      <a:prstGeom prst="rect">
                        <a:avLst/>
                      </a:prstGeom>
                      <a:noFill/>
                      <a:ln>
                        <a:noFill/>
                      </a:ln>
                      <a:extLst/>
                    </p:spPr>
                  </p:pic>
                </p:oleObj>
              </mc:Fallback>
            </mc:AlternateContent>
          </a:graphicData>
        </a:graphic>
      </p:graphicFrame>
      <p:sp>
        <p:nvSpPr>
          <p:cNvPr id="31" name="テキスト ボックス 30"/>
          <p:cNvSpPr txBox="1"/>
          <p:nvPr/>
        </p:nvSpPr>
        <p:spPr>
          <a:xfrm>
            <a:off x="1741003" y="2133265"/>
            <a:ext cx="869149" cy="461665"/>
          </a:xfrm>
          <a:prstGeom prst="rect">
            <a:avLst/>
          </a:prstGeom>
          <a:solidFill>
            <a:schemeClr val="bg1"/>
          </a:solid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en-US" altLang="ja-JP" sz="2400" b="1" i="0" u="none" strike="noStrike" kern="1200" cap="none" spc="0" normalizeH="0" baseline="0" noProof="0" dirty="0" smtClean="0">
                <a:ln>
                  <a:noFill/>
                </a:ln>
                <a:solidFill>
                  <a:srgbClr val="FF0000"/>
                </a:solidFill>
                <a:effectLst/>
                <a:uLnTx/>
                <a:uFillTx/>
                <a:latin typeface="Arial" charset="0"/>
                <a:ea typeface="ＭＳ Ｐゴシック" pitchFamily="50" charset="-128"/>
                <a:cs typeface="+mn-cs"/>
              </a:rPr>
              <a:t>MAE</a:t>
            </a:r>
            <a:endParaRPr kumimoji="1" lang="ja-JP" altLang="en-US" sz="2400" b="1" i="0" u="none" strike="noStrike" kern="1200" cap="none" spc="0" normalizeH="0" baseline="0" noProof="0" dirty="0">
              <a:ln>
                <a:noFill/>
              </a:ln>
              <a:solidFill>
                <a:srgbClr val="FF0000"/>
              </a:solidFill>
              <a:effectLst/>
              <a:uLnTx/>
              <a:uFillTx/>
              <a:latin typeface="Arial" charset="0"/>
              <a:ea typeface="ＭＳ Ｐゴシック" pitchFamily="50" charset="-128"/>
              <a:cs typeface="+mn-cs"/>
            </a:endParaRPr>
          </a:p>
        </p:txBody>
      </p:sp>
      <p:sp>
        <p:nvSpPr>
          <p:cNvPr id="32" name="テキスト ボックス 31"/>
          <p:cNvSpPr txBox="1"/>
          <p:nvPr/>
        </p:nvSpPr>
        <p:spPr>
          <a:xfrm>
            <a:off x="635167" y="1196752"/>
            <a:ext cx="4080849"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000" b="1" i="0" u="none" strike="noStrike" kern="1200" cap="none" spc="0" normalizeH="0" baseline="0" noProof="0" dirty="0" smtClean="0">
                <a:ln>
                  <a:noFill/>
                </a:ln>
                <a:solidFill>
                  <a:srgbClr val="000066"/>
                </a:solidFill>
                <a:effectLst>
                  <a:outerShdw blurRad="38100" dist="38100" dir="2700000" algn="tl">
                    <a:srgbClr val="000000">
                      <a:alpha val="43137"/>
                    </a:srgbClr>
                  </a:outerShdw>
                </a:effectLst>
                <a:uLnTx/>
                <a:uFillTx/>
                <a:latin typeface="Arial"/>
                <a:ea typeface="ＭＳ Ｐゴシック"/>
                <a:cs typeface="+mn-cs"/>
              </a:rPr>
              <a:t>Stoner-</a:t>
            </a:r>
            <a:r>
              <a:rPr kumimoji="1" lang="en-US" altLang="ja-JP" sz="2000" b="1" i="0" u="none" strike="noStrike" kern="1200" cap="none" spc="0" normalizeH="0" baseline="0" noProof="0" dirty="0" err="1" smtClean="0">
                <a:ln>
                  <a:noFill/>
                </a:ln>
                <a:solidFill>
                  <a:srgbClr val="000066"/>
                </a:solidFill>
                <a:effectLst>
                  <a:outerShdw blurRad="38100" dist="38100" dir="2700000" algn="tl">
                    <a:srgbClr val="000000">
                      <a:alpha val="43137"/>
                    </a:srgbClr>
                  </a:outerShdw>
                </a:effectLst>
                <a:uLnTx/>
                <a:uFillTx/>
                <a:latin typeface="Arial"/>
                <a:ea typeface="ＭＳ Ｐゴシック"/>
                <a:cs typeface="+mn-cs"/>
              </a:rPr>
              <a:t>Wohlfarth</a:t>
            </a:r>
            <a:r>
              <a:rPr kumimoji="1" lang="en-US" altLang="ja-JP" sz="2000" b="1" i="0" u="none" strike="noStrike" kern="1200" cap="none" spc="0" normalizeH="0" baseline="0" noProof="0" dirty="0" smtClean="0">
                <a:ln>
                  <a:noFill/>
                </a:ln>
                <a:solidFill>
                  <a:srgbClr val="000066"/>
                </a:solidFill>
                <a:effectLst>
                  <a:outerShdw blurRad="38100" dist="38100" dir="2700000" algn="tl">
                    <a:srgbClr val="000000">
                      <a:alpha val="43137"/>
                    </a:srgbClr>
                  </a:outerShdw>
                </a:effectLst>
                <a:uLnTx/>
                <a:uFillTx/>
                <a:latin typeface="Arial"/>
                <a:ea typeface="ＭＳ Ｐゴシック"/>
                <a:cs typeface="+mn-cs"/>
              </a:rPr>
              <a:t> model</a:t>
            </a:r>
            <a:endParaRPr kumimoji="1" lang="ja-JP" altLang="en-US" sz="2000" b="1" i="0" u="none" strike="noStrike" kern="1200" cap="none" spc="0" normalizeH="0" baseline="0" noProof="0" dirty="0">
              <a:ln>
                <a:noFill/>
              </a:ln>
              <a:solidFill>
                <a:srgbClr val="000066"/>
              </a:solidFill>
              <a:effectLst>
                <a:outerShdw blurRad="38100" dist="38100" dir="2700000" algn="tl">
                  <a:srgbClr val="000000">
                    <a:alpha val="43137"/>
                  </a:srgbClr>
                </a:outerShdw>
              </a:effectLst>
              <a:uLnTx/>
              <a:uFillTx/>
              <a:latin typeface="Arial"/>
              <a:ea typeface="ＭＳ Ｐゴシック"/>
              <a:cs typeface="+mn-cs"/>
            </a:endParaRPr>
          </a:p>
        </p:txBody>
      </p:sp>
      <p:sp>
        <p:nvSpPr>
          <p:cNvPr id="36" name="テキスト ボックス 35"/>
          <p:cNvSpPr txBox="1"/>
          <p:nvPr/>
        </p:nvSpPr>
        <p:spPr>
          <a:xfrm>
            <a:off x="4037222" y="5589240"/>
            <a:ext cx="4272323" cy="738664"/>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800" b="1" i="0" u="none" strike="noStrike" kern="1200" cap="none" spc="0" normalizeH="0" baseline="0" noProof="0" dirty="0">
                <a:ln>
                  <a:noFill/>
                </a:ln>
                <a:solidFill>
                  <a:srgbClr val="000000"/>
                </a:solidFill>
                <a:effectLst/>
                <a:uLnTx/>
                <a:uFillTx/>
                <a:latin typeface="Arial" charset="0"/>
                <a:ea typeface="ＭＳ Ｐゴシック" pitchFamily="50" charset="-128"/>
                <a:cs typeface="+mn-cs"/>
              </a:rPr>
              <a:t> </a:t>
            </a:r>
            <a:r>
              <a:rPr kumimoji="1" lang="ja-JP" altLang="en-US" sz="1800" b="1" i="0" u="none" strike="noStrike" kern="1200" cap="none" spc="0" normalizeH="0" baseline="0" noProof="0" dirty="0" smtClean="0">
                <a:ln>
                  <a:noFill/>
                </a:ln>
                <a:solidFill>
                  <a:srgbClr val="000000"/>
                </a:solidFill>
                <a:effectLst/>
                <a:uLnTx/>
                <a:uFillTx/>
                <a:latin typeface="Arial" charset="0"/>
                <a:ea typeface="ＭＳ Ｐゴシック" pitchFamily="50" charset="-128"/>
                <a:cs typeface="+mn-cs"/>
              </a:rPr>
              <a:t>   </a:t>
            </a:r>
            <a:r>
              <a:rPr kumimoji="1" lang="en-US" altLang="ja-JP" sz="1800" b="1" i="0" u="none" strike="noStrike" kern="1200" cap="none" spc="0" normalizeH="0" baseline="0" noProof="0" dirty="0" smtClean="0">
                <a:ln>
                  <a:noFill/>
                </a:ln>
                <a:solidFill>
                  <a:srgbClr val="000000"/>
                </a:solidFill>
                <a:effectLst/>
                <a:uLnTx/>
                <a:uFillTx/>
                <a:latin typeface="Arial" charset="0"/>
                <a:ea typeface="ＭＳ Ｐゴシック" pitchFamily="50" charset="-128"/>
                <a:cs typeface="+mn-cs"/>
              </a:rPr>
              <a:t>Magnetic </a:t>
            </a:r>
            <a:r>
              <a:rPr kumimoji="1" lang="en-US" altLang="ja-JP" sz="1800" b="1" i="0" u="none" strike="noStrike" kern="1200" cap="none" spc="0" normalizeH="0" baseline="0" noProof="0" dirty="0">
                <a:ln>
                  <a:noFill/>
                </a:ln>
                <a:solidFill>
                  <a:srgbClr val="000000"/>
                </a:solidFill>
                <a:effectLst/>
                <a:uLnTx/>
                <a:uFillTx/>
                <a:latin typeface="Arial" charset="0"/>
                <a:ea typeface="ＭＳ Ｐゴシック" pitchFamily="50" charset="-128"/>
                <a:cs typeface="+mn-cs"/>
              </a:rPr>
              <a:t>anisotropy </a:t>
            </a:r>
            <a:r>
              <a:rPr kumimoji="1" lang="en-US" altLang="ja-JP" sz="1800" b="1" i="0" u="none" strike="noStrike" kern="1200" cap="none" spc="0" normalizeH="0" baseline="0" noProof="0" dirty="0">
                <a:ln>
                  <a:noFill/>
                </a:ln>
                <a:solidFill>
                  <a:srgbClr val="000000"/>
                </a:solidFill>
                <a:effectLst/>
                <a:uLnTx/>
                <a:uFillTx/>
                <a:latin typeface="Arial" charset="0"/>
                <a:ea typeface="ＭＳ Ｐゴシック" pitchFamily="50" charset="-128"/>
                <a:cs typeface="+mn-cs"/>
                <a:sym typeface="Wingdings" panose="05000000000000000000" pitchFamily="2" charset="2"/>
              </a:rPr>
              <a:t></a:t>
            </a:r>
            <a:endParaRPr kumimoji="1" lang="ja-JP" altLang="en-US" sz="2000" b="1" i="0" u="none" strike="noStrike" kern="1200" cap="none" spc="0" normalizeH="0" baseline="0" noProof="0" dirty="0">
              <a:ln>
                <a:noFill/>
              </a:ln>
              <a:solidFill>
                <a:srgbClr val="000000"/>
              </a:solidFill>
              <a:effectLst/>
              <a:uLnTx/>
              <a:uFillTx/>
              <a:latin typeface="Arial" charset="0"/>
              <a:ea typeface="ＭＳ Ｐゴシック" pitchFamily="50" charset="-128"/>
              <a:cs typeface="+mn-cs"/>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en-US" altLang="ja-JP" sz="2000" b="1" i="1" u="none" strike="noStrike" kern="1200" cap="none" spc="0" normalizeH="0" baseline="0" noProof="0" dirty="0" err="1" smtClean="0">
                <a:ln>
                  <a:noFill/>
                </a:ln>
                <a:solidFill>
                  <a:srgbClr val="000000"/>
                </a:solidFill>
                <a:effectLst/>
                <a:uLnTx/>
                <a:uFillTx/>
                <a:latin typeface="Symbol" panose="05050102010706020507" pitchFamily="18" charset="2"/>
                <a:ea typeface="ＭＳ Ｐゴシック" pitchFamily="50" charset="-128"/>
                <a:cs typeface="+mn-cs"/>
              </a:rPr>
              <a:t>q</a:t>
            </a:r>
            <a:r>
              <a:rPr kumimoji="1" lang="en-US" altLang="ja-JP" sz="2000" b="1" i="1" u="none" strike="noStrike" kern="1200" cap="none" spc="0" normalizeH="0" baseline="-25000" noProof="0" dirty="0" err="1" smtClean="0">
                <a:ln>
                  <a:noFill/>
                </a:ln>
                <a:solidFill>
                  <a:srgbClr val="000000"/>
                </a:solidFill>
                <a:effectLst/>
                <a:uLnTx/>
                <a:uFillTx/>
                <a:latin typeface="Arial" charset="0"/>
                <a:ea typeface="ＭＳ Ｐゴシック" pitchFamily="50" charset="-128"/>
                <a:cs typeface="+mn-cs"/>
              </a:rPr>
              <a:t>H</a:t>
            </a:r>
            <a:r>
              <a:rPr kumimoji="1" lang="en-US" altLang="ja-JP" sz="2000" b="1" i="1" u="none" strike="noStrike" kern="1200" cap="none" spc="0" normalizeH="0" baseline="-25000" noProof="0" dirty="0" smtClean="0">
                <a:ln>
                  <a:noFill/>
                </a:ln>
                <a:solidFill>
                  <a:srgbClr val="000000"/>
                </a:solidFill>
                <a:effectLst/>
                <a:uLnTx/>
                <a:uFillTx/>
                <a:latin typeface="Arial" charset="0"/>
                <a:ea typeface="ＭＳ Ｐゴシック" pitchFamily="50" charset="-128"/>
                <a:cs typeface="+mn-cs"/>
              </a:rPr>
              <a:t> </a:t>
            </a:r>
            <a:r>
              <a:rPr kumimoji="1" lang="en-US" altLang="ja-JP" sz="2000" b="1" i="0" u="none" strike="noStrike" kern="1200" cap="none" spc="0" normalizeH="0" baseline="0" noProof="0" dirty="0" smtClean="0">
                <a:ln>
                  <a:noFill/>
                </a:ln>
                <a:solidFill>
                  <a:srgbClr val="000000"/>
                </a:solidFill>
                <a:effectLst/>
                <a:uLnTx/>
                <a:uFillTx/>
                <a:latin typeface="Arial" charset="0"/>
                <a:ea typeface="ＭＳ Ｐゴシック" pitchFamily="50" charset="-128"/>
                <a:cs typeface="+mn-cs"/>
                <a:sym typeface="Symbol" panose="05050102010706020507" pitchFamily="18" charset="2"/>
              </a:rPr>
              <a:t></a:t>
            </a:r>
            <a:r>
              <a:rPr kumimoji="1" lang="en-US" altLang="ja-JP" sz="2000" b="1" i="0" u="none" strike="noStrike" kern="1200" cap="none" spc="0" normalizeH="0" baseline="0" noProof="0" dirty="0" smtClean="0">
                <a:ln>
                  <a:noFill/>
                </a:ln>
                <a:solidFill>
                  <a:srgbClr val="000000"/>
                </a:solidFill>
                <a:effectLst/>
                <a:uLnTx/>
                <a:uFillTx/>
                <a:latin typeface="Symbol" panose="05050102010706020507" pitchFamily="18" charset="2"/>
                <a:ea typeface="ＭＳ Ｐゴシック" pitchFamily="50" charset="-128"/>
                <a:cs typeface="+mn-cs"/>
              </a:rPr>
              <a:t> </a:t>
            </a:r>
            <a:r>
              <a:rPr kumimoji="1" lang="en-US" altLang="ja-JP" sz="2000" b="1" i="1" u="none" strike="noStrike" kern="1200" cap="none" spc="0" normalizeH="0" baseline="0" noProof="0" dirty="0" err="1" smtClean="0">
                <a:ln>
                  <a:noFill/>
                </a:ln>
                <a:solidFill>
                  <a:srgbClr val="000000"/>
                </a:solidFill>
                <a:effectLst/>
                <a:uLnTx/>
                <a:uFillTx/>
                <a:latin typeface="Symbol" panose="05050102010706020507" pitchFamily="18" charset="2"/>
                <a:ea typeface="ＭＳ Ｐゴシック" pitchFamily="50" charset="-128"/>
                <a:cs typeface="+mn-cs"/>
              </a:rPr>
              <a:t>q</a:t>
            </a:r>
            <a:r>
              <a:rPr kumimoji="1" lang="en-US" altLang="ja-JP" sz="2000" b="1" i="1" u="none" strike="noStrike" kern="1200" cap="none" spc="0" normalizeH="0" baseline="-25000" noProof="0" dirty="0" err="1" smtClean="0">
                <a:ln>
                  <a:noFill/>
                </a:ln>
                <a:solidFill>
                  <a:srgbClr val="000000"/>
                </a:solidFill>
                <a:effectLst/>
                <a:uLnTx/>
                <a:uFillTx/>
                <a:latin typeface="Arial" charset="0"/>
                <a:ea typeface="ＭＳ Ｐゴシック" pitchFamily="50" charset="-128"/>
                <a:cs typeface="+mn-cs"/>
              </a:rPr>
              <a:t>M</a:t>
            </a:r>
            <a:r>
              <a:rPr kumimoji="1" lang="en-US" altLang="ja-JP" sz="1800" b="1" i="0" u="none" strike="noStrike" kern="1200" cap="none" spc="0" normalizeH="0" baseline="0" noProof="0" dirty="0" smtClean="0">
                <a:ln>
                  <a:noFill/>
                </a:ln>
                <a:solidFill>
                  <a:srgbClr val="000000"/>
                </a:solidFill>
                <a:effectLst/>
                <a:uLnTx/>
                <a:uFillTx/>
                <a:latin typeface="Arial" charset="0"/>
                <a:ea typeface="ＭＳ Ｐゴシック" pitchFamily="50" charset="-128"/>
                <a:cs typeface="+mn-cs"/>
              </a:rPr>
              <a:t> (except for </a:t>
            </a:r>
            <a:r>
              <a:rPr kumimoji="1" lang="en-US" altLang="ja-JP" sz="1800" b="1" i="1" u="none" strike="noStrike" kern="1200" cap="none" spc="0" normalizeH="0" baseline="0" noProof="0" dirty="0" err="1" smtClean="0">
                <a:ln>
                  <a:noFill/>
                </a:ln>
                <a:solidFill>
                  <a:srgbClr val="000000"/>
                </a:solidFill>
                <a:effectLst/>
                <a:uLnTx/>
                <a:uFillTx/>
                <a:latin typeface="Symbol" panose="05050102010706020507" pitchFamily="18" charset="2"/>
                <a:ea typeface="ＭＳ Ｐゴシック" pitchFamily="50" charset="-128"/>
                <a:cs typeface="+mn-cs"/>
              </a:rPr>
              <a:t>q</a:t>
            </a:r>
            <a:r>
              <a:rPr kumimoji="1" lang="en-US" altLang="ja-JP" sz="1800" b="1" i="1" u="none" strike="noStrike" kern="1200" cap="none" spc="0" normalizeH="0" baseline="-25000" noProof="0" dirty="0" err="1" smtClean="0">
                <a:ln>
                  <a:noFill/>
                </a:ln>
                <a:solidFill>
                  <a:srgbClr val="000000"/>
                </a:solidFill>
                <a:effectLst/>
                <a:uLnTx/>
                <a:uFillTx/>
                <a:latin typeface="Arial" charset="0"/>
                <a:ea typeface="ＭＳ Ｐゴシック" pitchFamily="50" charset="-128"/>
                <a:cs typeface="+mn-cs"/>
              </a:rPr>
              <a:t>H</a:t>
            </a:r>
            <a:r>
              <a:rPr kumimoji="1" lang="en-US" altLang="ja-JP" sz="1800" b="1" i="1" u="none" strike="noStrike" kern="1200" cap="none" spc="0" normalizeH="0" baseline="-25000" noProof="0" dirty="0" smtClean="0">
                <a:ln>
                  <a:noFill/>
                </a:ln>
                <a:solidFill>
                  <a:srgbClr val="000000"/>
                </a:solidFill>
                <a:effectLst/>
                <a:uLnTx/>
                <a:uFillTx/>
                <a:latin typeface="Arial" charset="0"/>
                <a:ea typeface="ＭＳ Ｐゴシック" pitchFamily="50" charset="-128"/>
                <a:cs typeface="+mn-cs"/>
              </a:rPr>
              <a:t> </a:t>
            </a:r>
            <a:r>
              <a:rPr kumimoji="1" lang="en-US" altLang="ja-JP" sz="1800" b="1" i="0" u="none" strike="noStrike" kern="1200" cap="none" spc="0" normalizeH="0" baseline="0" noProof="0" dirty="0" smtClean="0">
                <a:ln>
                  <a:noFill/>
                </a:ln>
                <a:solidFill>
                  <a:srgbClr val="000000"/>
                </a:solidFill>
                <a:effectLst/>
                <a:uLnTx/>
                <a:uFillTx/>
                <a:latin typeface="Symbol" panose="05050102010706020507" pitchFamily="18" charset="2"/>
                <a:ea typeface="ＭＳ Ｐゴシック" pitchFamily="50" charset="-128"/>
                <a:cs typeface="+mn-cs"/>
              </a:rPr>
              <a:t>= </a:t>
            </a:r>
            <a:r>
              <a:rPr kumimoji="1" lang="en-US" altLang="ja-JP" sz="1800" b="1" i="1" u="none" strike="noStrike" kern="1200" cap="none" spc="0" normalizeH="0" baseline="0" noProof="0" dirty="0" err="1" smtClean="0">
                <a:ln>
                  <a:noFill/>
                </a:ln>
                <a:solidFill>
                  <a:srgbClr val="000000"/>
                </a:solidFill>
                <a:effectLst/>
                <a:uLnTx/>
                <a:uFillTx/>
                <a:latin typeface="Symbol" panose="05050102010706020507" pitchFamily="18" charset="2"/>
                <a:ea typeface="ＭＳ Ｐゴシック" pitchFamily="50" charset="-128"/>
                <a:cs typeface="+mn-cs"/>
              </a:rPr>
              <a:t>q</a:t>
            </a:r>
            <a:r>
              <a:rPr kumimoji="1" lang="en-US" altLang="ja-JP" sz="1800" b="1" i="1" u="none" strike="noStrike" kern="1200" cap="none" spc="0" normalizeH="0" baseline="-25000" noProof="0" dirty="0" err="1" smtClean="0">
                <a:ln>
                  <a:noFill/>
                </a:ln>
                <a:solidFill>
                  <a:srgbClr val="000000"/>
                </a:solidFill>
                <a:effectLst/>
                <a:uLnTx/>
                <a:uFillTx/>
                <a:latin typeface="Arial" charset="0"/>
                <a:ea typeface="ＭＳ Ｐゴシック" pitchFamily="50" charset="-128"/>
                <a:cs typeface="+mn-cs"/>
              </a:rPr>
              <a:t>M</a:t>
            </a:r>
            <a:r>
              <a:rPr kumimoji="1" lang="en-US" altLang="ja-JP" sz="1800" b="1" i="1" u="none" strike="noStrike" kern="1200" cap="none" spc="0" normalizeH="0" baseline="-25000" noProof="0" dirty="0" smtClean="0">
                <a:ln>
                  <a:noFill/>
                </a:ln>
                <a:solidFill>
                  <a:srgbClr val="000000"/>
                </a:solidFill>
                <a:effectLst/>
                <a:uLnTx/>
                <a:uFillTx/>
                <a:latin typeface="Arial" charset="0"/>
                <a:ea typeface="ＭＳ Ｐゴシック" pitchFamily="50" charset="-128"/>
                <a:cs typeface="+mn-cs"/>
              </a:rPr>
              <a:t> </a:t>
            </a:r>
            <a:r>
              <a:rPr kumimoji="1" lang="en-US" altLang="ja-JP" sz="1800" b="1" i="0" u="none" strike="noStrike" kern="1200" cap="none" spc="0" normalizeH="0" baseline="0" noProof="0" dirty="0" smtClean="0">
                <a:ln>
                  <a:noFill/>
                </a:ln>
                <a:solidFill>
                  <a:srgbClr val="000000"/>
                </a:solidFill>
                <a:effectLst/>
                <a:uLnTx/>
                <a:uFillTx/>
                <a:latin typeface="Symbol" panose="05050102010706020507" pitchFamily="18" charset="2"/>
                <a:ea typeface="ＭＳ Ｐゴシック" pitchFamily="50" charset="-128"/>
                <a:cs typeface="+mn-cs"/>
              </a:rPr>
              <a:t>=</a:t>
            </a:r>
            <a:r>
              <a:rPr kumimoji="1" lang="en-US" altLang="ja-JP" sz="1800" b="1" i="1" u="none" strike="noStrike" kern="1200" cap="none" spc="0" normalizeH="0" baseline="-25000" noProof="0" dirty="0" smtClean="0">
                <a:ln>
                  <a:noFill/>
                </a:ln>
                <a:solidFill>
                  <a:srgbClr val="000000"/>
                </a:solidFill>
                <a:effectLst/>
                <a:uLnTx/>
                <a:uFillTx/>
                <a:latin typeface="Arial" charset="0"/>
                <a:ea typeface="ＭＳ Ｐゴシック" pitchFamily="50" charset="-128"/>
                <a:cs typeface="+mn-cs"/>
              </a:rPr>
              <a:t> </a:t>
            </a:r>
            <a:r>
              <a:rPr kumimoji="1" lang="en-US" altLang="ja-JP" sz="1800" b="1" i="0" u="none" strike="noStrike" kern="1200" cap="none" spc="0" normalizeH="0" baseline="0" noProof="0" dirty="0" smtClean="0">
                <a:ln>
                  <a:noFill/>
                </a:ln>
                <a:solidFill>
                  <a:srgbClr val="000000"/>
                </a:solidFill>
                <a:effectLst/>
                <a:uLnTx/>
                <a:uFillTx/>
                <a:latin typeface="Arial" charset="0"/>
                <a:ea typeface="ＭＳ Ｐゴシック" pitchFamily="50" charset="-128"/>
                <a:cs typeface="+mn-cs"/>
              </a:rPr>
              <a:t>0</a:t>
            </a:r>
            <a:r>
              <a:rPr kumimoji="1" lang="en-US" altLang="ja-JP" sz="1800" b="1" i="0" u="none" strike="noStrike" kern="1200" cap="none" spc="0" normalizeH="0" baseline="30000" noProof="0" dirty="0" smtClean="0">
                <a:ln>
                  <a:noFill/>
                </a:ln>
                <a:solidFill>
                  <a:srgbClr val="000000"/>
                </a:solidFill>
                <a:effectLst/>
                <a:uLnTx/>
                <a:uFillTx/>
                <a:latin typeface="Arial" charset="0"/>
                <a:ea typeface="ＭＳ Ｐゴシック" pitchFamily="50" charset="-128"/>
                <a:cs typeface="+mn-cs"/>
              </a:rPr>
              <a:t>o</a:t>
            </a:r>
            <a:r>
              <a:rPr kumimoji="1" lang="en-US" altLang="ja-JP" sz="1800" b="1" i="0" u="none" strike="noStrike" kern="1200" cap="none" spc="0" normalizeH="0" baseline="0" noProof="0" dirty="0" smtClean="0">
                <a:ln>
                  <a:noFill/>
                </a:ln>
                <a:solidFill>
                  <a:srgbClr val="000000"/>
                </a:solidFill>
                <a:effectLst/>
                <a:uLnTx/>
                <a:uFillTx/>
                <a:latin typeface="Arial" charset="0"/>
                <a:ea typeface="ＭＳ Ｐゴシック" pitchFamily="50" charset="-128"/>
                <a:cs typeface="+mn-cs"/>
              </a:rPr>
              <a:t> or 90</a:t>
            </a:r>
            <a:r>
              <a:rPr kumimoji="1" lang="en-US" altLang="ja-JP" sz="1800" b="1" i="0" u="none" strike="noStrike" kern="1200" cap="none" spc="0" normalizeH="0" baseline="30000" noProof="0" dirty="0" smtClean="0">
                <a:ln>
                  <a:noFill/>
                </a:ln>
                <a:solidFill>
                  <a:srgbClr val="000000"/>
                </a:solidFill>
                <a:effectLst/>
                <a:uLnTx/>
                <a:uFillTx/>
                <a:latin typeface="Arial" charset="0"/>
                <a:ea typeface="ＭＳ Ｐゴシック" pitchFamily="50" charset="-128"/>
                <a:cs typeface="+mn-cs"/>
              </a:rPr>
              <a:t>o</a:t>
            </a:r>
            <a:r>
              <a:rPr kumimoji="1" lang="en-US" altLang="ja-JP" sz="1800" b="1" i="0" u="none" strike="noStrike" kern="1200" cap="none" spc="0" normalizeH="0" baseline="0" noProof="0" dirty="0" smtClean="0">
                <a:ln>
                  <a:noFill/>
                </a:ln>
                <a:solidFill>
                  <a:srgbClr val="000000"/>
                </a:solidFill>
                <a:effectLst/>
                <a:uLnTx/>
                <a:uFillTx/>
                <a:latin typeface="Arial" charset="0"/>
                <a:ea typeface="ＭＳ Ｐゴシック" pitchFamily="50" charset="-128"/>
                <a:cs typeface="+mn-cs"/>
              </a:rPr>
              <a:t>)</a:t>
            </a:r>
          </a:p>
        </p:txBody>
      </p:sp>
    </p:spTree>
    <p:extLst>
      <p:ext uri="{BB962C8B-B14F-4D97-AF65-F5344CB8AC3E}">
        <p14:creationId xmlns:p14="http://schemas.microsoft.com/office/powerpoint/2010/main" val="194845095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2" name="Rectangle 5"/>
          <p:cNvSpPr>
            <a:spLocks noChangeArrowheads="1"/>
          </p:cNvSpPr>
          <p:nvPr/>
        </p:nvSpPr>
        <p:spPr bwMode="auto">
          <a:xfrm>
            <a:off x="609600" y="1066800"/>
            <a:ext cx="7924800" cy="76200"/>
          </a:xfrm>
          <a:prstGeom prst="rect">
            <a:avLst/>
          </a:prstGeom>
          <a:gradFill rotWithShape="0">
            <a:gsLst>
              <a:gs pos="0">
                <a:srgbClr val="66FFCC"/>
              </a:gs>
              <a:gs pos="100000">
                <a:schemeClr val="accent2"/>
              </a:gs>
            </a:gsLst>
            <a:lin ang="0" scaled="1"/>
          </a:gradFill>
          <a:ln w="9525">
            <a:no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600" b="0" i="0" u="none" strike="noStrike" kern="1200" cap="none" spc="0" normalizeH="0" baseline="0" noProof="0">
              <a:ln>
                <a:noFill/>
              </a:ln>
              <a:solidFill>
                <a:srgbClr val="000000"/>
              </a:solidFill>
              <a:effectLst/>
              <a:uLnTx/>
              <a:uFillTx/>
              <a:latin typeface="Arial" charset="0"/>
              <a:ea typeface="ＭＳ Ｐゴシック" pitchFamily="50" charset="-128"/>
              <a:cs typeface="+mn-cs"/>
            </a:endParaRPr>
          </a:p>
        </p:txBody>
      </p:sp>
      <p:sp>
        <p:nvSpPr>
          <p:cNvPr id="14" name="テキスト ボックス 1"/>
          <p:cNvSpPr txBox="1">
            <a:spLocks noChangeArrowheads="1"/>
          </p:cNvSpPr>
          <p:nvPr/>
        </p:nvSpPr>
        <p:spPr bwMode="auto">
          <a:xfrm>
            <a:off x="2987824" y="6453336"/>
            <a:ext cx="5987024" cy="307777"/>
          </a:xfrm>
          <a:prstGeom prst="rect">
            <a:avLst/>
          </a:prstGeom>
          <a:noFill/>
          <a:ln w="9525">
            <a:noFill/>
            <a:miter lim="800000"/>
            <a:headEnd/>
            <a:tailEnd/>
          </a:ln>
        </p:spPr>
        <p:txBody>
          <a:bodyPr wrap="none">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1" lang="en-US" altLang="ja-JP" sz="1400" b="1" i="0" u="none" strike="noStrike" kern="1200" cap="none" spc="0" normalizeH="0" baseline="0" noProof="0" dirty="0" smtClean="0">
                <a:ln>
                  <a:noFill/>
                </a:ln>
                <a:solidFill>
                  <a:srgbClr val="000000"/>
                </a:solidFill>
                <a:effectLst/>
                <a:uLnTx/>
                <a:uFillTx/>
                <a:latin typeface="Arial" pitchFamily="34" charset="0"/>
                <a:ea typeface="ＭＳ Ｐゴシック" pitchFamily="50" charset="-128"/>
                <a:cs typeface="Arial" pitchFamily="34" charset="0"/>
              </a:rPr>
              <a:t>M. J. D. Coey, Magnetism and Magnetic Materials (Cambridge, 2009)</a:t>
            </a:r>
            <a:endParaRPr kumimoji="1" lang="en-US" altLang="ja-JP" sz="1400" b="1" i="0" u="none" strike="noStrike" kern="1200" cap="none" spc="0" normalizeH="0" baseline="0" noProof="0" dirty="0">
              <a:ln>
                <a:noFill/>
              </a:ln>
              <a:solidFill>
                <a:srgbClr val="000000"/>
              </a:solidFill>
              <a:effectLst/>
              <a:uLnTx/>
              <a:uFillTx/>
              <a:latin typeface="Arial" pitchFamily="34" charset="0"/>
              <a:ea typeface="ＭＳ Ｐゴシック" pitchFamily="50" charset="-128"/>
              <a:cs typeface="Arial" pitchFamily="34" charset="0"/>
            </a:endParaRPr>
          </a:p>
        </p:txBody>
      </p:sp>
      <p:sp>
        <p:nvSpPr>
          <p:cNvPr id="7" name="テキスト ボックス 6"/>
          <p:cNvSpPr txBox="1"/>
          <p:nvPr/>
        </p:nvSpPr>
        <p:spPr>
          <a:xfrm>
            <a:off x="735989" y="3548400"/>
            <a:ext cx="5245347" cy="461665"/>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en-US" altLang="ja-JP" sz="2400" b="1" i="0" u="none" strike="noStrike" kern="1200" cap="none" spc="0" normalizeH="0" baseline="0" noProof="0" dirty="0">
                <a:ln>
                  <a:noFill/>
                </a:ln>
                <a:solidFill>
                  <a:srgbClr val="000000"/>
                </a:solidFill>
                <a:effectLst/>
                <a:uLnTx/>
                <a:uFillTx/>
                <a:latin typeface="Arial" charset="0"/>
                <a:ea typeface="ＭＳ Ｐゴシック" pitchFamily="50" charset="-128"/>
                <a:cs typeface="+mn-cs"/>
              </a:rPr>
              <a:t>Magnetic anisotropy energy (</a:t>
            </a:r>
            <a:r>
              <a:rPr kumimoji="1" lang="en-US" altLang="ja-JP" sz="2400" b="1" i="0" u="none" strike="noStrike" kern="1200" cap="none" spc="0" normalizeH="0" baseline="0" noProof="0" dirty="0">
                <a:ln>
                  <a:noFill/>
                </a:ln>
                <a:solidFill>
                  <a:srgbClr val="FF0000"/>
                </a:solidFill>
                <a:effectLst/>
                <a:uLnTx/>
                <a:uFillTx/>
                <a:latin typeface="Arial" charset="0"/>
                <a:ea typeface="ＭＳ Ｐゴシック" pitchFamily="50" charset="-128"/>
                <a:cs typeface="+mn-cs"/>
              </a:rPr>
              <a:t>MAE</a:t>
            </a:r>
            <a:r>
              <a:rPr kumimoji="1" lang="en-US" altLang="ja-JP" sz="2400" b="1" i="0" u="none" strike="noStrike" kern="1200" cap="none" spc="0" normalizeH="0" baseline="0" noProof="0" dirty="0" smtClean="0">
                <a:ln>
                  <a:noFill/>
                </a:ln>
                <a:solidFill>
                  <a:srgbClr val="000000"/>
                </a:solidFill>
                <a:effectLst/>
                <a:uLnTx/>
                <a:uFillTx/>
                <a:latin typeface="Arial" charset="0"/>
                <a:ea typeface="ＭＳ Ｐゴシック" pitchFamily="50" charset="-128"/>
                <a:cs typeface="+mn-cs"/>
              </a:rPr>
              <a:t>)</a:t>
            </a:r>
            <a:endParaRPr kumimoji="1" lang="en-US" altLang="ja-JP" sz="2000" b="1" i="0" u="none" strike="noStrike" kern="1200" cap="none" spc="0" normalizeH="0" baseline="-25000" noProof="0" dirty="0">
              <a:ln>
                <a:noFill/>
              </a:ln>
              <a:solidFill>
                <a:srgbClr val="000000"/>
              </a:solidFill>
              <a:effectLst/>
              <a:uLnTx/>
              <a:uFillTx/>
              <a:latin typeface="Arial Unicode MS" panose="020B0604020202020204" pitchFamily="50" charset="-128"/>
              <a:ea typeface="Arial Unicode MS" panose="020B0604020202020204" pitchFamily="50" charset="-128"/>
              <a:cs typeface="Arial Unicode MS" panose="020B0604020202020204" pitchFamily="50" charset="-128"/>
            </a:endParaRPr>
          </a:p>
        </p:txBody>
      </p:sp>
      <p:sp>
        <p:nvSpPr>
          <p:cNvPr id="37" name="フリーフォーム 36"/>
          <p:cNvSpPr/>
          <p:nvPr/>
        </p:nvSpPr>
        <p:spPr>
          <a:xfrm>
            <a:off x="251520" y="116632"/>
            <a:ext cx="8791575" cy="8382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chemeClr val="bg1"/>
          </a:solidFill>
          <a:ln>
            <a:noFill/>
            <a:prstDash val="solid"/>
          </a:ln>
        </p:spPr>
        <p:txBody>
          <a:bodyPr lIns="90000" tIns="46800" rIns="90000" bIns="46800" anchor="ct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0" marR="0" lvl="0" indent="0" algn="ctr" defTabSz="914400" rtl="0" eaLnBrk="1" fontAlgn="auto" latinLnBrk="0" hangingPunct="1">
              <a:lnSpc>
                <a:spcPct val="100000"/>
              </a:lnSpc>
              <a:spcBef>
                <a:spcPts val="0"/>
              </a:spcBef>
              <a:spcAft>
                <a:spcPts val="0"/>
              </a:spcAft>
              <a:buClrTx/>
              <a:buSzTx/>
              <a:buFontTx/>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a:pPr>
            <a:r>
              <a:rPr kumimoji="1" lang="en-US" sz="2800" b="1" i="0" u="none" strike="noStrike" kern="1200" cap="none" spc="0" normalizeH="0" baseline="0" noProof="0" dirty="0" smtClean="0">
                <a:ln>
                  <a:noFill/>
                </a:ln>
                <a:solidFill>
                  <a:srgbClr val="006600"/>
                </a:solidFill>
                <a:effectLst>
                  <a:outerShdw dist="17961" dir="2700000">
                    <a:scrgbClr r="0" g="0" b="0"/>
                  </a:outerShdw>
                </a:effectLst>
                <a:uLnTx/>
                <a:uFillTx/>
                <a:latin typeface="Arial" pitchFamily="34"/>
                <a:ea typeface="ＭＳ Ｐゴシック" pitchFamily="50"/>
                <a:cs typeface="ＭＳ Ｐゴシック" pitchFamily="50"/>
              </a:rPr>
              <a:t>Magnetic anisotropy of thin film</a:t>
            </a:r>
            <a:endParaRPr kumimoji="1" lang="en-US" sz="2800" b="1" i="0" u="none" strike="noStrike" kern="1200" cap="none" spc="0" normalizeH="0" baseline="0" noProof="0" dirty="0">
              <a:ln>
                <a:noFill/>
              </a:ln>
              <a:solidFill>
                <a:srgbClr val="006600"/>
              </a:solidFill>
              <a:effectLst>
                <a:outerShdw dist="17961" dir="2700000">
                  <a:scrgbClr r="0" g="0" b="0"/>
                </a:outerShdw>
              </a:effectLst>
              <a:uLnTx/>
              <a:uFillTx/>
              <a:latin typeface="Arial" pitchFamily="34"/>
              <a:ea typeface="ＭＳ Ｐゴシック" pitchFamily="50"/>
              <a:cs typeface="ＭＳ Ｐゴシック" pitchFamily="50"/>
            </a:endParaRPr>
          </a:p>
        </p:txBody>
      </p:sp>
      <p:sp>
        <p:nvSpPr>
          <p:cNvPr id="39" name="テキスト ボックス 38"/>
          <p:cNvSpPr txBox="1"/>
          <p:nvPr/>
        </p:nvSpPr>
        <p:spPr>
          <a:xfrm>
            <a:off x="4139952" y="4593902"/>
            <a:ext cx="3528392" cy="92333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b="1" i="1" u="none" strike="noStrike" kern="1200" cap="none" spc="0" normalizeH="0" baseline="0" noProof="0" dirty="0" smtClean="0">
                <a:ln>
                  <a:noFill/>
                </a:ln>
                <a:solidFill>
                  <a:prstClr val="black"/>
                </a:solidFill>
                <a:effectLst/>
                <a:uLnTx/>
                <a:uFillTx/>
                <a:latin typeface="Arial"/>
                <a:ea typeface="ＭＳ Ｐゴシック"/>
                <a:cs typeface="+mn-cs"/>
              </a:rPr>
              <a:t>K</a:t>
            </a:r>
            <a:r>
              <a:rPr kumimoji="1" lang="en-US" altLang="ja-JP" sz="1800" b="1" i="1" u="none" strike="noStrike" kern="1200" cap="none" spc="0" normalizeH="0" baseline="-25000" noProof="0" dirty="0" smtClean="0">
                <a:ln>
                  <a:noFill/>
                </a:ln>
                <a:solidFill>
                  <a:prstClr val="black"/>
                </a:solidFill>
                <a:effectLst/>
                <a:uLnTx/>
                <a:uFillTx/>
                <a:latin typeface="Arial"/>
                <a:ea typeface="ＭＳ Ｐゴシック"/>
                <a:cs typeface="+mn-cs"/>
              </a:rPr>
              <a:t>u</a:t>
            </a:r>
            <a:r>
              <a:rPr kumimoji="1" lang="en-US" altLang="ja-JP" sz="1800" b="1" i="0" u="none" strike="noStrike" kern="1200" cap="none" spc="0" normalizeH="0" baseline="0" noProof="0" dirty="0" smtClean="0">
                <a:ln>
                  <a:noFill/>
                </a:ln>
                <a:solidFill>
                  <a:prstClr val="black"/>
                </a:solidFill>
                <a:effectLst/>
                <a:uLnTx/>
                <a:uFillTx/>
                <a:latin typeface="Arial"/>
                <a:ea typeface="ＭＳ Ｐゴシック"/>
                <a:cs typeface="+mn-cs"/>
              </a:rPr>
              <a:t>: uniaxial MAE per volume</a:t>
            </a:r>
            <a:br>
              <a:rPr kumimoji="1" lang="en-US" altLang="ja-JP" sz="1800" b="1" i="0" u="none" strike="noStrike" kern="1200" cap="none" spc="0" normalizeH="0" baseline="0" noProof="0" dirty="0" smtClean="0">
                <a:ln>
                  <a:noFill/>
                </a:ln>
                <a:solidFill>
                  <a:prstClr val="black"/>
                </a:solidFill>
                <a:effectLst/>
                <a:uLnTx/>
                <a:uFillTx/>
                <a:latin typeface="Arial"/>
                <a:ea typeface="ＭＳ Ｐゴシック"/>
                <a:cs typeface="+mn-cs"/>
              </a:rPr>
            </a:br>
            <a:r>
              <a:rPr kumimoji="1" lang="en-US" altLang="ja-JP" sz="1800" b="1" i="1" u="none" strike="noStrike" kern="1200" cap="none" spc="0" normalizeH="0" baseline="0" noProof="0" dirty="0" smtClean="0">
                <a:ln>
                  <a:noFill/>
                </a:ln>
                <a:solidFill>
                  <a:prstClr val="black"/>
                </a:solidFill>
                <a:effectLst/>
                <a:uLnTx/>
                <a:uFillTx/>
                <a:latin typeface="Arial"/>
                <a:ea typeface="ＭＳ Ｐゴシック"/>
                <a:cs typeface="+mn-cs"/>
              </a:rPr>
              <a:t>M</a:t>
            </a:r>
            <a:r>
              <a:rPr kumimoji="1" lang="en-US" altLang="ja-JP" sz="1800" b="1" i="0" u="none" strike="noStrike" kern="1200" cap="none" spc="0" normalizeH="0" baseline="0" noProof="0" dirty="0" smtClean="0">
                <a:ln>
                  <a:noFill/>
                </a:ln>
                <a:solidFill>
                  <a:prstClr val="black"/>
                </a:solidFill>
                <a:effectLst/>
                <a:uLnTx/>
                <a:uFillTx/>
                <a:latin typeface="Arial"/>
                <a:ea typeface="ＭＳ Ｐゴシック"/>
                <a:cs typeface="+mn-cs"/>
              </a:rPr>
              <a:t>: magnetization</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b="1" i="1" u="none" strike="noStrike" kern="1200" cap="none" spc="0" normalizeH="0" baseline="0" noProof="0" dirty="0" smtClean="0">
                <a:ln>
                  <a:noFill/>
                </a:ln>
                <a:solidFill>
                  <a:prstClr val="black"/>
                </a:solidFill>
                <a:effectLst/>
                <a:uLnTx/>
                <a:uFillTx/>
                <a:latin typeface="Arial"/>
                <a:ea typeface="ＭＳ Ｐゴシック"/>
                <a:cs typeface="+mn-cs"/>
              </a:rPr>
              <a:t>H</a:t>
            </a:r>
            <a:r>
              <a:rPr kumimoji="1" lang="en-US" altLang="ja-JP" sz="1800" b="1" i="0" u="none" strike="noStrike" kern="1200" cap="none" spc="0" normalizeH="0" baseline="0" noProof="0" dirty="0" smtClean="0">
                <a:ln>
                  <a:noFill/>
                </a:ln>
                <a:solidFill>
                  <a:prstClr val="black"/>
                </a:solidFill>
                <a:effectLst/>
                <a:uLnTx/>
                <a:uFillTx/>
                <a:latin typeface="Arial"/>
                <a:ea typeface="ＭＳ Ｐゴシック"/>
                <a:cs typeface="+mn-cs"/>
              </a:rPr>
              <a:t>: applied magnetic field</a:t>
            </a:r>
          </a:p>
        </p:txBody>
      </p:sp>
      <p:grpSp>
        <p:nvGrpSpPr>
          <p:cNvPr id="40" name="グループ化 39"/>
          <p:cNvGrpSpPr/>
          <p:nvPr/>
        </p:nvGrpSpPr>
        <p:grpSpPr>
          <a:xfrm>
            <a:off x="899592" y="4248620"/>
            <a:ext cx="2880320" cy="2204716"/>
            <a:chOff x="6300192" y="1849825"/>
            <a:chExt cx="2880320" cy="2204716"/>
          </a:xfrm>
        </p:grpSpPr>
        <p:sp>
          <p:nvSpPr>
            <p:cNvPr id="41" name="正方形/長方形 40"/>
            <p:cNvSpPr/>
            <p:nvPr/>
          </p:nvSpPr>
          <p:spPr bwMode="auto">
            <a:xfrm>
              <a:off x="6300192" y="1849825"/>
              <a:ext cx="2880320" cy="2204716"/>
            </a:xfrm>
            <a:prstGeom prst="rect">
              <a:avLst/>
            </a:prstGeom>
            <a:solidFill>
              <a:schemeClr val="bg1"/>
            </a:solidFill>
            <a:ln w="9525" cap="flat" cmpd="sng" algn="ctr">
              <a:noFill/>
              <a:prstDash val="solid"/>
              <a:round/>
              <a:headEnd type="triangle" w="lg" len="lg"/>
              <a:tailEnd type="triangle" w="lg" len="lg"/>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600" b="0" i="0" u="none" strike="noStrike" kern="1200" cap="none" spc="0" normalizeH="0" baseline="0" noProof="0" smtClean="0">
                <a:ln>
                  <a:noFill/>
                </a:ln>
                <a:solidFill>
                  <a:srgbClr val="000000"/>
                </a:solidFill>
                <a:effectLst/>
                <a:uLnTx/>
                <a:uFillTx/>
                <a:latin typeface="Arial" charset="0"/>
                <a:ea typeface="ＭＳ Ｐゴシック" pitchFamily="50" charset="-128"/>
                <a:cs typeface="+mn-cs"/>
              </a:endParaRPr>
            </a:p>
          </p:txBody>
        </p:sp>
        <p:grpSp>
          <p:nvGrpSpPr>
            <p:cNvPr id="42" name="グループ化 41"/>
            <p:cNvGrpSpPr/>
            <p:nvPr/>
          </p:nvGrpSpPr>
          <p:grpSpPr>
            <a:xfrm>
              <a:off x="6862312" y="1917273"/>
              <a:ext cx="2318200" cy="1960977"/>
              <a:chOff x="6574280" y="2476135"/>
              <a:chExt cx="2318200" cy="1960977"/>
            </a:xfrm>
          </p:grpSpPr>
          <p:pic>
            <p:nvPicPr>
              <p:cNvPr id="43" name="図 42"/>
              <p:cNvPicPr>
                <a:picLocks noChangeAspect="1"/>
              </p:cNvPicPr>
              <p:nvPr/>
            </p:nvPicPr>
            <p:blipFill>
              <a:blip r:embed="rId4"/>
              <a:stretch>
                <a:fillRect/>
              </a:stretch>
            </p:blipFill>
            <p:spPr>
              <a:xfrm>
                <a:off x="7003224" y="2476135"/>
                <a:ext cx="1889256" cy="1588693"/>
              </a:xfrm>
              <a:prstGeom prst="rect">
                <a:avLst/>
              </a:prstGeom>
            </p:spPr>
          </p:pic>
          <p:sp>
            <p:nvSpPr>
              <p:cNvPr id="44" name="フローチャート: 磁気ディスク 43"/>
              <p:cNvSpPr/>
              <p:nvPr/>
            </p:nvSpPr>
            <p:spPr bwMode="auto">
              <a:xfrm>
                <a:off x="6574280" y="3802341"/>
                <a:ext cx="1224136" cy="634771"/>
              </a:xfrm>
              <a:prstGeom prst="flowChartMagneticDisk">
                <a:avLst/>
              </a:prstGeom>
              <a:solidFill>
                <a:srgbClr val="C00000">
                  <a:alpha val="41176"/>
                </a:srgbClr>
              </a:solidFill>
              <a:ln w="9525" cap="flat" cmpd="sng" algn="ctr">
                <a:solidFill>
                  <a:schemeClr val="tx1"/>
                </a:solidFill>
                <a:prstDash val="solid"/>
                <a:round/>
                <a:headEnd type="none" w="med" len="med"/>
                <a:tailEnd type="none" w="med" len="me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600" b="0" i="0" u="none" strike="noStrike" kern="1200" cap="none" spc="0" normalizeH="0" baseline="0" noProof="0" smtClean="0">
                  <a:ln>
                    <a:noFill/>
                  </a:ln>
                  <a:solidFill>
                    <a:srgbClr val="000000"/>
                  </a:solidFill>
                  <a:effectLst/>
                  <a:uLnTx/>
                  <a:uFillTx/>
                  <a:latin typeface="Arial" charset="0"/>
                  <a:ea typeface="ＭＳ Ｐゴシック" pitchFamily="50" charset="-128"/>
                  <a:cs typeface="+mn-cs"/>
                </a:endParaRPr>
              </a:p>
            </p:txBody>
          </p:sp>
          <p:sp>
            <p:nvSpPr>
              <p:cNvPr id="45" name="右矢印 44"/>
              <p:cNvSpPr/>
              <p:nvPr/>
            </p:nvSpPr>
            <p:spPr bwMode="auto">
              <a:xfrm rot="20024271">
                <a:off x="7096698" y="3531583"/>
                <a:ext cx="1283634" cy="186847"/>
              </a:xfrm>
              <a:prstGeom prst="rightArrow">
                <a:avLst/>
              </a:prstGeom>
              <a:solidFill>
                <a:srgbClr val="3399FF"/>
              </a:solidFill>
              <a:ln w="28575" cap="flat" cmpd="sng" algn="ctr">
                <a:solidFill>
                  <a:srgbClr val="3366CC"/>
                </a:solidFill>
                <a:prstDash val="solid"/>
                <a:round/>
                <a:headEnd type="triangle" w="lg" len="lg"/>
                <a:tailEnd type="triangle" w="lg" len="lg"/>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600" b="0" i="0" u="none" strike="noStrike" kern="1200" cap="none" spc="0" normalizeH="0" baseline="0" noProof="0" smtClean="0">
                  <a:ln>
                    <a:noFill/>
                  </a:ln>
                  <a:solidFill>
                    <a:srgbClr val="000000"/>
                  </a:solidFill>
                  <a:effectLst/>
                  <a:uLnTx/>
                  <a:uFillTx/>
                  <a:latin typeface="Arial" charset="0"/>
                  <a:ea typeface="ＭＳ Ｐゴシック" pitchFamily="50" charset="-128"/>
                  <a:cs typeface="+mn-cs"/>
                </a:endParaRPr>
              </a:p>
            </p:txBody>
          </p:sp>
          <p:sp>
            <p:nvSpPr>
              <p:cNvPr id="46" name="右矢印 45"/>
              <p:cNvSpPr/>
              <p:nvPr/>
            </p:nvSpPr>
            <p:spPr bwMode="auto">
              <a:xfrm rot="21044520">
                <a:off x="7168736" y="3720775"/>
                <a:ext cx="1283634" cy="186847"/>
              </a:xfrm>
              <a:prstGeom prst="rightArrow">
                <a:avLst/>
              </a:prstGeom>
              <a:solidFill>
                <a:srgbClr val="3366CC"/>
              </a:solidFill>
              <a:ln w="19050" cap="flat" cmpd="sng" algn="ctr">
                <a:solidFill>
                  <a:schemeClr val="tx1"/>
                </a:solidFill>
                <a:prstDash val="solid"/>
                <a:round/>
                <a:headEnd type="triangle" w="lg" len="lg"/>
                <a:tailEnd type="triangle" w="lg" len="lg"/>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600" b="0" i="0" u="none" strike="noStrike" kern="1200" cap="none" spc="0" normalizeH="0" baseline="0" noProof="0" smtClean="0">
                  <a:ln>
                    <a:noFill/>
                  </a:ln>
                  <a:solidFill>
                    <a:srgbClr val="000000"/>
                  </a:solidFill>
                  <a:effectLst/>
                  <a:uLnTx/>
                  <a:uFillTx/>
                  <a:latin typeface="Arial" charset="0"/>
                  <a:ea typeface="ＭＳ Ｐゴシック" pitchFamily="50" charset="-128"/>
                  <a:cs typeface="+mn-cs"/>
                </a:endParaRPr>
              </a:p>
            </p:txBody>
          </p:sp>
          <p:sp>
            <p:nvSpPr>
              <p:cNvPr id="47" name="テキスト ボックス 46"/>
              <p:cNvSpPr txBox="1"/>
              <p:nvPr/>
            </p:nvSpPr>
            <p:spPr>
              <a:xfrm rot="16200000">
                <a:off x="6745528" y="2876285"/>
                <a:ext cx="548548" cy="338554"/>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en-US" altLang="ja-JP" sz="1600" b="0" i="0" u="none" strike="noStrike" kern="1200" cap="none" spc="0" normalizeH="0" baseline="0" noProof="0" dirty="0" smtClean="0">
                    <a:ln>
                      <a:noFill/>
                    </a:ln>
                    <a:solidFill>
                      <a:srgbClr val="000000"/>
                    </a:solidFill>
                    <a:effectLst/>
                    <a:uLnTx/>
                    <a:uFillTx/>
                    <a:latin typeface="Arial" charset="0"/>
                    <a:ea typeface="ＭＳ Ｐゴシック" pitchFamily="50" charset="-128"/>
                    <a:cs typeface="+mn-cs"/>
                  </a:rPr>
                  <a:t>axis</a:t>
                </a:r>
                <a:endParaRPr kumimoji="1" lang="ja-JP" altLang="en-US" sz="1600" b="0" i="0" u="none" strike="noStrike" kern="1200" cap="none" spc="0" normalizeH="0" baseline="0" noProof="0" dirty="0">
                  <a:ln>
                    <a:noFill/>
                  </a:ln>
                  <a:solidFill>
                    <a:srgbClr val="000000"/>
                  </a:solidFill>
                  <a:effectLst/>
                  <a:uLnTx/>
                  <a:uFillTx/>
                  <a:latin typeface="Arial" charset="0"/>
                  <a:ea typeface="ＭＳ Ｐゴシック" pitchFamily="50" charset="-128"/>
                  <a:cs typeface="+mn-cs"/>
                </a:endParaRPr>
              </a:p>
            </p:txBody>
          </p:sp>
          <p:sp>
            <p:nvSpPr>
              <p:cNvPr id="48" name="テキスト ボックス 47"/>
              <p:cNvSpPr txBox="1"/>
              <p:nvPr/>
            </p:nvSpPr>
            <p:spPr>
              <a:xfrm>
                <a:off x="6929293" y="3984947"/>
                <a:ext cx="638316" cy="400110"/>
              </a:xfrm>
              <a:prstGeom prst="rect">
                <a:avLst/>
              </a:prstGeom>
              <a:noFill/>
              <a:ln>
                <a:noFill/>
              </a:ln>
            </p:spPr>
            <p:txBody>
              <a:bodyPr wrap="none" rtlCol="0">
                <a:spAutoFit/>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en-US" altLang="ja-JP" sz="2000" b="1" i="0" u="none" strike="noStrike" kern="1200" cap="none" spc="0" normalizeH="0" baseline="0" noProof="0" dirty="0" smtClean="0">
                    <a:ln>
                      <a:noFill/>
                    </a:ln>
                    <a:solidFill>
                      <a:srgbClr val="C00000"/>
                    </a:solidFill>
                    <a:effectLst/>
                    <a:uLnTx/>
                    <a:uFillTx/>
                    <a:latin typeface="Arial" charset="0"/>
                    <a:ea typeface="ＭＳ Ｐゴシック" pitchFamily="50" charset="-128"/>
                    <a:cs typeface="+mn-cs"/>
                  </a:rPr>
                  <a:t>film</a:t>
                </a:r>
                <a:endParaRPr kumimoji="1" lang="ja-JP" altLang="en-US" sz="2000" b="1" i="0" u="none" strike="noStrike" kern="1200" cap="none" spc="0" normalizeH="0" baseline="0" noProof="0" dirty="0">
                  <a:ln>
                    <a:noFill/>
                  </a:ln>
                  <a:solidFill>
                    <a:srgbClr val="C00000"/>
                  </a:solidFill>
                  <a:effectLst/>
                  <a:uLnTx/>
                  <a:uFillTx/>
                  <a:latin typeface="Arial" charset="0"/>
                  <a:ea typeface="ＭＳ Ｐゴシック" pitchFamily="50" charset="-128"/>
                  <a:cs typeface="+mn-cs"/>
                </a:endParaRPr>
              </a:p>
            </p:txBody>
          </p:sp>
        </p:grpSp>
      </p:grpSp>
      <p:sp>
        <p:nvSpPr>
          <p:cNvPr id="49" name="左中かっこ 48"/>
          <p:cNvSpPr/>
          <p:nvPr/>
        </p:nvSpPr>
        <p:spPr bwMode="auto">
          <a:xfrm>
            <a:off x="3940660" y="4708101"/>
            <a:ext cx="227591" cy="755703"/>
          </a:xfrm>
          <a:prstGeom prst="lef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600" b="0" i="0" u="none" strike="noStrike" kern="1200" cap="none" spc="0" normalizeH="0" baseline="0" noProof="0" smtClean="0">
              <a:ln>
                <a:noFill/>
              </a:ln>
              <a:solidFill>
                <a:srgbClr val="000000"/>
              </a:solidFill>
              <a:effectLst/>
              <a:uLnTx/>
              <a:uFillTx/>
              <a:latin typeface="Arial" charset="0"/>
              <a:ea typeface="ＭＳ Ｐゴシック" pitchFamily="50" charset="-128"/>
              <a:cs typeface="+mn-cs"/>
            </a:endParaRPr>
          </a:p>
        </p:txBody>
      </p:sp>
      <p:graphicFrame>
        <p:nvGraphicFramePr>
          <p:cNvPr id="53" name="オブジェクト 52"/>
          <p:cNvGraphicFramePr>
            <a:graphicFrameLocks noChangeAspect="1"/>
          </p:cNvGraphicFramePr>
          <p:nvPr>
            <p:extLst/>
          </p:nvPr>
        </p:nvGraphicFramePr>
        <p:xfrm>
          <a:off x="6125352" y="3509353"/>
          <a:ext cx="2335080" cy="567719"/>
        </p:xfrm>
        <a:graphic>
          <a:graphicData uri="http://schemas.openxmlformats.org/presentationml/2006/ole">
            <mc:AlternateContent xmlns:mc="http://schemas.openxmlformats.org/markup-compatibility/2006">
              <mc:Choice xmlns:v="urn:schemas-microsoft-com:vml" Requires="v">
                <p:oleObj spid="_x0000_s97634" name="数式" r:id="rId5" imgW="990360" imgH="241200" progId="Equation.3">
                  <p:embed/>
                </p:oleObj>
              </mc:Choice>
              <mc:Fallback>
                <p:oleObj name="数式" r:id="rId5" imgW="990360" imgH="241200" progId="Equation.3">
                  <p:embed/>
                  <p:pic>
                    <p:nvPicPr>
                      <p:cNvPr id="53" name="オブジェクト 52"/>
                      <p:cNvPicPr/>
                      <p:nvPr/>
                    </p:nvPicPr>
                    <p:blipFill>
                      <a:blip r:embed="rId6"/>
                      <a:stretch>
                        <a:fillRect/>
                      </a:stretch>
                    </p:blipFill>
                    <p:spPr>
                      <a:xfrm>
                        <a:off x="6125352" y="3509353"/>
                        <a:ext cx="2335080" cy="567719"/>
                      </a:xfrm>
                      <a:prstGeom prst="rect">
                        <a:avLst/>
                      </a:prstGeom>
                    </p:spPr>
                  </p:pic>
                </p:oleObj>
              </mc:Fallback>
            </mc:AlternateContent>
          </a:graphicData>
        </a:graphic>
      </p:graphicFrame>
      <p:sp>
        <p:nvSpPr>
          <p:cNvPr id="23" name="テキスト ボックス 22"/>
          <p:cNvSpPr txBox="1"/>
          <p:nvPr/>
        </p:nvSpPr>
        <p:spPr>
          <a:xfrm>
            <a:off x="6446168" y="2120664"/>
            <a:ext cx="1348446" cy="461665"/>
          </a:xfrm>
          <a:prstGeom prst="rect">
            <a:avLst/>
          </a:prstGeom>
          <a:noFill/>
        </p:spPr>
        <p:txBody>
          <a:bodyPr wrap="none" rtlCol="0">
            <a:spAutoFit/>
          </a:bodyPr>
          <a:lstStyle/>
          <a:p>
            <a:pPr lvl="0" defTabSz="914400" fontAlgn="base">
              <a:spcBef>
                <a:spcPct val="20000"/>
              </a:spcBef>
              <a:spcAft>
                <a:spcPct val="0"/>
              </a:spcAft>
              <a:defRPr/>
            </a:pPr>
            <a:r>
              <a:rPr kumimoji="1" lang="en-US" altLang="ja-JP" sz="2400" b="1" dirty="0">
                <a:solidFill>
                  <a:srgbClr val="000000"/>
                </a:solidFill>
                <a:latin typeface="Arial" charset="0"/>
                <a:ea typeface="ＭＳ Ｐゴシック" pitchFamily="50" charset="-128"/>
              </a:rPr>
              <a:t>Zeeman</a:t>
            </a:r>
            <a:endParaRPr kumimoji="1" lang="ja-JP" altLang="en-US" sz="2400" b="0" i="1" u="none" strike="noStrike" kern="1200" cap="none" spc="0" normalizeH="0" baseline="0" noProof="0" dirty="0">
              <a:ln>
                <a:noFill/>
              </a:ln>
              <a:solidFill>
                <a:srgbClr val="000000"/>
              </a:solidFill>
              <a:effectLst/>
              <a:uLnTx/>
              <a:uFillTx/>
              <a:latin typeface="Arial" charset="0"/>
              <a:ea typeface="ＭＳ Ｐゴシック" pitchFamily="50" charset="-128"/>
              <a:cs typeface="+mn-cs"/>
            </a:endParaRPr>
          </a:p>
        </p:txBody>
      </p:sp>
      <p:graphicFrame>
        <p:nvGraphicFramePr>
          <p:cNvPr id="24" name="オブジェクト 23"/>
          <p:cNvGraphicFramePr>
            <a:graphicFrameLocks noChangeAspect="1"/>
          </p:cNvGraphicFramePr>
          <p:nvPr>
            <p:extLst/>
          </p:nvPr>
        </p:nvGraphicFramePr>
        <p:xfrm>
          <a:off x="616079" y="1412776"/>
          <a:ext cx="8242534" cy="935710"/>
        </p:xfrm>
        <a:graphic>
          <a:graphicData uri="http://schemas.openxmlformats.org/presentationml/2006/ole">
            <mc:AlternateContent xmlns:mc="http://schemas.openxmlformats.org/markup-compatibility/2006">
              <mc:Choice xmlns:v="urn:schemas-microsoft-com:vml" Requires="v">
                <p:oleObj spid="_x0000_s97635" name="数式" r:id="rId7" imgW="3466800" imgH="393480" progId="Equation.3">
                  <p:embed/>
                </p:oleObj>
              </mc:Choice>
              <mc:Fallback>
                <p:oleObj name="数式" r:id="rId7" imgW="3466800" imgH="393480" progId="Equation.3">
                  <p:embed/>
                  <p:pic>
                    <p:nvPicPr>
                      <p:cNvPr id="24" name="オブジェクト 23"/>
                      <p:cNvPicPr>
                        <a:picLocks noChangeAspect="1" noChangeArrowheads="1"/>
                      </p:cNvPicPr>
                      <p:nvPr/>
                    </p:nvPicPr>
                    <p:blipFill>
                      <a:blip r:embed="rId8"/>
                      <a:srcRect/>
                      <a:stretch>
                        <a:fillRect/>
                      </a:stretch>
                    </p:blipFill>
                    <p:spPr bwMode="auto">
                      <a:xfrm>
                        <a:off x="616079" y="1412776"/>
                        <a:ext cx="8242534" cy="935710"/>
                      </a:xfrm>
                      <a:prstGeom prst="rect">
                        <a:avLst/>
                      </a:prstGeom>
                      <a:noFill/>
                      <a:ln>
                        <a:noFill/>
                      </a:ln>
                      <a:extLst/>
                    </p:spPr>
                  </p:pic>
                </p:oleObj>
              </mc:Fallback>
            </mc:AlternateContent>
          </a:graphicData>
        </a:graphic>
      </p:graphicFrame>
      <p:sp>
        <p:nvSpPr>
          <p:cNvPr id="25" name="テキスト ボックス 24"/>
          <p:cNvSpPr txBox="1"/>
          <p:nvPr/>
        </p:nvSpPr>
        <p:spPr>
          <a:xfrm>
            <a:off x="1741003" y="2133265"/>
            <a:ext cx="869149" cy="461665"/>
          </a:xfrm>
          <a:prstGeom prst="rect">
            <a:avLst/>
          </a:prstGeom>
          <a:solidFill>
            <a:schemeClr val="bg1"/>
          </a:solid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en-US" altLang="ja-JP" sz="2400" b="1" i="0" u="none" strike="noStrike" kern="1200" cap="none" spc="0" normalizeH="0" baseline="0" noProof="0" dirty="0" smtClean="0">
                <a:ln>
                  <a:noFill/>
                </a:ln>
                <a:solidFill>
                  <a:srgbClr val="FF0000"/>
                </a:solidFill>
                <a:effectLst/>
                <a:uLnTx/>
                <a:uFillTx/>
                <a:latin typeface="Arial" charset="0"/>
                <a:ea typeface="ＭＳ Ｐゴシック" pitchFamily="50" charset="-128"/>
                <a:cs typeface="+mn-cs"/>
              </a:rPr>
              <a:t>MAE</a:t>
            </a:r>
            <a:endParaRPr kumimoji="1" lang="ja-JP" altLang="en-US" sz="2400" b="1" i="0" u="none" strike="noStrike" kern="1200" cap="none" spc="0" normalizeH="0" baseline="0" noProof="0" dirty="0">
              <a:ln>
                <a:noFill/>
              </a:ln>
              <a:solidFill>
                <a:srgbClr val="FF0000"/>
              </a:solidFill>
              <a:effectLst/>
              <a:uLnTx/>
              <a:uFillTx/>
              <a:latin typeface="Arial" charset="0"/>
              <a:ea typeface="ＭＳ Ｐゴシック" pitchFamily="50" charset="-128"/>
              <a:cs typeface="+mn-cs"/>
            </a:endParaRPr>
          </a:p>
        </p:txBody>
      </p:sp>
      <p:sp>
        <p:nvSpPr>
          <p:cNvPr id="26" name="テキスト ボックス 25"/>
          <p:cNvSpPr txBox="1"/>
          <p:nvPr/>
        </p:nvSpPr>
        <p:spPr>
          <a:xfrm>
            <a:off x="4139952" y="2120664"/>
            <a:ext cx="612668" cy="461665"/>
          </a:xfrm>
          <a:prstGeom prst="rect">
            <a:avLst/>
          </a:prstGeom>
          <a:solidFill>
            <a:schemeClr val="bg1"/>
          </a:solid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en-US" altLang="ja-JP" sz="2400" b="1" i="0" u="none" strike="noStrike" kern="1200" cap="none" spc="0" normalizeH="0" baseline="0" noProof="0" dirty="0" smtClean="0">
                <a:ln>
                  <a:noFill/>
                </a:ln>
                <a:solidFill>
                  <a:srgbClr val="3333FF"/>
                </a:solidFill>
                <a:effectLst/>
                <a:uLnTx/>
                <a:uFillTx/>
                <a:latin typeface="Arial" charset="0"/>
                <a:ea typeface="ＭＳ Ｐゴシック" pitchFamily="50" charset="-128"/>
                <a:cs typeface="+mn-cs"/>
              </a:rPr>
              <a:t>SA</a:t>
            </a:r>
            <a:endParaRPr kumimoji="1" lang="ja-JP" altLang="en-US" sz="2400" b="1" i="0" u="none" strike="noStrike" kern="1200" cap="none" spc="0" normalizeH="0" baseline="0" noProof="0" dirty="0">
              <a:ln>
                <a:noFill/>
              </a:ln>
              <a:solidFill>
                <a:srgbClr val="3333FF"/>
              </a:solidFill>
              <a:effectLst/>
              <a:uLnTx/>
              <a:uFillTx/>
              <a:latin typeface="Arial" charset="0"/>
              <a:ea typeface="ＭＳ Ｐゴシック" pitchFamily="50" charset="-128"/>
              <a:cs typeface="+mn-cs"/>
            </a:endParaRPr>
          </a:p>
        </p:txBody>
      </p:sp>
      <p:sp>
        <p:nvSpPr>
          <p:cNvPr id="27" name="テキスト ボックス 26"/>
          <p:cNvSpPr txBox="1"/>
          <p:nvPr/>
        </p:nvSpPr>
        <p:spPr>
          <a:xfrm>
            <a:off x="635167" y="1196752"/>
            <a:ext cx="4080849"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000" b="1" i="0" u="none" strike="noStrike" kern="1200" cap="none" spc="0" normalizeH="0" baseline="0" noProof="0" dirty="0" smtClean="0">
                <a:ln>
                  <a:noFill/>
                </a:ln>
                <a:solidFill>
                  <a:srgbClr val="000066"/>
                </a:solidFill>
                <a:effectLst>
                  <a:outerShdw blurRad="38100" dist="38100" dir="2700000" algn="tl">
                    <a:srgbClr val="000000">
                      <a:alpha val="43137"/>
                    </a:srgbClr>
                  </a:outerShdw>
                </a:effectLst>
                <a:uLnTx/>
                <a:uFillTx/>
                <a:latin typeface="Arial"/>
                <a:ea typeface="ＭＳ Ｐゴシック"/>
                <a:cs typeface="+mn-cs"/>
              </a:rPr>
              <a:t>Stoner-</a:t>
            </a:r>
            <a:r>
              <a:rPr kumimoji="1" lang="en-US" altLang="ja-JP" sz="2000" b="1" i="0" u="none" strike="noStrike" kern="1200" cap="none" spc="0" normalizeH="0" baseline="0" noProof="0" dirty="0" err="1" smtClean="0">
                <a:ln>
                  <a:noFill/>
                </a:ln>
                <a:solidFill>
                  <a:srgbClr val="000066"/>
                </a:solidFill>
                <a:effectLst>
                  <a:outerShdw blurRad="38100" dist="38100" dir="2700000" algn="tl">
                    <a:srgbClr val="000000">
                      <a:alpha val="43137"/>
                    </a:srgbClr>
                  </a:outerShdw>
                </a:effectLst>
                <a:uLnTx/>
                <a:uFillTx/>
                <a:latin typeface="Arial"/>
                <a:ea typeface="ＭＳ Ｐゴシック"/>
                <a:cs typeface="+mn-cs"/>
              </a:rPr>
              <a:t>Wohlfarth</a:t>
            </a:r>
            <a:r>
              <a:rPr kumimoji="1" lang="en-US" altLang="ja-JP" sz="2000" b="1" i="0" u="none" strike="noStrike" kern="1200" cap="none" spc="0" normalizeH="0" baseline="0" noProof="0" dirty="0" smtClean="0">
                <a:ln>
                  <a:noFill/>
                </a:ln>
                <a:solidFill>
                  <a:srgbClr val="000066"/>
                </a:solidFill>
                <a:effectLst>
                  <a:outerShdw blurRad="38100" dist="38100" dir="2700000" algn="tl">
                    <a:srgbClr val="000000">
                      <a:alpha val="43137"/>
                    </a:srgbClr>
                  </a:outerShdw>
                </a:effectLst>
                <a:uLnTx/>
                <a:uFillTx/>
                <a:latin typeface="Arial"/>
                <a:ea typeface="ＭＳ Ｐゴシック"/>
                <a:cs typeface="+mn-cs"/>
              </a:rPr>
              <a:t> model</a:t>
            </a:r>
            <a:endParaRPr kumimoji="1" lang="ja-JP" altLang="en-US" sz="2000" b="1" i="0" u="none" strike="noStrike" kern="1200" cap="none" spc="0" normalizeH="0" baseline="0" noProof="0" dirty="0">
              <a:ln>
                <a:noFill/>
              </a:ln>
              <a:solidFill>
                <a:srgbClr val="000066"/>
              </a:solidFill>
              <a:effectLst>
                <a:outerShdw blurRad="38100" dist="38100" dir="2700000" algn="tl">
                  <a:srgbClr val="000000">
                    <a:alpha val="43137"/>
                  </a:srgbClr>
                </a:outerShdw>
              </a:effectLst>
              <a:uLnTx/>
              <a:uFillTx/>
              <a:latin typeface="Arial"/>
              <a:ea typeface="ＭＳ Ｐゴシック"/>
              <a:cs typeface="+mn-cs"/>
            </a:endParaRPr>
          </a:p>
        </p:txBody>
      </p:sp>
      <p:sp>
        <p:nvSpPr>
          <p:cNvPr id="28" name="テキスト ボックス 27"/>
          <p:cNvSpPr txBox="1"/>
          <p:nvPr/>
        </p:nvSpPr>
        <p:spPr>
          <a:xfrm>
            <a:off x="3491880" y="2492896"/>
            <a:ext cx="3816424" cy="67710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000" b="1" i="0" u="none" strike="noStrike" kern="1200" cap="none" spc="0" normalizeH="0" baseline="0" noProof="0" dirty="0" smtClean="0">
                <a:ln>
                  <a:noFill/>
                </a:ln>
                <a:solidFill>
                  <a:prstClr val="black"/>
                </a:solidFill>
                <a:effectLst/>
                <a:uLnTx/>
                <a:uFillTx/>
                <a:latin typeface="Arial"/>
                <a:ea typeface="ＭＳ Ｐゴシック"/>
                <a:cs typeface="+mn-cs"/>
              </a:rPr>
              <a:t>Shape anisotropy</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dirty="0">
                <a:ln>
                  <a:noFill/>
                </a:ln>
                <a:solidFill>
                  <a:prstClr val="black"/>
                </a:solidFill>
                <a:effectLst/>
                <a:uLnTx/>
                <a:uFillTx/>
                <a:latin typeface="Arial"/>
                <a:ea typeface="ＭＳ Ｐゴシック"/>
                <a:cs typeface="+mn-cs"/>
              </a:rPr>
              <a:t>c</a:t>
            </a:r>
            <a:r>
              <a:rPr kumimoji="1" lang="en-US" altLang="ja-JP" sz="1800" b="1" i="0" u="none" strike="noStrike" kern="1200" cap="none" spc="0" normalizeH="0" baseline="0" noProof="0" dirty="0" smtClean="0">
                <a:ln>
                  <a:noFill/>
                </a:ln>
                <a:solidFill>
                  <a:prstClr val="black"/>
                </a:solidFill>
                <a:effectLst/>
                <a:uLnTx/>
                <a:uFillTx/>
                <a:latin typeface="Arial"/>
                <a:ea typeface="ＭＳ Ｐゴシック"/>
                <a:cs typeface="+mn-cs"/>
              </a:rPr>
              <a:t>aused by demagnetization field</a:t>
            </a:r>
          </a:p>
        </p:txBody>
      </p:sp>
      <p:grpSp>
        <p:nvGrpSpPr>
          <p:cNvPr id="3" name="グループ化 2"/>
          <p:cNvGrpSpPr/>
          <p:nvPr/>
        </p:nvGrpSpPr>
        <p:grpSpPr>
          <a:xfrm>
            <a:off x="683568" y="5795972"/>
            <a:ext cx="1915039" cy="441340"/>
            <a:chOff x="683568" y="5795972"/>
            <a:chExt cx="1915039" cy="441340"/>
          </a:xfrm>
        </p:grpSpPr>
        <p:sp>
          <p:nvSpPr>
            <p:cNvPr id="30" name="右矢印 29"/>
            <p:cNvSpPr/>
            <p:nvPr/>
          </p:nvSpPr>
          <p:spPr bwMode="auto">
            <a:xfrm rot="5400000">
              <a:off x="1508593" y="5939386"/>
              <a:ext cx="409005" cy="186847"/>
            </a:xfrm>
            <a:prstGeom prst="rightArrow">
              <a:avLst/>
            </a:prstGeom>
            <a:solidFill>
              <a:srgbClr val="3399FF"/>
            </a:solidFill>
            <a:ln w="28575" cap="flat" cmpd="sng" algn="ctr">
              <a:solidFill>
                <a:srgbClr val="3366CC"/>
              </a:solidFill>
              <a:prstDash val="solid"/>
              <a:round/>
              <a:headEnd type="triangle" w="lg" len="lg"/>
              <a:tailEnd type="triangle" w="lg" len="lg"/>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600" b="0" i="0" u="none" strike="noStrike" kern="1200" cap="none" spc="0" normalizeH="0" baseline="0" noProof="0" smtClean="0">
                <a:ln>
                  <a:noFill/>
                </a:ln>
                <a:solidFill>
                  <a:srgbClr val="000000"/>
                </a:solidFill>
                <a:effectLst/>
                <a:uLnTx/>
                <a:uFillTx/>
                <a:latin typeface="Arial" charset="0"/>
                <a:ea typeface="ＭＳ Ｐゴシック" pitchFamily="50" charset="-128"/>
                <a:cs typeface="+mn-cs"/>
              </a:endParaRPr>
            </a:p>
          </p:txBody>
        </p:sp>
        <p:sp>
          <p:nvSpPr>
            <p:cNvPr id="31" name="右矢印 30"/>
            <p:cNvSpPr/>
            <p:nvPr/>
          </p:nvSpPr>
          <p:spPr bwMode="auto">
            <a:xfrm rot="5400000">
              <a:off x="2300681" y="5939386"/>
              <a:ext cx="409005" cy="186847"/>
            </a:xfrm>
            <a:prstGeom prst="rightArrow">
              <a:avLst/>
            </a:prstGeom>
            <a:solidFill>
              <a:srgbClr val="3399FF"/>
            </a:solidFill>
            <a:ln w="28575" cap="flat" cmpd="sng" algn="ctr">
              <a:solidFill>
                <a:srgbClr val="3366CC"/>
              </a:solidFill>
              <a:prstDash val="solid"/>
              <a:round/>
              <a:headEnd type="triangle" w="lg" len="lg"/>
              <a:tailEnd type="triangle" w="lg" len="lg"/>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600" b="0" i="0" u="none" strike="noStrike" kern="1200" cap="none" spc="0" normalizeH="0" baseline="0" noProof="0" smtClean="0">
                <a:ln>
                  <a:noFill/>
                </a:ln>
                <a:solidFill>
                  <a:srgbClr val="000000"/>
                </a:solidFill>
                <a:effectLst/>
                <a:uLnTx/>
                <a:uFillTx/>
                <a:latin typeface="Arial" charset="0"/>
                <a:ea typeface="ＭＳ Ｐゴシック" pitchFamily="50" charset="-128"/>
                <a:cs typeface="+mn-cs"/>
              </a:endParaRPr>
            </a:p>
          </p:txBody>
        </p:sp>
        <p:sp>
          <p:nvSpPr>
            <p:cNvPr id="2" name="テキスト ボックス 1"/>
            <p:cNvSpPr txBox="1"/>
            <p:nvPr/>
          </p:nvSpPr>
          <p:spPr>
            <a:xfrm>
              <a:off x="683568" y="5795972"/>
              <a:ext cx="920445" cy="400110"/>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en-US" altLang="ja-JP" sz="2000" b="1" i="1" u="none" strike="noStrike" kern="1200" cap="none" spc="0" normalizeH="0" baseline="0" noProof="0" dirty="0" err="1" smtClean="0">
                  <a:ln>
                    <a:noFill/>
                  </a:ln>
                  <a:solidFill>
                    <a:srgbClr val="0070C0"/>
                  </a:solidFill>
                  <a:effectLst/>
                  <a:uLnTx/>
                  <a:uFillTx/>
                  <a:latin typeface="Arial" charset="0"/>
                  <a:ea typeface="ＭＳ Ｐゴシック" pitchFamily="50" charset="-128"/>
                  <a:cs typeface="+mn-cs"/>
                </a:rPr>
                <a:t>H</a:t>
              </a:r>
              <a:r>
                <a:rPr kumimoji="1" lang="en-US" altLang="ja-JP" sz="2000" b="1" i="0" u="none" strike="noStrike" kern="1200" cap="none" spc="0" normalizeH="0" baseline="-25000" noProof="0" dirty="0" err="1" smtClean="0">
                  <a:ln>
                    <a:noFill/>
                  </a:ln>
                  <a:solidFill>
                    <a:srgbClr val="0070C0"/>
                  </a:solidFill>
                  <a:effectLst/>
                  <a:uLnTx/>
                  <a:uFillTx/>
                  <a:latin typeface="Arial" charset="0"/>
                  <a:ea typeface="ＭＳ Ｐゴシック" pitchFamily="50" charset="-128"/>
                  <a:cs typeface="+mn-cs"/>
                </a:rPr>
                <a:t>demag</a:t>
              </a:r>
              <a:endParaRPr kumimoji="1" lang="ja-JP" altLang="en-US" sz="2000" b="1" i="0" u="none" strike="noStrike" kern="1200" cap="none" spc="0" normalizeH="0" baseline="-25000" noProof="0" dirty="0">
                <a:ln>
                  <a:noFill/>
                </a:ln>
                <a:solidFill>
                  <a:srgbClr val="0070C0"/>
                </a:solidFill>
                <a:effectLst/>
                <a:uLnTx/>
                <a:uFillTx/>
                <a:latin typeface="Arial" charset="0"/>
                <a:ea typeface="ＭＳ Ｐゴシック" pitchFamily="50" charset="-128"/>
                <a:cs typeface="+mn-cs"/>
              </a:endParaRPr>
            </a:p>
          </p:txBody>
        </p:sp>
      </p:grpSp>
      <p:grpSp>
        <p:nvGrpSpPr>
          <p:cNvPr id="4" name="グループ化 3"/>
          <p:cNvGrpSpPr/>
          <p:nvPr/>
        </p:nvGrpSpPr>
        <p:grpSpPr>
          <a:xfrm>
            <a:off x="1526191" y="4196098"/>
            <a:ext cx="2125607" cy="1748952"/>
            <a:chOff x="7214823" y="3980074"/>
            <a:chExt cx="2125607" cy="1748952"/>
          </a:xfrm>
        </p:grpSpPr>
        <p:sp>
          <p:nvSpPr>
            <p:cNvPr id="34" name="テキスト ボックス 40"/>
            <p:cNvSpPr txBox="1">
              <a:spLocks noChangeArrowheads="1"/>
            </p:cNvSpPr>
            <p:nvPr/>
          </p:nvSpPr>
          <p:spPr bwMode="auto">
            <a:xfrm>
              <a:off x="7214823" y="3980074"/>
              <a:ext cx="48282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Char char="•"/>
                <a:defRPr kumimoji="1" sz="3200">
                  <a:solidFill>
                    <a:schemeClr val="tx1"/>
                  </a:solidFill>
                  <a:latin typeface="Arial" pitchFamily="34" charset="0"/>
                  <a:ea typeface="ＭＳ Ｐゴシック" pitchFamily="50" charset="-128"/>
                </a:defRPr>
              </a:lvl1pPr>
              <a:lvl2pPr marL="742950" indent="-285750" eaLnBrk="0" hangingPunct="0">
                <a:buChar char="–"/>
                <a:defRPr kumimoji="1" sz="2800">
                  <a:solidFill>
                    <a:schemeClr val="tx1"/>
                  </a:solidFill>
                  <a:latin typeface="Arial" pitchFamily="34" charset="0"/>
                  <a:ea typeface="ＭＳ Ｐゴシック" pitchFamily="50" charset="-128"/>
                </a:defRPr>
              </a:lvl2pPr>
              <a:lvl3pPr marL="1143000" indent="-228600" eaLnBrk="0" hangingPunct="0">
                <a:buChar char="•"/>
                <a:defRPr kumimoji="1" sz="2400">
                  <a:solidFill>
                    <a:schemeClr val="tx1"/>
                  </a:solidFill>
                  <a:latin typeface="Arial" pitchFamily="34" charset="0"/>
                  <a:ea typeface="ＭＳ Ｐゴシック" pitchFamily="50" charset="-128"/>
                </a:defRPr>
              </a:lvl3pPr>
              <a:lvl4pPr marL="1600200" indent="-228600" eaLnBrk="0" hangingPunct="0">
                <a:buChar char="–"/>
                <a:defRPr kumimoji="1" sz="2000">
                  <a:solidFill>
                    <a:schemeClr val="tx1"/>
                  </a:solidFill>
                  <a:latin typeface="Arial" pitchFamily="34" charset="0"/>
                  <a:ea typeface="ＭＳ Ｐゴシック" pitchFamily="50" charset="-128"/>
                </a:defRPr>
              </a:lvl4pPr>
              <a:lvl5pPr marL="2057400" indent="-228600" eaLnBrk="0" hangingPunct="0">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en-US" altLang="ja-JP" sz="2000" b="1" i="1" u="none" strike="noStrike" kern="1200" cap="none" spc="0" normalizeH="0" baseline="0" noProof="0" dirty="0" smtClean="0">
                  <a:ln>
                    <a:noFill/>
                  </a:ln>
                  <a:solidFill>
                    <a:srgbClr val="333399"/>
                  </a:solidFill>
                  <a:effectLst/>
                  <a:uLnTx/>
                  <a:uFillTx/>
                  <a:ea typeface="ＭＳ Ｐゴシック" pitchFamily="50" charset="-128"/>
                </a:rPr>
                <a:t>H</a:t>
              </a:r>
              <a:r>
                <a:rPr kumimoji="1" lang="en-US" altLang="ja-JP" sz="2000" b="0" i="0" u="none" strike="noStrike" kern="1200" cap="none" spc="0" normalizeH="0" baseline="-25000" noProof="0" dirty="0" smtClean="0">
                  <a:ln>
                    <a:noFill/>
                  </a:ln>
                  <a:solidFill>
                    <a:srgbClr val="0000CC"/>
                  </a:solidFill>
                  <a:effectLst/>
                  <a:uLnTx/>
                  <a:uFillTx/>
                  <a:latin typeface="Times New Roman" panose="02020603050405020304" pitchFamily="18" charset="0"/>
                  <a:ea typeface="ＭＳ Ｐゴシック" pitchFamily="50" charset="-128"/>
                  <a:cs typeface="Times New Roman" panose="02020603050405020304" pitchFamily="18" charset="0"/>
                  <a:sym typeface="Symbol" panose="05050102010706020507" pitchFamily="18" charset="2"/>
                </a:rPr>
                <a:t></a:t>
              </a:r>
              <a:endParaRPr kumimoji="1" lang="ja-JP" altLang="en-US" sz="2000" b="1" i="1" u="none" strike="noStrike" kern="1200" cap="none" spc="0" normalizeH="0" baseline="0" noProof="0" dirty="0" smtClean="0">
                <a:ln>
                  <a:noFill/>
                </a:ln>
                <a:solidFill>
                  <a:srgbClr val="0000CC"/>
                </a:solidFill>
                <a:effectLst/>
                <a:uLnTx/>
                <a:uFillTx/>
                <a:ea typeface="ＭＳ Ｐゴシック" pitchFamily="50" charset="-128"/>
              </a:endParaRPr>
            </a:p>
          </p:txBody>
        </p:sp>
        <p:cxnSp>
          <p:nvCxnSpPr>
            <p:cNvPr id="35" name="直線矢印コネクタ 34"/>
            <p:cNvCxnSpPr/>
            <p:nvPr/>
          </p:nvCxnSpPr>
          <p:spPr bwMode="auto">
            <a:xfrm flipV="1">
              <a:off x="7743201" y="4158372"/>
              <a:ext cx="21942" cy="1357643"/>
            </a:xfrm>
            <a:prstGeom prst="straightConnector1">
              <a:avLst/>
            </a:prstGeom>
            <a:noFill/>
            <a:ln w="38100" cap="flat" cmpd="sng" algn="ctr">
              <a:solidFill>
                <a:srgbClr val="333399"/>
              </a:solidFill>
              <a:prstDash val="solid"/>
              <a:round/>
              <a:headEnd type="none" w="med" len="med"/>
              <a:tailEnd type="triangle"/>
            </a:ln>
            <a:effectLst/>
          </p:spPr>
        </p:cxnSp>
        <p:sp>
          <p:nvSpPr>
            <p:cNvPr id="36" name="テキスト ボックス 40"/>
            <p:cNvSpPr txBox="1">
              <a:spLocks noChangeArrowheads="1"/>
            </p:cNvSpPr>
            <p:nvPr/>
          </p:nvSpPr>
          <p:spPr bwMode="auto">
            <a:xfrm>
              <a:off x="8873636" y="5328916"/>
              <a:ext cx="466794" cy="40011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buChar char="•"/>
                <a:defRPr kumimoji="1" sz="3200">
                  <a:solidFill>
                    <a:schemeClr val="tx1"/>
                  </a:solidFill>
                  <a:latin typeface="Arial" pitchFamily="34" charset="0"/>
                  <a:ea typeface="ＭＳ Ｐゴシック" pitchFamily="50" charset="-128"/>
                </a:defRPr>
              </a:lvl1pPr>
              <a:lvl2pPr marL="742950" indent="-285750" eaLnBrk="0" hangingPunct="0">
                <a:buChar char="–"/>
                <a:defRPr kumimoji="1" sz="2800">
                  <a:solidFill>
                    <a:schemeClr val="tx1"/>
                  </a:solidFill>
                  <a:latin typeface="Arial" pitchFamily="34" charset="0"/>
                  <a:ea typeface="ＭＳ Ｐゴシック" pitchFamily="50" charset="-128"/>
                </a:defRPr>
              </a:lvl2pPr>
              <a:lvl3pPr marL="1143000" indent="-228600" eaLnBrk="0" hangingPunct="0">
                <a:buChar char="•"/>
                <a:defRPr kumimoji="1" sz="2400">
                  <a:solidFill>
                    <a:schemeClr val="tx1"/>
                  </a:solidFill>
                  <a:latin typeface="Arial" pitchFamily="34" charset="0"/>
                  <a:ea typeface="ＭＳ Ｐゴシック" pitchFamily="50" charset="-128"/>
                </a:defRPr>
              </a:lvl3pPr>
              <a:lvl4pPr marL="1600200" indent="-228600" eaLnBrk="0" hangingPunct="0">
                <a:buChar char="–"/>
                <a:defRPr kumimoji="1" sz="2000">
                  <a:solidFill>
                    <a:schemeClr val="tx1"/>
                  </a:solidFill>
                  <a:latin typeface="Arial" pitchFamily="34" charset="0"/>
                  <a:ea typeface="ＭＳ Ｐゴシック" pitchFamily="50" charset="-128"/>
                </a:defRPr>
              </a:lvl4pPr>
              <a:lvl5pPr marL="2057400" indent="-228600" eaLnBrk="0" hangingPunct="0">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en-US" altLang="ja-JP" sz="2000" b="1" i="1" u="none" strike="noStrike" kern="1200" cap="none" spc="0" normalizeH="0" baseline="0" noProof="0" dirty="0">
                  <a:ln>
                    <a:noFill/>
                  </a:ln>
                  <a:solidFill>
                    <a:srgbClr val="333399"/>
                  </a:solidFill>
                  <a:effectLst/>
                  <a:uLnTx/>
                  <a:uFillTx/>
                  <a:latin typeface="Arial" pitchFamily="34" charset="0"/>
                  <a:ea typeface="ＭＳ Ｐゴシック" pitchFamily="50" charset="-128"/>
                  <a:cs typeface="+mn-cs"/>
                </a:rPr>
                <a:t>H</a:t>
              </a:r>
              <a:r>
                <a:rPr kumimoji="1" lang="en-US" altLang="ja-JP" sz="2000" b="1" i="1" u="none" strike="noStrike" kern="1200" cap="none" spc="0" normalizeH="0" baseline="-25000" noProof="0" dirty="0">
                  <a:ln>
                    <a:noFill/>
                  </a:ln>
                  <a:solidFill>
                    <a:srgbClr val="333399"/>
                  </a:solidFill>
                  <a:effectLst/>
                  <a:uLnTx/>
                  <a:uFillTx/>
                  <a:latin typeface="Arial" pitchFamily="34" charset="0"/>
                  <a:ea typeface="ＭＳ Ｐゴシック" pitchFamily="50" charset="-128"/>
                  <a:cs typeface="+mn-cs"/>
                </a:rPr>
                <a:t>||</a:t>
              </a:r>
              <a:endParaRPr kumimoji="1" lang="ja-JP" altLang="en-US" sz="2000" b="1" i="1" u="none" strike="noStrike" kern="1200" cap="none" spc="0" normalizeH="0" baseline="-25000" noProof="0" dirty="0" smtClean="0">
                <a:ln>
                  <a:noFill/>
                </a:ln>
                <a:solidFill>
                  <a:srgbClr val="333399"/>
                </a:solidFill>
                <a:effectLst/>
                <a:uLnTx/>
                <a:uFillTx/>
                <a:latin typeface="Arial" pitchFamily="34" charset="0"/>
                <a:ea typeface="ＭＳ Ｐゴシック" pitchFamily="50" charset="-128"/>
                <a:cs typeface="+mn-cs"/>
              </a:endParaRPr>
            </a:p>
          </p:txBody>
        </p:sp>
        <p:cxnSp>
          <p:nvCxnSpPr>
            <p:cNvPr id="38" name="直線矢印コネクタ 37"/>
            <p:cNvCxnSpPr>
              <a:endCxn id="36" idx="1"/>
            </p:cNvCxnSpPr>
            <p:nvPr/>
          </p:nvCxnSpPr>
          <p:spPr bwMode="auto">
            <a:xfrm flipV="1">
              <a:off x="7812360" y="5528971"/>
              <a:ext cx="1061276" cy="30956"/>
            </a:xfrm>
            <a:prstGeom prst="straightConnector1">
              <a:avLst/>
            </a:prstGeom>
            <a:noFill/>
            <a:ln w="38100" cap="flat" cmpd="sng" algn="ctr">
              <a:solidFill>
                <a:srgbClr val="333399"/>
              </a:solidFill>
              <a:prstDash val="solid"/>
              <a:round/>
              <a:headEnd type="none" w="med" len="med"/>
              <a:tailEnd type="triangle"/>
            </a:ln>
            <a:effectLst/>
          </p:spPr>
        </p:cxnSp>
      </p:grpSp>
      <p:sp>
        <p:nvSpPr>
          <p:cNvPr id="51" name="テキスト ボックス 50"/>
          <p:cNvSpPr txBox="1"/>
          <p:nvPr/>
        </p:nvSpPr>
        <p:spPr>
          <a:xfrm>
            <a:off x="1120248" y="3068960"/>
            <a:ext cx="7956377" cy="523220"/>
          </a:xfrm>
          <a:prstGeom prst="rect">
            <a:avLst/>
          </a:prstGeom>
          <a:noFill/>
        </p:spPr>
        <p:txBody>
          <a:bodyPr wrap="square" rtlCol="0">
            <a:spAutoFit/>
          </a:bodyPr>
          <a:lstStyle/>
          <a:p>
            <a:pPr lvl="0" defTabSz="914400" fontAlgn="base">
              <a:spcBef>
                <a:spcPct val="20000"/>
              </a:spcBef>
              <a:spcAft>
                <a:spcPct val="0"/>
              </a:spcAft>
              <a:defRPr/>
            </a:pPr>
            <a:r>
              <a:rPr kumimoji="1" lang="en-US" altLang="ja-JP" sz="2400" b="0" i="1" u="none" strike="noStrike" kern="1200" cap="none" spc="0" normalizeH="0" baseline="0" noProof="0" dirty="0" smtClean="0">
                <a:ln>
                  <a:noFill/>
                </a:ln>
                <a:solidFill>
                  <a:srgbClr val="000000"/>
                </a:solidFill>
                <a:effectLst/>
                <a:uLnTx/>
                <a:uFillTx/>
                <a:latin typeface="Times New Roman" panose="02020603050405020304" pitchFamily="18" charset="0"/>
                <a:ea typeface="ＭＳ Ｐゴシック" pitchFamily="50" charset="-128"/>
                <a:cs typeface="Times New Roman" panose="02020603050405020304" pitchFamily="18" charset="0"/>
              </a:rPr>
              <a:t>K</a:t>
            </a:r>
            <a:r>
              <a:rPr kumimoji="1" lang="en-US" altLang="ja-JP" sz="2400" b="0" i="1" u="none" strike="noStrike" kern="1200" cap="none" spc="0" normalizeH="0" baseline="-25000" noProof="0" dirty="0" smtClean="0">
                <a:ln>
                  <a:noFill/>
                </a:ln>
                <a:solidFill>
                  <a:srgbClr val="000000"/>
                </a:solidFill>
                <a:effectLst/>
                <a:uLnTx/>
                <a:uFillTx/>
                <a:latin typeface="Times New Roman" panose="02020603050405020304" pitchFamily="18" charset="0"/>
                <a:ea typeface="ＭＳ Ｐゴシック" pitchFamily="50" charset="-128"/>
                <a:cs typeface="Times New Roman" panose="02020603050405020304" pitchFamily="18" charset="0"/>
              </a:rPr>
              <a:t>u</a:t>
            </a:r>
            <a:r>
              <a:rPr kumimoji="1" lang="en-US" altLang="ja-JP" sz="2400" b="0" i="1" u="none" strike="noStrike" kern="1200" cap="none" spc="0" normalizeH="0" baseline="0" noProof="0" dirty="0" smtClean="0">
                <a:ln>
                  <a:noFill/>
                </a:ln>
                <a:solidFill>
                  <a:srgbClr val="000000"/>
                </a:solidFill>
                <a:effectLst/>
                <a:uLnTx/>
                <a:uFillTx/>
                <a:latin typeface="Times New Roman" panose="02020603050405020304" pitchFamily="18" charset="0"/>
                <a:ea typeface="ＭＳ Ｐゴシック" pitchFamily="50" charset="-128"/>
                <a:cs typeface="Times New Roman" panose="02020603050405020304" pitchFamily="18" charset="0"/>
              </a:rPr>
              <a:t> </a:t>
            </a:r>
            <a:r>
              <a:rPr kumimoji="1" lang="en-US" altLang="ja-JP" sz="2400" i="1" dirty="0">
                <a:solidFill>
                  <a:srgbClr val="000000"/>
                </a:solidFill>
                <a:latin typeface="Times New Roman" panose="02020603050405020304" pitchFamily="18" charset="0"/>
                <a:ea typeface="ＭＳ Ｐゴシック" pitchFamily="50" charset="-128"/>
                <a:cs typeface="Times New Roman" panose="02020603050405020304" pitchFamily="18" charset="0"/>
              </a:rPr>
              <a:t>= E</a:t>
            </a:r>
            <a:r>
              <a:rPr kumimoji="1" lang="en-US" altLang="ja-JP" sz="2400" baseline="-25000" dirty="0">
                <a:solidFill>
                  <a:srgbClr val="000000"/>
                </a:solidFill>
                <a:latin typeface="Times New Roman" panose="02020603050405020304" pitchFamily="18" charset="0"/>
                <a:ea typeface="ＭＳ Ｐゴシック" pitchFamily="50" charset="-128"/>
                <a:cs typeface="Times New Roman" panose="02020603050405020304" pitchFamily="18" charset="0"/>
              </a:rPr>
              <a:t>||</a:t>
            </a:r>
            <a:r>
              <a:rPr kumimoji="1" lang="ja-JP" altLang="en-US" sz="2400" dirty="0">
                <a:solidFill>
                  <a:srgbClr val="000000"/>
                </a:solidFill>
                <a:latin typeface="Times New Roman" panose="02020603050405020304" pitchFamily="18" charset="0"/>
                <a:ea typeface="ＭＳ Ｐゴシック" pitchFamily="50" charset="-128"/>
                <a:cs typeface="Times New Roman" panose="02020603050405020304" pitchFamily="18" charset="0"/>
              </a:rPr>
              <a:t> </a:t>
            </a:r>
            <a:r>
              <a:rPr kumimoji="1" lang="en-US" altLang="ja-JP" sz="2400" i="1" dirty="0">
                <a:solidFill>
                  <a:srgbClr val="000000"/>
                </a:solidFill>
                <a:latin typeface="Times New Roman" panose="02020603050405020304" pitchFamily="18" charset="0"/>
                <a:ea typeface="ＭＳ Ｐゴシック" pitchFamily="50" charset="-128"/>
                <a:cs typeface="Times New Roman" panose="02020603050405020304" pitchFamily="18" charset="0"/>
              </a:rPr>
              <a:t>- E</a:t>
            </a:r>
            <a:r>
              <a:rPr kumimoji="1" lang="en-US" altLang="ja-JP" sz="2400" baseline="-25000" dirty="0">
                <a:solidFill>
                  <a:srgbClr val="000000"/>
                </a:solidFill>
                <a:latin typeface="Times New Roman" panose="02020603050405020304" pitchFamily="18" charset="0"/>
                <a:ea typeface="ＭＳ Ｐゴシック" pitchFamily="50" charset="-128"/>
                <a:cs typeface="Times New Roman" panose="02020603050405020304" pitchFamily="18" charset="0"/>
                <a:sym typeface="Symbol" panose="05050102010706020507" pitchFamily="18" charset="2"/>
              </a:rPr>
              <a:t> </a:t>
            </a:r>
            <a:r>
              <a:rPr kumimoji="1" lang="en-US" altLang="ja-JP" sz="2400" b="0" i="1" u="none" strike="noStrike" kern="1200" cap="none" spc="0" normalizeH="0" baseline="0" noProof="0" dirty="0" smtClean="0">
                <a:ln>
                  <a:noFill/>
                </a:ln>
                <a:solidFill>
                  <a:srgbClr val="000000"/>
                </a:solidFill>
                <a:effectLst/>
                <a:uLnTx/>
                <a:uFillTx/>
                <a:latin typeface="Times New Roman" panose="02020603050405020304" pitchFamily="18" charset="0"/>
                <a:ea typeface="ＭＳ Ｐゴシック" pitchFamily="50" charset="-128"/>
                <a:cs typeface="Times New Roman" panose="02020603050405020304" pitchFamily="18" charset="0"/>
              </a:rPr>
              <a:t>&gt; </a:t>
            </a:r>
            <a:r>
              <a:rPr kumimoji="1" lang="en-US" altLang="ja-JP" sz="2400" b="0" i="0" u="none" strike="noStrike" kern="1200" cap="none" spc="0" normalizeH="0" baseline="0" noProof="0" dirty="0" smtClean="0">
                <a:ln>
                  <a:noFill/>
                </a:ln>
                <a:solidFill>
                  <a:srgbClr val="000000"/>
                </a:solidFill>
                <a:effectLst/>
                <a:uLnTx/>
                <a:uFillTx/>
                <a:latin typeface="Times New Roman" panose="02020603050405020304" pitchFamily="18" charset="0"/>
                <a:ea typeface="ＭＳ Ｐゴシック" pitchFamily="50" charset="-128"/>
                <a:cs typeface="Times New Roman" panose="02020603050405020304" pitchFamily="18" charset="0"/>
              </a:rPr>
              <a:t>0 </a:t>
            </a:r>
            <a:r>
              <a:rPr kumimoji="1" lang="en-US" altLang="ja-JP" sz="2800" b="0" i="0" u="none" strike="noStrike" kern="1200" cap="none" spc="0" normalizeH="0" baseline="0" noProof="0" dirty="0" smtClean="0">
                <a:ln>
                  <a:noFill/>
                </a:ln>
                <a:solidFill>
                  <a:srgbClr val="000000"/>
                </a:solidFill>
                <a:effectLst/>
                <a:uLnTx/>
                <a:uFillTx/>
                <a:latin typeface="Times New Roman" panose="02020603050405020304" pitchFamily="18" charset="0"/>
                <a:ea typeface="ＭＳ Ｐゴシック" pitchFamily="50" charset="-128"/>
                <a:cs typeface="Times New Roman" panose="02020603050405020304" pitchFamily="18" charset="0"/>
                <a:sym typeface="Wingdings" panose="05000000000000000000" pitchFamily="2" charset="2"/>
              </a:rPr>
              <a:t> </a:t>
            </a:r>
            <a:r>
              <a:rPr kumimoji="1" lang="en-US" altLang="ja-JP" sz="2000" b="1" i="0" u="none" strike="noStrike" kern="1200" cap="none" spc="0" normalizeH="0" baseline="0" noProof="0" dirty="0" smtClean="0">
                <a:ln>
                  <a:noFill/>
                </a:ln>
                <a:solidFill>
                  <a:srgbClr val="000000"/>
                </a:solidFill>
                <a:effectLst/>
                <a:uLnTx/>
                <a:uFillTx/>
                <a:latin typeface="Arial" charset="0"/>
                <a:ea typeface="ＭＳ Ｐゴシック" pitchFamily="50" charset="-128"/>
                <a:cs typeface="+mn-cs"/>
                <a:sym typeface="Wingdings" panose="05000000000000000000" pitchFamily="2" charset="2"/>
              </a:rPr>
              <a:t>Perpendicular</a:t>
            </a:r>
            <a:r>
              <a:rPr kumimoji="1" lang="ja-JP" altLang="en-US" sz="2000" b="1" i="0" u="none" strike="noStrike" kern="1200" cap="none" spc="0" normalizeH="0" baseline="0" noProof="0" dirty="0" smtClean="0">
                <a:ln>
                  <a:noFill/>
                </a:ln>
                <a:solidFill>
                  <a:srgbClr val="000000"/>
                </a:solidFill>
                <a:effectLst/>
                <a:uLnTx/>
                <a:uFillTx/>
                <a:latin typeface="Arial" charset="0"/>
                <a:ea typeface="ＭＳ Ｐゴシック" pitchFamily="50" charset="-128"/>
                <a:cs typeface="+mn-cs"/>
                <a:sym typeface="Wingdings" panose="05000000000000000000" pitchFamily="2" charset="2"/>
              </a:rPr>
              <a:t> </a:t>
            </a:r>
            <a:r>
              <a:rPr kumimoji="1" lang="en-US" altLang="ja-JP" sz="2000" b="1" i="0" u="none" strike="noStrike" kern="1200" cap="none" spc="0" normalizeH="0" baseline="0" noProof="0" dirty="0" smtClean="0">
                <a:ln>
                  <a:noFill/>
                </a:ln>
                <a:solidFill>
                  <a:srgbClr val="000000"/>
                </a:solidFill>
                <a:effectLst/>
                <a:uLnTx/>
                <a:uFillTx/>
                <a:latin typeface="Arial" charset="0"/>
                <a:ea typeface="ＭＳ Ｐゴシック" pitchFamily="50" charset="-128"/>
                <a:cs typeface="+mn-cs"/>
                <a:sym typeface="Wingdings" panose="05000000000000000000" pitchFamily="2" charset="2"/>
              </a:rPr>
              <a:t>magnetic </a:t>
            </a:r>
            <a:r>
              <a:rPr kumimoji="1" lang="en-US" altLang="ja-JP" sz="2000" b="1" i="0" u="none" strike="noStrike" kern="1200" cap="none" spc="0" normalizeH="0" baseline="0" noProof="0" dirty="0">
                <a:ln>
                  <a:noFill/>
                </a:ln>
                <a:solidFill>
                  <a:srgbClr val="000000"/>
                </a:solidFill>
                <a:effectLst/>
                <a:uLnTx/>
                <a:uFillTx/>
                <a:latin typeface="Arial" charset="0"/>
                <a:ea typeface="ＭＳ Ｐゴシック" pitchFamily="50" charset="-128"/>
                <a:cs typeface="+mn-cs"/>
                <a:sym typeface="Wingdings" panose="05000000000000000000" pitchFamily="2" charset="2"/>
              </a:rPr>
              <a:t>anisotropy (PMA</a:t>
            </a:r>
            <a:r>
              <a:rPr kumimoji="1" lang="en-US" altLang="ja-JP" sz="2000" b="1" i="0" u="none" strike="noStrike" kern="1200" cap="none" spc="0" normalizeH="0" baseline="0" noProof="0" dirty="0" smtClean="0">
                <a:ln>
                  <a:noFill/>
                </a:ln>
                <a:solidFill>
                  <a:srgbClr val="000000"/>
                </a:solidFill>
                <a:effectLst/>
                <a:uLnTx/>
                <a:uFillTx/>
                <a:latin typeface="Arial" charset="0"/>
                <a:ea typeface="ＭＳ Ｐゴシック" pitchFamily="50" charset="-128"/>
                <a:cs typeface="+mn-cs"/>
                <a:sym typeface="Wingdings" panose="05000000000000000000" pitchFamily="2" charset="2"/>
              </a:rPr>
              <a:t>)</a:t>
            </a:r>
            <a:endParaRPr kumimoji="1" lang="en-US" altLang="ja-JP" sz="2800" b="0" i="1" u="none" strike="noStrike" kern="1200" cap="none" spc="0" normalizeH="0" baseline="-25000" noProof="0" dirty="0">
              <a:ln>
                <a:noFill/>
              </a:ln>
              <a:solidFill>
                <a:srgbClr val="000000"/>
              </a:solidFill>
              <a:effectLst/>
              <a:uLnTx/>
              <a:uFillTx/>
              <a:latin typeface="Times New Roman" panose="02020603050405020304" pitchFamily="18" charset="0"/>
              <a:ea typeface="ＭＳ Ｐゴシック" pitchFamily="50" charset="-128"/>
              <a:cs typeface="Times New Roman" panose="02020603050405020304" pitchFamily="18" charset="0"/>
            </a:endParaRPr>
          </a:p>
        </p:txBody>
      </p:sp>
      <p:sp>
        <p:nvSpPr>
          <p:cNvPr id="74" name="テキスト ボックス 73"/>
          <p:cNvSpPr txBox="1"/>
          <p:nvPr/>
        </p:nvSpPr>
        <p:spPr>
          <a:xfrm>
            <a:off x="4037222" y="5589240"/>
            <a:ext cx="4272323" cy="738664"/>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800" b="1" i="0" u="none" strike="noStrike" kern="1200" cap="none" spc="0" normalizeH="0" baseline="0" noProof="0" dirty="0">
                <a:ln>
                  <a:noFill/>
                </a:ln>
                <a:solidFill>
                  <a:srgbClr val="000000"/>
                </a:solidFill>
                <a:effectLst/>
                <a:uLnTx/>
                <a:uFillTx/>
                <a:latin typeface="Arial" charset="0"/>
                <a:ea typeface="ＭＳ Ｐゴシック" pitchFamily="50" charset="-128"/>
                <a:cs typeface="+mn-cs"/>
              </a:rPr>
              <a:t> </a:t>
            </a:r>
            <a:r>
              <a:rPr kumimoji="1" lang="ja-JP" altLang="en-US" sz="1800" b="1" i="0" u="none" strike="noStrike" kern="1200" cap="none" spc="0" normalizeH="0" baseline="0" noProof="0" dirty="0" smtClean="0">
                <a:ln>
                  <a:noFill/>
                </a:ln>
                <a:solidFill>
                  <a:srgbClr val="000000"/>
                </a:solidFill>
                <a:effectLst/>
                <a:uLnTx/>
                <a:uFillTx/>
                <a:latin typeface="Arial" charset="0"/>
                <a:ea typeface="ＭＳ Ｐゴシック" pitchFamily="50" charset="-128"/>
                <a:cs typeface="+mn-cs"/>
              </a:rPr>
              <a:t>   </a:t>
            </a:r>
            <a:r>
              <a:rPr kumimoji="1" lang="en-US" altLang="ja-JP" sz="1800" b="1" i="0" u="none" strike="noStrike" kern="1200" cap="none" spc="0" normalizeH="0" baseline="0" noProof="0" dirty="0" smtClean="0">
                <a:ln>
                  <a:noFill/>
                </a:ln>
                <a:solidFill>
                  <a:srgbClr val="000000"/>
                </a:solidFill>
                <a:effectLst/>
                <a:uLnTx/>
                <a:uFillTx/>
                <a:latin typeface="Arial" charset="0"/>
                <a:ea typeface="ＭＳ Ｐゴシック" pitchFamily="50" charset="-128"/>
                <a:cs typeface="+mn-cs"/>
              </a:rPr>
              <a:t>Magnetic </a:t>
            </a:r>
            <a:r>
              <a:rPr kumimoji="1" lang="en-US" altLang="ja-JP" sz="1800" b="1" i="0" u="none" strike="noStrike" kern="1200" cap="none" spc="0" normalizeH="0" baseline="0" noProof="0" dirty="0">
                <a:ln>
                  <a:noFill/>
                </a:ln>
                <a:solidFill>
                  <a:srgbClr val="000000"/>
                </a:solidFill>
                <a:effectLst/>
                <a:uLnTx/>
                <a:uFillTx/>
                <a:latin typeface="Arial" charset="0"/>
                <a:ea typeface="ＭＳ Ｐゴシック" pitchFamily="50" charset="-128"/>
                <a:cs typeface="+mn-cs"/>
              </a:rPr>
              <a:t>anisotropy </a:t>
            </a:r>
            <a:r>
              <a:rPr kumimoji="1" lang="en-US" altLang="ja-JP" sz="1800" b="1" i="0" u="none" strike="noStrike" kern="1200" cap="none" spc="0" normalizeH="0" baseline="0" noProof="0" dirty="0">
                <a:ln>
                  <a:noFill/>
                </a:ln>
                <a:solidFill>
                  <a:srgbClr val="000000"/>
                </a:solidFill>
                <a:effectLst/>
                <a:uLnTx/>
                <a:uFillTx/>
                <a:latin typeface="Arial" charset="0"/>
                <a:ea typeface="ＭＳ Ｐゴシック" pitchFamily="50" charset="-128"/>
                <a:cs typeface="+mn-cs"/>
                <a:sym typeface="Wingdings" panose="05000000000000000000" pitchFamily="2" charset="2"/>
              </a:rPr>
              <a:t></a:t>
            </a:r>
            <a:endParaRPr kumimoji="1" lang="ja-JP" altLang="en-US" sz="2000" b="1" i="0" u="none" strike="noStrike" kern="1200" cap="none" spc="0" normalizeH="0" baseline="0" noProof="0" dirty="0">
              <a:ln>
                <a:noFill/>
              </a:ln>
              <a:solidFill>
                <a:srgbClr val="000000"/>
              </a:solidFill>
              <a:effectLst/>
              <a:uLnTx/>
              <a:uFillTx/>
              <a:latin typeface="Arial" charset="0"/>
              <a:ea typeface="ＭＳ Ｐゴシック" pitchFamily="50" charset="-128"/>
              <a:cs typeface="+mn-cs"/>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en-US" altLang="ja-JP" sz="2000" b="1" i="1" u="none" strike="noStrike" kern="1200" cap="none" spc="0" normalizeH="0" baseline="0" noProof="0" dirty="0" err="1" smtClean="0">
                <a:ln>
                  <a:noFill/>
                </a:ln>
                <a:solidFill>
                  <a:srgbClr val="000000"/>
                </a:solidFill>
                <a:effectLst/>
                <a:uLnTx/>
                <a:uFillTx/>
                <a:latin typeface="Symbol" panose="05050102010706020507" pitchFamily="18" charset="2"/>
                <a:ea typeface="ＭＳ Ｐゴシック" pitchFamily="50" charset="-128"/>
                <a:cs typeface="+mn-cs"/>
              </a:rPr>
              <a:t>q</a:t>
            </a:r>
            <a:r>
              <a:rPr kumimoji="1" lang="en-US" altLang="ja-JP" sz="2000" b="1" i="1" u="none" strike="noStrike" kern="1200" cap="none" spc="0" normalizeH="0" baseline="-25000" noProof="0" dirty="0" err="1" smtClean="0">
                <a:ln>
                  <a:noFill/>
                </a:ln>
                <a:solidFill>
                  <a:srgbClr val="000000"/>
                </a:solidFill>
                <a:effectLst/>
                <a:uLnTx/>
                <a:uFillTx/>
                <a:latin typeface="Arial" charset="0"/>
                <a:ea typeface="ＭＳ Ｐゴシック" pitchFamily="50" charset="-128"/>
                <a:cs typeface="+mn-cs"/>
              </a:rPr>
              <a:t>H</a:t>
            </a:r>
            <a:r>
              <a:rPr kumimoji="1" lang="en-US" altLang="ja-JP" sz="2000" b="1" i="1" u="none" strike="noStrike" kern="1200" cap="none" spc="0" normalizeH="0" baseline="-25000" noProof="0" dirty="0" smtClean="0">
                <a:ln>
                  <a:noFill/>
                </a:ln>
                <a:solidFill>
                  <a:srgbClr val="000000"/>
                </a:solidFill>
                <a:effectLst/>
                <a:uLnTx/>
                <a:uFillTx/>
                <a:latin typeface="Arial" charset="0"/>
                <a:ea typeface="ＭＳ Ｐゴシック" pitchFamily="50" charset="-128"/>
                <a:cs typeface="+mn-cs"/>
              </a:rPr>
              <a:t> </a:t>
            </a:r>
            <a:r>
              <a:rPr kumimoji="1" lang="en-US" altLang="ja-JP" sz="2000" b="1" i="0" u="none" strike="noStrike" kern="1200" cap="none" spc="0" normalizeH="0" baseline="0" noProof="0" dirty="0" smtClean="0">
                <a:ln>
                  <a:noFill/>
                </a:ln>
                <a:solidFill>
                  <a:srgbClr val="000000"/>
                </a:solidFill>
                <a:effectLst/>
                <a:uLnTx/>
                <a:uFillTx/>
                <a:latin typeface="Arial" charset="0"/>
                <a:ea typeface="ＭＳ Ｐゴシック" pitchFamily="50" charset="-128"/>
                <a:cs typeface="+mn-cs"/>
                <a:sym typeface="Symbol" panose="05050102010706020507" pitchFamily="18" charset="2"/>
              </a:rPr>
              <a:t></a:t>
            </a:r>
            <a:r>
              <a:rPr kumimoji="1" lang="en-US" altLang="ja-JP" sz="2000" b="1" i="0" u="none" strike="noStrike" kern="1200" cap="none" spc="0" normalizeH="0" baseline="0" noProof="0" dirty="0" smtClean="0">
                <a:ln>
                  <a:noFill/>
                </a:ln>
                <a:solidFill>
                  <a:srgbClr val="000000"/>
                </a:solidFill>
                <a:effectLst/>
                <a:uLnTx/>
                <a:uFillTx/>
                <a:latin typeface="Symbol" panose="05050102010706020507" pitchFamily="18" charset="2"/>
                <a:ea typeface="ＭＳ Ｐゴシック" pitchFamily="50" charset="-128"/>
                <a:cs typeface="+mn-cs"/>
              </a:rPr>
              <a:t> </a:t>
            </a:r>
            <a:r>
              <a:rPr kumimoji="1" lang="en-US" altLang="ja-JP" sz="2000" b="1" i="1" u="none" strike="noStrike" kern="1200" cap="none" spc="0" normalizeH="0" baseline="0" noProof="0" dirty="0" err="1" smtClean="0">
                <a:ln>
                  <a:noFill/>
                </a:ln>
                <a:solidFill>
                  <a:srgbClr val="000000"/>
                </a:solidFill>
                <a:effectLst/>
                <a:uLnTx/>
                <a:uFillTx/>
                <a:latin typeface="Symbol" panose="05050102010706020507" pitchFamily="18" charset="2"/>
                <a:ea typeface="ＭＳ Ｐゴシック" pitchFamily="50" charset="-128"/>
                <a:cs typeface="+mn-cs"/>
              </a:rPr>
              <a:t>q</a:t>
            </a:r>
            <a:r>
              <a:rPr kumimoji="1" lang="en-US" altLang="ja-JP" sz="2000" b="1" i="1" u="none" strike="noStrike" kern="1200" cap="none" spc="0" normalizeH="0" baseline="-25000" noProof="0" dirty="0" err="1" smtClean="0">
                <a:ln>
                  <a:noFill/>
                </a:ln>
                <a:solidFill>
                  <a:srgbClr val="000000"/>
                </a:solidFill>
                <a:effectLst/>
                <a:uLnTx/>
                <a:uFillTx/>
                <a:latin typeface="Arial" charset="0"/>
                <a:ea typeface="ＭＳ Ｐゴシック" pitchFamily="50" charset="-128"/>
                <a:cs typeface="+mn-cs"/>
              </a:rPr>
              <a:t>M</a:t>
            </a:r>
            <a:r>
              <a:rPr kumimoji="1" lang="en-US" altLang="ja-JP" sz="1800" b="1" i="0" u="none" strike="noStrike" kern="1200" cap="none" spc="0" normalizeH="0" baseline="0" noProof="0" dirty="0" smtClean="0">
                <a:ln>
                  <a:noFill/>
                </a:ln>
                <a:solidFill>
                  <a:srgbClr val="000000"/>
                </a:solidFill>
                <a:effectLst/>
                <a:uLnTx/>
                <a:uFillTx/>
                <a:latin typeface="Arial" charset="0"/>
                <a:ea typeface="ＭＳ Ｐゴシック" pitchFamily="50" charset="-128"/>
                <a:cs typeface="+mn-cs"/>
              </a:rPr>
              <a:t> (except for </a:t>
            </a:r>
            <a:r>
              <a:rPr kumimoji="1" lang="en-US" altLang="ja-JP" sz="1800" b="1" i="1" u="none" strike="noStrike" kern="1200" cap="none" spc="0" normalizeH="0" baseline="0" noProof="0" dirty="0" err="1" smtClean="0">
                <a:ln>
                  <a:noFill/>
                </a:ln>
                <a:solidFill>
                  <a:srgbClr val="000000"/>
                </a:solidFill>
                <a:effectLst/>
                <a:uLnTx/>
                <a:uFillTx/>
                <a:latin typeface="Symbol" panose="05050102010706020507" pitchFamily="18" charset="2"/>
                <a:ea typeface="ＭＳ Ｐゴシック" pitchFamily="50" charset="-128"/>
                <a:cs typeface="+mn-cs"/>
              </a:rPr>
              <a:t>q</a:t>
            </a:r>
            <a:r>
              <a:rPr kumimoji="1" lang="en-US" altLang="ja-JP" sz="1800" b="1" i="1" u="none" strike="noStrike" kern="1200" cap="none" spc="0" normalizeH="0" baseline="-25000" noProof="0" dirty="0" err="1" smtClean="0">
                <a:ln>
                  <a:noFill/>
                </a:ln>
                <a:solidFill>
                  <a:srgbClr val="000000"/>
                </a:solidFill>
                <a:effectLst/>
                <a:uLnTx/>
                <a:uFillTx/>
                <a:latin typeface="Arial" charset="0"/>
                <a:ea typeface="ＭＳ Ｐゴシック" pitchFamily="50" charset="-128"/>
                <a:cs typeface="+mn-cs"/>
              </a:rPr>
              <a:t>H</a:t>
            </a:r>
            <a:r>
              <a:rPr kumimoji="1" lang="en-US" altLang="ja-JP" sz="1800" b="1" i="1" u="none" strike="noStrike" kern="1200" cap="none" spc="0" normalizeH="0" baseline="-25000" noProof="0" dirty="0" smtClean="0">
                <a:ln>
                  <a:noFill/>
                </a:ln>
                <a:solidFill>
                  <a:srgbClr val="000000"/>
                </a:solidFill>
                <a:effectLst/>
                <a:uLnTx/>
                <a:uFillTx/>
                <a:latin typeface="Arial" charset="0"/>
                <a:ea typeface="ＭＳ Ｐゴシック" pitchFamily="50" charset="-128"/>
                <a:cs typeface="+mn-cs"/>
              </a:rPr>
              <a:t> </a:t>
            </a:r>
            <a:r>
              <a:rPr kumimoji="1" lang="en-US" altLang="ja-JP" sz="1800" b="1" i="0" u="none" strike="noStrike" kern="1200" cap="none" spc="0" normalizeH="0" baseline="0" noProof="0" dirty="0" smtClean="0">
                <a:ln>
                  <a:noFill/>
                </a:ln>
                <a:solidFill>
                  <a:srgbClr val="000000"/>
                </a:solidFill>
                <a:effectLst/>
                <a:uLnTx/>
                <a:uFillTx/>
                <a:latin typeface="Symbol" panose="05050102010706020507" pitchFamily="18" charset="2"/>
                <a:ea typeface="ＭＳ Ｐゴシック" pitchFamily="50" charset="-128"/>
                <a:cs typeface="+mn-cs"/>
              </a:rPr>
              <a:t>= </a:t>
            </a:r>
            <a:r>
              <a:rPr kumimoji="1" lang="en-US" altLang="ja-JP" sz="1800" b="1" i="1" u="none" strike="noStrike" kern="1200" cap="none" spc="0" normalizeH="0" baseline="0" noProof="0" dirty="0" err="1" smtClean="0">
                <a:ln>
                  <a:noFill/>
                </a:ln>
                <a:solidFill>
                  <a:srgbClr val="000000"/>
                </a:solidFill>
                <a:effectLst/>
                <a:uLnTx/>
                <a:uFillTx/>
                <a:latin typeface="Symbol" panose="05050102010706020507" pitchFamily="18" charset="2"/>
                <a:ea typeface="ＭＳ Ｐゴシック" pitchFamily="50" charset="-128"/>
                <a:cs typeface="+mn-cs"/>
              </a:rPr>
              <a:t>q</a:t>
            </a:r>
            <a:r>
              <a:rPr kumimoji="1" lang="en-US" altLang="ja-JP" sz="1800" b="1" i="1" u="none" strike="noStrike" kern="1200" cap="none" spc="0" normalizeH="0" baseline="-25000" noProof="0" dirty="0" err="1" smtClean="0">
                <a:ln>
                  <a:noFill/>
                </a:ln>
                <a:solidFill>
                  <a:srgbClr val="000000"/>
                </a:solidFill>
                <a:effectLst/>
                <a:uLnTx/>
                <a:uFillTx/>
                <a:latin typeface="Arial" charset="0"/>
                <a:ea typeface="ＭＳ Ｐゴシック" pitchFamily="50" charset="-128"/>
                <a:cs typeface="+mn-cs"/>
              </a:rPr>
              <a:t>M</a:t>
            </a:r>
            <a:r>
              <a:rPr kumimoji="1" lang="en-US" altLang="ja-JP" sz="1800" b="1" i="1" u="none" strike="noStrike" kern="1200" cap="none" spc="0" normalizeH="0" baseline="-25000" noProof="0" dirty="0" smtClean="0">
                <a:ln>
                  <a:noFill/>
                </a:ln>
                <a:solidFill>
                  <a:srgbClr val="000000"/>
                </a:solidFill>
                <a:effectLst/>
                <a:uLnTx/>
                <a:uFillTx/>
                <a:latin typeface="Arial" charset="0"/>
                <a:ea typeface="ＭＳ Ｐゴシック" pitchFamily="50" charset="-128"/>
                <a:cs typeface="+mn-cs"/>
              </a:rPr>
              <a:t> </a:t>
            </a:r>
            <a:r>
              <a:rPr kumimoji="1" lang="en-US" altLang="ja-JP" sz="1800" b="1" i="0" u="none" strike="noStrike" kern="1200" cap="none" spc="0" normalizeH="0" baseline="0" noProof="0" dirty="0" smtClean="0">
                <a:ln>
                  <a:noFill/>
                </a:ln>
                <a:solidFill>
                  <a:srgbClr val="000000"/>
                </a:solidFill>
                <a:effectLst/>
                <a:uLnTx/>
                <a:uFillTx/>
                <a:latin typeface="Symbol" panose="05050102010706020507" pitchFamily="18" charset="2"/>
                <a:ea typeface="ＭＳ Ｐゴシック" pitchFamily="50" charset="-128"/>
                <a:cs typeface="+mn-cs"/>
              </a:rPr>
              <a:t>=</a:t>
            </a:r>
            <a:r>
              <a:rPr kumimoji="1" lang="en-US" altLang="ja-JP" sz="1800" b="1" i="1" u="none" strike="noStrike" kern="1200" cap="none" spc="0" normalizeH="0" baseline="-25000" noProof="0" dirty="0" smtClean="0">
                <a:ln>
                  <a:noFill/>
                </a:ln>
                <a:solidFill>
                  <a:srgbClr val="000000"/>
                </a:solidFill>
                <a:effectLst/>
                <a:uLnTx/>
                <a:uFillTx/>
                <a:latin typeface="Arial" charset="0"/>
                <a:ea typeface="ＭＳ Ｐゴシック" pitchFamily="50" charset="-128"/>
                <a:cs typeface="+mn-cs"/>
              </a:rPr>
              <a:t> </a:t>
            </a:r>
            <a:r>
              <a:rPr kumimoji="1" lang="en-US" altLang="ja-JP" sz="1800" b="1" i="0" u="none" strike="noStrike" kern="1200" cap="none" spc="0" normalizeH="0" baseline="0" noProof="0" dirty="0" smtClean="0">
                <a:ln>
                  <a:noFill/>
                </a:ln>
                <a:solidFill>
                  <a:srgbClr val="000000"/>
                </a:solidFill>
                <a:effectLst/>
                <a:uLnTx/>
                <a:uFillTx/>
                <a:latin typeface="Arial" charset="0"/>
                <a:ea typeface="ＭＳ Ｐゴシック" pitchFamily="50" charset="-128"/>
                <a:cs typeface="+mn-cs"/>
              </a:rPr>
              <a:t>0</a:t>
            </a:r>
            <a:r>
              <a:rPr kumimoji="1" lang="en-US" altLang="ja-JP" sz="1800" b="1" i="0" u="none" strike="noStrike" kern="1200" cap="none" spc="0" normalizeH="0" baseline="30000" noProof="0" dirty="0" smtClean="0">
                <a:ln>
                  <a:noFill/>
                </a:ln>
                <a:solidFill>
                  <a:srgbClr val="000000"/>
                </a:solidFill>
                <a:effectLst/>
                <a:uLnTx/>
                <a:uFillTx/>
                <a:latin typeface="Arial" charset="0"/>
                <a:ea typeface="ＭＳ Ｐゴシック" pitchFamily="50" charset="-128"/>
                <a:cs typeface="+mn-cs"/>
              </a:rPr>
              <a:t>o</a:t>
            </a:r>
            <a:r>
              <a:rPr kumimoji="1" lang="en-US" altLang="ja-JP" sz="1800" b="1" i="0" u="none" strike="noStrike" kern="1200" cap="none" spc="0" normalizeH="0" baseline="0" noProof="0" dirty="0" smtClean="0">
                <a:ln>
                  <a:noFill/>
                </a:ln>
                <a:solidFill>
                  <a:srgbClr val="000000"/>
                </a:solidFill>
                <a:effectLst/>
                <a:uLnTx/>
                <a:uFillTx/>
                <a:latin typeface="Arial" charset="0"/>
                <a:ea typeface="ＭＳ Ｐゴシック" pitchFamily="50" charset="-128"/>
                <a:cs typeface="+mn-cs"/>
              </a:rPr>
              <a:t> or 90</a:t>
            </a:r>
            <a:r>
              <a:rPr kumimoji="1" lang="en-US" altLang="ja-JP" sz="1800" b="1" i="0" u="none" strike="noStrike" kern="1200" cap="none" spc="0" normalizeH="0" baseline="30000" noProof="0" dirty="0" smtClean="0">
                <a:ln>
                  <a:noFill/>
                </a:ln>
                <a:solidFill>
                  <a:srgbClr val="000000"/>
                </a:solidFill>
                <a:effectLst/>
                <a:uLnTx/>
                <a:uFillTx/>
                <a:latin typeface="Arial" charset="0"/>
                <a:ea typeface="ＭＳ Ｐゴシック" pitchFamily="50" charset="-128"/>
                <a:cs typeface="+mn-cs"/>
              </a:rPr>
              <a:t>o</a:t>
            </a:r>
            <a:r>
              <a:rPr kumimoji="1" lang="en-US" altLang="ja-JP" sz="1800" b="1" i="0" u="none" strike="noStrike" kern="1200" cap="none" spc="0" normalizeH="0" baseline="0" noProof="0" dirty="0" smtClean="0">
                <a:ln>
                  <a:noFill/>
                </a:ln>
                <a:solidFill>
                  <a:srgbClr val="000000"/>
                </a:solidFill>
                <a:effectLst/>
                <a:uLnTx/>
                <a:uFillTx/>
                <a:latin typeface="Arial" charset="0"/>
                <a:ea typeface="ＭＳ Ｐゴシック" pitchFamily="50" charset="-128"/>
                <a:cs typeface="+mn-cs"/>
              </a:rPr>
              <a:t>)</a:t>
            </a:r>
          </a:p>
        </p:txBody>
      </p:sp>
    </p:spTree>
    <p:extLst>
      <p:ext uri="{BB962C8B-B14F-4D97-AF65-F5344CB8AC3E}">
        <p14:creationId xmlns:p14="http://schemas.microsoft.com/office/powerpoint/2010/main" val="300557079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fade">
                                      <p:cBhvr>
                                        <p:cTn id="10" dur="500"/>
                                        <p:tgtEl>
                                          <p:spTgt spid="26"/>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8" grpId="0"/>
      <p:bldP spid="5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タイトル 1"/>
          <p:cNvSpPr>
            <a:spLocks noGrp="1"/>
          </p:cNvSpPr>
          <p:nvPr>
            <p:ph type="title"/>
          </p:nvPr>
        </p:nvSpPr>
        <p:spPr>
          <a:xfrm>
            <a:off x="90488" y="274638"/>
            <a:ext cx="8964612" cy="561975"/>
          </a:xfrm>
          <a:ln>
            <a:miter lim="800000"/>
            <a:headEnd/>
            <a:tailEnd/>
          </a:ln>
        </p:spPr>
        <p:txBody>
          <a:bodyPr/>
          <a:lstStyle/>
          <a:p>
            <a:pPr eaLnBrk="1" fontAlgn="auto" hangingPunct="1">
              <a:spcBef>
                <a:spcPts val="0"/>
              </a:spcBef>
              <a:spcAft>
                <a:spcPts val="0"/>
              </a:spcAft>
              <a:defRPr/>
            </a:pPr>
            <a:r>
              <a:rPr lang="en-US" altLang="ja-JP" sz="2800" b="1" dirty="0" smtClean="0">
                <a:solidFill>
                  <a:srgbClr val="006600"/>
                </a:solidFill>
                <a:effectLst>
                  <a:outerShdw blurRad="38100" dist="38100" dir="2700000" algn="tl">
                    <a:srgbClr val="000000">
                      <a:alpha val="43137"/>
                    </a:srgbClr>
                  </a:outerShdw>
                </a:effectLst>
              </a:rPr>
              <a:t>Vector-type superconducting magnet</a:t>
            </a:r>
            <a:endParaRPr lang="ja-JP" altLang="en-US" sz="2800" b="1" dirty="0">
              <a:solidFill>
                <a:srgbClr val="006600"/>
              </a:solidFill>
              <a:effectLst>
                <a:outerShdw blurRad="38100" dist="38100" dir="2700000" algn="tl">
                  <a:srgbClr val="000000">
                    <a:alpha val="43137"/>
                  </a:srgbClr>
                </a:outerShdw>
              </a:effectLst>
            </a:endParaRPr>
          </a:p>
        </p:txBody>
      </p:sp>
      <p:pic>
        <p:nvPicPr>
          <p:cNvPr id="66563" name="Picture 4" descr="C:\data\docs\newXMCD\fujihira\写真\IMG_015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7538" y="1578509"/>
            <a:ext cx="4314825" cy="3236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6564" name="直線矢印コネクタ 68"/>
          <p:cNvCxnSpPr>
            <a:cxnSpLocks noChangeShapeType="1"/>
          </p:cNvCxnSpPr>
          <p:nvPr/>
        </p:nvCxnSpPr>
        <p:spPr bwMode="auto">
          <a:xfrm>
            <a:off x="6931025" y="1551522"/>
            <a:ext cx="52388" cy="998537"/>
          </a:xfrm>
          <a:prstGeom prst="straightConnector1">
            <a:avLst/>
          </a:prstGeom>
          <a:noFill/>
          <a:ln w="28575" algn="ctr">
            <a:solidFill>
              <a:srgbClr val="00CCFF"/>
            </a:solidFill>
            <a:round/>
            <a:headEnd/>
            <a:tailEnd type="arrow" w="med" len="med"/>
          </a:ln>
          <a:extLst>
            <a:ext uri="{909E8E84-426E-40DD-AFC4-6F175D3DCCD1}">
              <a14:hiddenFill xmlns:a14="http://schemas.microsoft.com/office/drawing/2010/main">
                <a:noFill/>
              </a14:hiddenFill>
            </a:ext>
          </a:extLst>
        </p:spPr>
      </p:cxnSp>
      <p:cxnSp>
        <p:nvCxnSpPr>
          <p:cNvPr id="66565" name="直線矢印コネクタ 69"/>
          <p:cNvCxnSpPr>
            <a:cxnSpLocks noChangeShapeType="1"/>
          </p:cNvCxnSpPr>
          <p:nvPr/>
        </p:nvCxnSpPr>
        <p:spPr bwMode="auto">
          <a:xfrm flipH="1">
            <a:off x="5786438" y="1530884"/>
            <a:ext cx="1000125" cy="941388"/>
          </a:xfrm>
          <a:prstGeom prst="straightConnector1">
            <a:avLst/>
          </a:prstGeom>
          <a:noFill/>
          <a:ln w="28575" algn="ctr">
            <a:solidFill>
              <a:srgbClr val="00CCFF"/>
            </a:solidFill>
            <a:round/>
            <a:headEnd/>
            <a:tailEnd type="arrow" w="med" len="med"/>
          </a:ln>
          <a:extLst>
            <a:ext uri="{909E8E84-426E-40DD-AFC4-6F175D3DCCD1}">
              <a14:hiddenFill xmlns:a14="http://schemas.microsoft.com/office/drawing/2010/main">
                <a:noFill/>
              </a14:hiddenFill>
            </a:ext>
          </a:extLst>
        </p:spPr>
      </p:cxnSp>
      <p:sp>
        <p:nvSpPr>
          <p:cNvPr id="66566" name="テキスト ボックス 70"/>
          <p:cNvSpPr txBox="1">
            <a:spLocks noChangeArrowheads="1"/>
          </p:cNvSpPr>
          <p:nvPr/>
        </p:nvSpPr>
        <p:spPr bwMode="auto">
          <a:xfrm>
            <a:off x="6426200" y="1194334"/>
            <a:ext cx="17637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800" b="1" i="0" u="none" strike="noStrike" kern="1200" cap="none" spc="0" normalizeH="0" baseline="0" noProof="0" smtClean="0">
                <a:ln>
                  <a:noFill/>
                </a:ln>
                <a:solidFill>
                  <a:srgbClr val="0070C0"/>
                </a:solidFill>
                <a:effectLst/>
                <a:uLnTx/>
                <a:uFillTx/>
                <a:latin typeface="Arial" panose="020B0604020202020204" pitchFamily="34" charset="0"/>
                <a:ea typeface="ＭＳ Ｐゴシック" panose="020B0600070205080204" pitchFamily="50" charset="-128"/>
                <a:cs typeface="+mn-cs"/>
              </a:rPr>
              <a:t>Horizontal coil</a:t>
            </a:r>
            <a:endParaRPr kumimoji="1" lang="ja-JP" altLang="en-US" sz="1800" b="1" i="0" u="none" strike="noStrike" kern="1200" cap="none" spc="0" normalizeH="0" baseline="0" noProof="0" smtClean="0">
              <a:ln>
                <a:noFill/>
              </a:ln>
              <a:solidFill>
                <a:srgbClr val="0070C0"/>
              </a:solidFill>
              <a:effectLst/>
              <a:uLnTx/>
              <a:uFillTx/>
              <a:latin typeface="Arial" panose="020B0604020202020204" pitchFamily="34" charset="0"/>
              <a:ea typeface="ＭＳ Ｐゴシック" panose="020B0600070205080204" pitchFamily="50" charset="-128"/>
              <a:cs typeface="+mn-cs"/>
            </a:endParaRPr>
          </a:p>
        </p:txBody>
      </p:sp>
      <p:cxnSp>
        <p:nvCxnSpPr>
          <p:cNvPr id="66567" name="直線矢印コネクタ 71"/>
          <p:cNvCxnSpPr>
            <a:cxnSpLocks noChangeShapeType="1"/>
          </p:cNvCxnSpPr>
          <p:nvPr/>
        </p:nvCxnSpPr>
        <p:spPr bwMode="auto">
          <a:xfrm>
            <a:off x="5364163" y="1530884"/>
            <a:ext cx="579437" cy="2065338"/>
          </a:xfrm>
          <a:prstGeom prst="straightConnector1">
            <a:avLst/>
          </a:prstGeom>
          <a:noFill/>
          <a:ln w="28575" algn="ctr">
            <a:solidFill>
              <a:srgbClr val="E2AC00"/>
            </a:solidFill>
            <a:round/>
            <a:headEnd/>
            <a:tailEnd type="arrow" w="med" len="med"/>
          </a:ln>
          <a:extLst>
            <a:ext uri="{909E8E84-426E-40DD-AFC4-6F175D3DCCD1}">
              <a14:hiddenFill xmlns:a14="http://schemas.microsoft.com/office/drawing/2010/main">
                <a:noFill/>
              </a14:hiddenFill>
            </a:ext>
          </a:extLst>
        </p:spPr>
      </p:cxnSp>
      <p:sp>
        <p:nvSpPr>
          <p:cNvPr id="66568" name="テキスト ボックス 72"/>
          <p:cNvSpPr txBox="1">
            <a:spLocks noChangeArrowheads="1"/>
          </p:cNvSpPr>
          <p:nvPr/>
        </p:nvSpPr>
        <p:spPr bwMode="auto">
          <a:xfrm>
            <a:off x="4427538" y="1194334"/>
            <a:ext cx="16208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800" b="1" i="0" u="none" strike="noStrike" kern="1200" cap="none" spc="0" normalizeH="0" baseline="0" noProof="0" smtClean="0">
                <a:ln>
                  <a:noFill/>
                </a:ln>
                <a:solidFill>
                  <a:srgbClr val="C09200"/>
                </a:solidFill>
                <a:effectLst/>
                <a:uLnTx/>
                <a:uFillTx/>
                <a:latin typeface="Arial" panose="020B0604020202020204" pitchFamily="34" charset="0"/>
                <a:ea typeface="ＭＳ Ｐゴシック" panose="020B0600070205080204" pitchFamily="50" charset="-128"/>
                <a:cs typeface="+mn-cs"/>
              </a:rPr>
              <a:t>Vertical coil</a:t>
            </a:r>
            <a:endParaRPr kumimoji="1" lang="ja-JP" altLang="en-US" sz="1800" b="1" i="0" u="none" strike="noStrike" kern="1200" cap="none" spc="0" normalizeH="0" baseline="0" noProof="0" smtClean="0">
              <a:ln>
                <a:noFill/>
              </a:ln>
              <a:solidFill>
                <a:srgbClr val="C09200"/>
              </a:solidFill>
              <a:effectLst/>
              <a:uLnTx/>
              <a:uFillTx/>
              <a:latin typeface="Arial" panose="020B0604020202020204" pitchFamily="34" charset="0"/>
              <a:ea typeface="ＭＳ Ｐゴシック" panose="020B0600070205080204" pitchFamily="50" charset="-128"/>
              <a:cs typeface="+mn-cs"/>
            </a:endParaRPr>
          </a:p>
        </p:txBody>
      </p:sp>
      <p:sp>
        <p:nvSpPr>
          <p:cNvPr id="74" name="円/楕円 73"/>
          <p:cNvSpPr/>
          <p:nvPr/>
        </p:nvSpPr>
        <p:spPr>
          <a:xfrm>
            <a:off x="6116638" y="2608797"/>
            <a:ext cx="468312" cy="265112"/>
          </a:xfrm>
          <a:prstGeom prst="ellipse">
            <a:avLst/>
          </a:prstGeom>
          <a:noFill/>
          <a:ln w="25400" cap="flat" cmpd="sng" algn="ctr">
            <a:solidFill>
              <a:srgbClr val="E2AC00"/>
            </a:solidFill>
            <a:prstDash val="sysDash"/>
          </a:ln>
          <a:effectLst/>
        </p:spPr>
        <p:txBody>
          <a:bodyPr anchor="ct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ja-JP" altLang="en-US" sz="1800" b="0" i="0" u="none" strike="noStrike" kern="0" cap="none" spc="0" normalizeH="0" baseline="0" noProof="0">
              <a:ln>
                <a:noFill/>
              </a:ln>
              <a:solidFill>
                <a:srgbClr val="FFFFFF"/>
              </a:solidFill>
              <a:effectLst/>
              <a:uLnTx/>
              <a:uFillTx/>
              <a:latin typeface="Arial"/>
              <a:ea typeface="ＭＳ Ｐゴシック"/>
              <a:cs typeface="+mn-cs"/>
            </a:endParaRPr>
          </a:p>
        </p:txBody>
      </p:sp>
      <p:sp>
        <p:nvSpPr>
          <p:cNvPr id="75" name="円/楕円 74"/>
          <p:cNvSpPr/>
          <p:nvPr/>
        </p:nvSpPr>
        <p:spPr>
          <a:xfrm>
            <a:off x="5770563" y="1959509"/>
            <a:ext cx="1160462" cy="412750"/>
          </a:xfrm>
          <a:prstGeom prst="ellipse">
            <a:avLst/>
          </a:prstGeom>
          <a:noFill/>
          <a:ln w="25400" cap="flat" cmpd="sng" algn="ctr">
            <a:solidFill>
              <a:srgbClr val="E2AC00"/>
            </a:solidFill>
            <a:prstDash val="sysDash"/>
          </a:ln>
          <a:effectLst/>
        </p:spPr>
        <p:txBody>
          <a:bodyPr anchor="ct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ja-JP" altLang="en-US" sz="1800" b="0" i="0" u="none" strike="noStrike" kern="0" cap="none" spc="0" normalizeH="0" baseline="0" noProof="0">
              <a:ln>
                <a:noFill/>
              </a:ln>
              <a:solidFill>
                <a:srgbClr val="FFFFFF"/>
              </a:solidFill>
              <a:effectLst/>
              <a:uLnTx/>
              <a:uFillTx/>
              <a:latin typeface="Arial"/>
              <a:ea typeface="ＭＳ Ｐゴシック"/>
              <a:cs typeface="+mn-cs"/>
            </a:endParaRPr>
          </a:p>
        </p:txBody>
      </p:sp>
      <p:cxnSp>
        <p:nvCxnSpPr>
          <p:cNvPr id="66571" name="直線コネクタ 75"/>
          <p:cNvCxnSpPr>
            <a:cxnSpLocks noChangeShapeType="1"/>
            <a:stCxn id="75" idx="2"/>
            <a:endCxn id="74" idx="2"/>
          </p:cNvCxnSpPr>
          <p:nvPr/>
        </p:nvCxnSpPr>
        <p:spPr bwMode="auto">
          <a:xfrm>
            <a:off x="5770563" y="2165884"/>
            <a:ext cx="346075" cy="574675"/>
          </a:xfrm>
          <a:prstGeom prst="line">
            <a:avLst/>
          </a:prstGeom>
          <a:noFill/>
          <a:ln w="28575" algn="ctr">
            <a:solidFill>
              <a:srgbClr val="E2AC00"/>
            </a:solidFill>
            <a:prstDash val="sysDash"/>
            <a:round/>
            <a:headEnd/>
            <a:tailEnd/>
          </a:ln>
          <a:extLst>
            <a:ext uri="{909E8E84-426E-40DD-AFC4-6F175D3DCCD1}">
              <a14:hiddenFill xmlns:a14="http://schemas.microsoft.com/office/drawing/2010/main">
                <a:noFill/>
              </a14:hiddenFill>
            </a:ext>
          </a:extLst>
        </p:spPr>
      </p:cxnSp>
      <p:cxnSp>
        <p:nvCxnSpPr>
          <p:cNvPr id="66572" name="直線コネクタ 76"/>
          <p:cNvCxnSpPr>
            <a:cxnSpLocks noChangeShapeType="1"/>
            <a:stCxn id="75" idx="6"/>
            <a:endCxn id="74" idx="6"/>
          </p:cNvCxnSpPr>
          <p:nvPr/>
        </p:nvCxnSpPr>
        <p:spPr bwMode="auto">
          <a:xfrm flipH="1">
            <a:off x="6584950" y="2165884"/>
            <a:ext cx="346075" cy="574675"/>
          </a:xfrm>
          <a:prstGeom prst="line">
            <a:avLst/>
          </a:prstGeom>
          <a:noFill/>
          <a:ln w="28575" algn="ctr">
            <a:solidFill>
              <a:srgbClr val="E2AC00"/>
            </a:solidFill>
            <a:prstDash val="sysDash"/>
            <a:round/>
            <a:headEnd/>
            <a:tailEnd/>
          </a:ln>
          <a:extLst>
            <a:ext uri="{909E8E84-426E-40DD-AFC4-6F175D3DCCD1}">
              <a14:hiddenFill xmlns:a14="http://schemas.microsoft.com/office/drawing/2010/main">
                <a:noFill/>
              </a14:hiddenFill>
            </a:ext>
          </a:extLst>
        </p:spPr>
      </p:cxnSp>
      <p:cxnSp>
        <p:nvCxnSpPr>
          <p:cNvPr id="66573" name="直線矢印コネクタ 77"/>
          <p:cNvCxnSpPr>
            <a:cxnSpLocks noChangeShapeType="1"/>
          </p:cNvCxnSpPr>
          <p:nvPr/>
        </p:nvCxnSpPr>
        <p:spPr bwMode="auto">
          <a:xfrm>
            <a:off x="5541963" y="1511834"/>
            <a:ext cx="398462" cy="508000"/>
          </a:xfrm>
          <a:prstGeom prst="straightConnector1">
            <a:avLst/>
          </a:prstGeom>
          <a:noFill/>
          <a:ln w="28575" algn="ctr">
            <a:solidFill>
              <a:srgbClr val="E2AC00"/>
            </a:solidFill>
            <a:round/>
            <a:headEnd/>
            <a:tailEnd type="arrow" w="med" len="med"/>
          </a:ln>
          <a:extLst>
            <a:ext uri="{909E8E84-426E-40DD-AFC4-6F175D3DCCD1}">
              <a14:hiddenFill xmlns:a14="http://schemas.microsoft.com/office/drawing/2010/main">
                <a:noFill/>
              </a14:hiddenFill>
            </a:ext>
          </a:extLst>
        </p:spPr>
      </p:cxnSp>
      <p:grpSp>
        <p:nvGrpSpPr>
          <p:cNvPr id="66574" name="グループ化 78"/>
          <p:cNvGrpSpPr>
            <a:grpSpLocks/>
          </p:cNvGrpSpPr>
          <p:nvPr/>
        </p:nvGrpSpPr>
        <p:grpSpPr bwMode="auto">
          <a:xfrm flipV="1">
            <a:off x="5773738" y="3050122"/>
            <a:ext cx="1160462" cy="912812"/>
            <a:chOff x="9734352" y="2653309"/>
            <a:chExt cx="1160183" cy="913572"/>
          </a:xfrm>
        </p:grpSpPr>
        <p:sp>
          <p:nvSpPr>
            <p:cNvPr id="80" name="円/楕円 79"/>
            <p:cNvSpPr/>
            <p:nvPr/>
          </p:nvSpPr>
          <p:spPr>
            <a:xfrm>
              <a:off x="10080344" y="3301548"/>
              <a:ext cx="469787" cy="265333"/>
            </a:xfrm>
            <a:prstGeom prst="ellipse">
              <a:avLst/>
            </a:prstGeom>
            <a:noFill/>
            <a:ln w="25400" cap="flat" cmpd="sng" algn="ctr">
              <a:solidFill>
                <a:srgbClr val="E2AC00"/>
              </a:solidFill>
              <a:prstDash val="sysDash"/>
            </a:ln>
            <a:effectLst/>
          </p:spPr>
          <p:txBody>
            <a:bodyPr anchor="ct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ja-JP" altLang="en-US" sz="1800" b="0" i="0" u="none" strike="noStrike" kern="0" cap="none" spc="0" normalizeH="0" baseline="0" noProof="0">
                <a:ln>
                  <a:noFill/>
                </a:ln>
                <a:solidFill>
                  <a:srgbClr val="FFFFFF"/>
                </a:solidFill>
                <a:effectLst/>
                <a:uLnTx/>
                <a:uFillTx/>
                <a:latin typeface="Arial"/>
                <a:ea typeface="ＭＳ Ｐゴシック"/>
                <a:cs typeface="+mn-cs"/>
              </a:endParaRPr>
            </a:p>
          </p:txBody>
        </p:sp>
        <p:sp>
          <p:nvSpPr>
            <p:cNvPr id="81" name="円/楕円 80"/>
            <p:cNvSpPr/>
            <p:nvPr/>
          </p:nvSpPr>
          <p:spPr>
            <a:xfrm>
              <a:off x="9734352" y="2653309"/>
              <a:ext cx="1160183" cy="411504"/>
            </a:xfrm>
            <a:prstGeom prst="ellipse">
              <a:avLst/>
            </a:prstGeom>
            <a:noFill/>
            <a:ln w="25400" cap="flat" cmpd="sng" algn="ctr">
              <a:solidFill>
                <a:srgbClr val="E2AC00"/>
              </a:solidFill>
              <a:prstDash val="sysDash"/>
            </a:ln>
            <a:effectLst/>
          </p:spPr>
          <p:txBody>
            <a:bodyPr anchor="ct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ja-JP" altLang="en-US" sz="1800" b="0" i="0" u="none" strike="noStrike" kern="0" cap="none" spc="0" normalizeH="0" baseline="0" noProof="0">
                <a:ln>
                  <a:noFill/>
                </a:ln>
                <a:solidFill>
                  <a:srgbClr val="FFFFFF"/>
                </a:solidFill>
                <a:effectLst/>
                <a:uLnTx/>
                <a:uFillTx/>
                <a:latin typeface="Arial"/>
                <a:ea typeface="ＭＳ Ｐゴシック"/>
                <a:cs typeface="+mn-cs"/>
              </a:endParaRPr>
            </a:p>
          </p:txBody>
        </p:sp>
        <p:cxnSp>
          <p:nvCxnSpPr>
            <p:cNvPr id="66602" name="直線コネクタ 81"/>
            <p:cNvCxnSpPr>
              <a:cxnSpLocks noChangeShapeType="1"/>
              <a:stCxn id="81" idx="2"/>
              <a:endCxn id="80" idx="2"/>
            </p:cNvCxnSpPr>
            <p:nvPr/>
          </p:nvCxnSpPr>
          <p:spPr bwMode="auto">
            <a:xfrm>
              <a:off x="9734352" y="2859238"/>
              <a:ext cx="346260" cy="574893"/>
            </a:xfrm>
            <a:prstGeom prst="line">
              <a:avLst/>
            </a:prstGeom>
            <a:noFill/>
            <a:ln w="28575" algn="ctr">
              <a:solidFill>
                <a:srgbClr val="E2AC00"/>
              </a:solidFill>
              <a:prstDash val="sysDash"/>
              <a:round/>
              <a:headEnd/>
              <a:tailEnd/>
            </a:ln>
            <a:extLst>
              <a:ext uri="{909E8E84-426E-40DD-AFC4-6F175D3DCCD1}">
                <a14:hiddenFill xmlns:a14="http://schemas.microsoft.com/office/drawing/2010/main">
                  <a:noFill/>
                </a14:hiddenFill>
              </a:ext>
            </a:extLst>
          </p:spPr>
        </p:cxnSp>
        <p:cxnSp>
          <p:nvCxnSpPr>
            <p:cNvPr id="66603" name="直線コネクタ 82"/>
            <p:cNvCxnSpPr>
              <a:cxnSpLocks noChangeShapeType="1"/>
              <a:stCxn id="81" idx="6"/>
              <a:endCxn id="80" idx="6"/>
            </p:cNvCxnSpPr>
            <p:nvPr/>
          </p:nvCxnSpPr>
          <p:spPr bwMode="auto">
            <a:xfrm flipH="1">
              <a:off x="10549756" y="2859238"/>
              <a:ext cx="344779" cy="574893"/>
            </a:xfrm>
            <a:prstGeom prst="line">
              <a:avLst/>
            </a:prstGeom>
            <a:noFill/>
            <a:ln w="28575" algn="ctr">
              <a:solidFill>
                <a:srgbClr val="E2AC00"/>
              </a:solidFill>
              <a:prstDash val="sysDash"/>
              <a:round/>
              <a:headEnd/>
              <a:tailEnd/>
            </a:ln>
            <a:extLst>
              <a:ext uri="{909E8E84-426E-40DD-AFC4-6F175D3DCCD1}">
                <a14:hiddenFill xmlns:a14="http://schemas.microsoft.com/office/drawing/2010/main">
                  <a:noFill/>
                </a14:hiddenFill>
              </a:ext>
            </a:extLst>
          </p:spPr>
        </p:cxnSp>
      </p:grpSp>
      <p:grpSp>
        <p:nvGrpSpPr>
          <p:cNvPr id="66575" name="グループ化 41"/>
          <p:cNvGrpSpPr>
            <a:grpSpLocks/>
          </p:cNvGrpSpPr>
          <p:nvPr/>
        </p:nvGrpSpPr>
        <p:grpSpPr bwMode="auto">
          <a:xfrm rot="16200000" flipV="1">
            <a:off x="6208712" y="2731035"/>
            <a:ext cx="1406525" cy="647700"/>
            <a:chOff x="9734352" y="2653309"/>
            <a:chExt cx="1160183" cy="913572"/>
          </a:xfrm>
        </p:grpSpPr>
        <p:sp>
          <p:nvSpPr>
            <p:cNvPr id="85" name="円/楕円 84"/>
            <p:cNvSpPr/>
            <p:nvPr/>
          </p:nvSpPr>
          <p:spPr>
            <a:xfrm>
              <a:off x="10090526" y="3300421"/>
              <a:ext cx="470097" cy="266459"/>
            </a:xfrm>
            <a:prstGeom prst="ellipse">
              <a:avLst/>
            </a:prstGeom>
            <a:noFill/>
            <a:ln w="25400" cap="flat" cmpd="sng" algn="ctr">
              <a:solidFill>
                <a:srgbClr val="00CCFF"/>
              </a:solidFill>
              <a:prstDash val="sysDash"/>
            </a:ln>
            <a:effectLst/>
          </p:spPr>
          <p:txBody>
            <a:bodyPr anchor="ct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ja-JP" altLang="en-US" sz="1800" b="0" i="0" u="none" strike="noStrike" kern="0" cap="none" spc="0" normalizeH="0" baseline="0" noProof="0">
                <a:ln>
                  <a:noFill/>
                </a:ln>
                <a:solidFill>
                  <a:srgbClr val="FFFFFF"/>
                </a:solidFill>
                <a:effectLst/>
                <a:uLnTx/>
                <a:uFillTx/>
                <a:latin typeface="Arial"/>
                <a:ea typeface="ＭＳ Ｐゴシック"/>
                <a:cs typeface="+mn-cs"/>
              </a:endParaRPr>
            </a:p>
          </p:txBody>
        </p:sp>
        <p:sp>
          <p:nvSpPr>
            <p:cNvPr id="86" name="円/楕円 85"/>
            <p:cNvSpPr/>
            <p:nvPr/>
          </p:nvSpPr>
          <p:spPr>
            <a:xfrm>
              <a:off x="9734352" y="2653309"/>
              <a:ext cx="1160183" cy="412003"/>
            </a:xfrm>
            <a:prstGeom prst="ellipse">
              <a:avLst/>
            </a:prstGeom>
            <a:noFill/>
            <a:ln w="25400" cap="flat" cmpd="sng" algn="ctr">
              <a:solidFill>
                <a:srgbClr val="00CCFF"/>
              </a:solidFill>
              <a:prstDash val="sysDash"/>
            </a:ln>
            <a:effectLst/>
          </p:spPr>
          <p:txBody>
            <a:bodyPr anchor="ct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ja-JP" altLang="en-US" sz="1800" b="0" i="0" u="none" strike="noStrike" kern="0" cap="none" spc="0" normalizeH="0" baseline="0" noProof="0">
                <a:ln>
                  <a:noFill/>
                </a:ln>
                <a:solidFill>
                  <a:srgbClr val="FFFFFF"/>
                </a:solidFill>
                <a:effectLst/>
                <a:uLnTx/>
                <a:uFillTx/>
                <a:latin typeface="Arial"/>
                <a:ea typeface="ＭＳ Ｐゴシック"/>
                <a:cs typeface="+mn-cs"/>
              </a:endParaRPr>
            </a:p>
          </p:txBody>
        </p:sp>
        <p:cxnSp>
          <p:nvCxnSpPr>
            <p:cNvPr id="66598" name="直線コネクタ 86"/>
            <p:cNvCxnSpPr>
              <a:cxnSpLocks noChangeShapeType="1"/>
              <a:stCxn id="86" idx="2"/>
              <a:endCxn id="85" idx="2"/>
            </p:cNvCxnSpPr>
            <p:nvPr/>
          </p:nvCxnSpPr>
          <p:spPr bwMode="auto">
            <a:xfrm>
              <a:off x="9734352" y="2859238"/>
              <a:ext cx="346260" cy="574893"/>
            </a:xfrm>
            <a:prstGeom prst="line">
              <a:avLst/>
            </a:prstGeom>
            <a:noFill/>
            <a:ln w="28575" algn="ctr">
              <a:solidFill>
                <a:srgbClr val="00CCFF"/>
              </a:solidFill>
              <a:prstDash val="sysDash"/>
              <a:round/>
              <a:headEnd/>
              <a:tailEnd/>
            </a:ln>
            <a:extLst>
              <a:ext uri="{909E8E84-426E-40DD-AFC4-6F175D3DCCD1}">
                <a14:hiddenFill xmlns:a14="http://schemas.microsoft.com/office/drawing/2010/main">
                  <a:noFill/>
                </a14:hiddenFill>
              </a:ext>
            </a:extLst>
          </p:spPr>
        </p:cxnSp>
        <p:cxnSp>
          <p:nvCxnSpPr>
            <p:cNvPr id="66599" name="直線コネクタ 87"/>
            <p:cNvCxnSpPr>
              <a:cxnSpLocks noChangeShapeType="1"/>
              <a:stCxn id="86" idx="6"/>
              <a:endCxn id="85" idx="6"/>
            </p:cNvCxnSpPr>
            <p:nvPr/>
          </p:nvCxnSpPr>
          <p:spPr bwMode="auto">
            <a:xfrm flipH="1">
              <a:off x="10549756" y="2859238"/>
              <a:ext cx="344779" cy="574893"/>
            </a:xfrm>
            <a:prstGeom prst="line">
              <a:avLst/>
            </a:prstGeom>
            <a:noFill/>
            <a:ln w="28575" algn="ctr">
              <a:solidFill>
                <a:srgbClr val="00CCFF"/>
              </a:solidFill>
              <a:prstDash val="sysDash"/>
              <a:round/>
              <a:headEnd/>
              <a:tailEnd/>
            </a:ln>
            <a:extLst>
              <a:ext uri="{909E8E84-426E-40DD-AFC4-6F175D3DCCD1}">
                <a14:hiddenFill xmlns:a14="http://schemas.microsoft.com/office/drawing/2010/main">
                  <a:noFill/>
                </a14:hiddenFill>
              </a:ext>
            </a:extLst>
          </p:spPr>
        </p:cxnSp>
      </p:grpSp>
      <p:grpSp>
        <p:nvGrpSpPr>
          <p:cNvPr id="66576" name="グループ化 46"/>
          <p:cNvGrpSpPr>
            <a:grpSpLocks/>
          </p:cNvGrpSpPr>
          <p:nvPr/>
        </p:nvGrpSpPr>
        <p:grpSpPr bwMode="auto">
          <a:xfrm rot="5400000" flipH="1" flipV="1">
            <a:off x="5087144" y="2700078"/>
            <a:ext cx="1406525" cy="709613"/>
            <a:chOff x="9734352" y="2653309"/>
            <a:chExt cx="1160183" cy="913572"/>
          </a:xfrm>
        </p:grpSpPr>
        <p:sp>
          <p:nvSpPr>
            <p:cNvPr id="90" name="円/楕円 89"/>
            <p:cNvSpPr/>
            <p:nvPr/>
          </p:nvSpPr>
          <p:spPr>
            <a:xfrm>
              <a:off x="10080050" y="3317539"/>
              <a:ext cx="470097" cy="265692"/>
            </a:xfrm>
            <a:prstGeom prst="ellipse">
              <a:avLst/>
            </a:prstGeom>
            <a:noFill/>
            <a:ln w="25400" cap="flat" cmpd="sng" algn="ctr">
              <a:solidFill>
                <a:srgbClr val="00CCFF"/>
              </a:solidFill>
              <a:prstDash val="sysDash"/>
            </a:ln>
            <a:effectLst/>
          </p:spPr>
          <p:txBody>
            <a:bodyPr anchor="ct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ja-JP" altLang="en-US" sz="1800" b="0" i="0" u="none" strike="noStrike" kern="0" cap="none" spc="0" normalizeH="0" baseline="0" noProof="0">
                <a:ln>
                  <a:noFill/>
                </a:ln>
                <a:solidFill>
                  <a:srgbClr val="FFFFFF"/>
                </a:solidFill>
                <a:effectLst/>
                <a:uLnTx/>
                <a:uFillTx/>
                <a:latin typeface="Arial"/>
                <a:ea typeface="ＭＳ Ｐゴシック"/>
                <a:cs typeface="+mn-cs"/>
              </a:endParaRPr>
            </a:p>
          </p:txBody>
        </p:sp>
        <p:sp>
          <p:nvSpPr>
            <p:cNvPr id="91" name="円/楕円 90"/>
            <p:cNvSpPr/>
            <p:nvPr/>
          </p:nvSpPr>
          <p:spPr>
            <a:xfrm>
              <a:off x="9734352" y="2669659"/>
              <a:ext cx="1160183" cy="412844"/>
            </a:xfrm>
            <a:prstGeom prst="ellipse">
              <a:avLst/>
            </a:prstGeom>
            <a:noFill/>
            <a:ln w="25400" cap="flat" cmpd="sng" algn="ctr">
              <a:solidFill>
                <a:srgbClr val="00CCFF"/>
              </a:solidFill>
              <a:prstDash val="sysDash"/>
            </a:ln>
            <a:effectLst/>
          </p:spPr>
          <p:txBody>
            <a:bodyPr anchor="ct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ja-JP" altLang="en-US" sz="1800" b="0" i="0" u="none" strike="noStrike" kern="0" cap="none" spc="0" normalizeH="0" baseline="0" noProof="0">
                <a:ln>
                  <a:noFill/>
                </a:ln>
                <a:solidFill>
                  <a:srgbClr val="FFFFFF"/>
                </a:solidFill>
                <a:effectLst/>
                <a:uLnTx/>
                <a:uFillTx/>
                <a:latin typeface="Arial"/>
                <a:ea typeface="ＭＳ Ｐゴシック"/>
                <a:cs typeface="+mn-cs"/>
              </a:endParaRPr>
            </a:p>
          </p:txBody>
        </p:sp>
        <p:cxnSp>
          <p:nvCxnSpPr>
            <p:cNvPr id="66594" name="直線コネクタ 91"/>
            <p:cNvCxnSpPr>
              <a:cxnSpLocks noChangeShapeType="1"/>
              <a:stCxn id="91" idx="2"/>
              <a:endCxn id="90" idx="2"/>
            </p:cNvCxnSpPr>
            <p:nvPr/>
          </p:nvCxnSpPr>
          <p:spPr bwMode="auto">
            <a:xfrm>
              <a:off x="9734352" y="2859238"/>
              <a:ext cx="346260" cy="574893"/>
            </a:xfrm>
            <a:prstGeom prst="line">
              <a:avLst/>
            </a:prstGeom>
            <a:noFill/>
            <a:ln w="28575" algn="ctr">
              <a:solidFill>
                <a:srgbClr val="00CCFF"/>
              </a:solidFill>
              <a:prstDash val="sysDash"/>
              <a:round/>
              <a:headEnd/>
              <a:tailEnd/>
            </a:ln>
            <a:extLst>
              <a:ext uri="{909E8E84-426E-40DD-AFC4-6F175D3DCCD1}">
                <a14:hiddenFill xmlns:a14="http://schemas.microsoft.com/office/drawing/2010/main">
                  <a:noFill/>
                </a14:hiddenFill>
              </a:ext>
            </a:extLst>
          </p:spPr>
        </p:cxnSp>
        <p:cxnSp>
          <p:nvCxnSpPr>
            <p:cNvPr id="66595" name="直線コネクタ 92"/>
            <p:cNvCxnSpPr>
              <a:cxnSpLocks noChangeShapeType="1"/>
              <a:stCxn id="91" idx="6"/>
              <a:endCxn id="90" idx="6"/>
            </p:cNvCxnSpPr>
            <p:nvPr/>
          </p:nvCxnSpPr>
          <p:spPr bwMode="auto">
            <a:xfrm flipH="1">
              <a:off x="10549756" y="2859238"/>
              <a:ext cx="344779" cy="574893"/>
            </a:xfrm>
            <a:prstGeom prst="line">
              <a:avLst/>
            </a:prstGeom>
            <a:noFill/>
            <a:ln w="28575" algn="ctr">
              <a:solidFill>
                <a:srgbClr val="00CCFF"/>
              </a:solidFill>
              <a:prstDash val="sysDash"/>
              <a:round/>
              <a:headEnd/>
              <a:tailEnd/>
            </a:ln>
            <a:extLst>
              <a:ext uri="{909E8E84-426E-40DD-AFC4-6F175D3DCCD1}">
                <a14:hiddenFill xmlns:a14="http://schemas.microsoft.com/office/drawing/2010/main">
                  <a:noFill/>
                </a14:hiddenFill>
              </a:ext>
            </a:extLst>
          </p:spPr>
        </p:cxnSp>
      </p:grpSp>
      <p:cxnSp>
        <p:nvCxnSpPr>
          <p:cNvPr id="66577" name="直線矢印コネクタ 93"/>
          <p:cNvCxnSpPr>
            <a:cxnSpLocks noChangeShapeType="1"/>
          </p:cNvCxnSpPr>
          <p:nvPr/>
        </p:nvCxnSpPr>
        <p:spPr bwMode="auto">
          <a:xfrm>
            <a:off x="7451725" y="1911884"/>
            <a:ext cx="0" cy="1403350"/>
          </a:xfrm>
          <a:prstGeom prst="straightConnector1">
            <a:avLst/>
          </a:prstGeom>
          <a:noFill/>
          <a:ln w="38100" algn="ctr">
            <a:solidFill>
              <a:srgbClr val="00FF00"/>
            </a:solidFill>
            <a:round/>
            <a:headEnd type="triangle" w="med" len="med"/>
            <a:tailEnd type="triangle" w="med" len="med"/>
          </a:ln>
          <a:extLst>
            <a:ext uri="{909E8E84-426E-40DD-AFC4-6F175D3DCCD1}">
              <a14:hiddenFill xmlns:a14="http://schemas.microsoft.com/office/drawing/2010/main">
                <a:noFill/>
              </a14:hiddenFill>
            </a:ext>
          </a:extLst>
        </p:spPr>
      </p:cxnSp>
      <p:sp>
        <p:nvSpPr>
          <p:cNvPr id="66578" name="テキスト ボックス 94"/>
          <p:cNvSpPr txBox="1">
            <a:spLocks noChangeArrowheads="1"/>
          </p:cNvSpPr>
          <p:nvPr/>
        </p:nvSpPr>
        <p:spPr bwMode="auto">
          <a:xfrm>
            <a:off x="7493000" y="2391309"/>
            <a:ext cx="1120775"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000" b="0" i="0" u="none" strike="noStrike" kern="1200" cap="none" spc="0" normalizeH="0" baseline="0" noProof="0" smtClean="0">
                <a:ln>
                  <a:noFill/>
                </a:ln>
                <a:solidFill>
                  <a:srgbClr val="51FF51"/>
                </a:solidFill>
                <a:effectLst/>
                <a:uLnTx/>
                <a:uFillTx/>
                <a:latin typeface="Arial" panose="020B0604020202020204" pitchFamily="34" charset="0"/>
                <a:ea typeface="ＭＳ Ｐゴシック" panose="020B0600070205080204" pitchFamily="50" charset="-128"/>
                <a:cs typeface="+mn-cs"/>
              </a:rPr>
              <a:t>~16 cm</a:t>
            </a:r>
            <a:endParaRPr kumimoji="1" lang="ja-JP" altLang="en-US" sz="2000" b="0" i="0" u="none" strike="noStrike" kern="1200" cap="none" spc="0" normalizeH="0" baseline="0" noProof="0" smtClean="0">
              <a:ln>
                <a:noFill/>
              </a:ln>
              <a:solidFill>
                <a:srgbClr val="51FF51"/>
              </a:solidFill>
              <a:effectLst/>
              <a:uLnTx/>
              <a:uFillTx/>
              <a:latin typeface="Arial" panose="020B0604020202020204" pitchFamily="34" charset="0"/>
              <a:ea typeface="ＭＳ Ｐゴシック" panose="020B0600070205080204" pitchFamily="50" charset="-128"/>
              <a:cs typeface="+mn-cs"/>
            </a:endParaRPr>
          </a:p>
        </p:txBody>
      </p:sp>
      <p:sp>
        <p:nvSpPr>
          <p:cNvPr id="66579" name="Rectangle 13"/>
          <p:cNvSpPr>
            <a:spLocks noChangeArrowheads="1"/>
          </p:cNvSpPr>
          <p:nvPr/>
        </p:nvSpPr>
        <p:spPr bwMode="auto">
          <a:xfrm>
            <a:off x="609600" y="1066800"/>
            <a:ext cx="7924800" cy="76200"/>
          </a:xfrm>
          <a:prstGeom prst="rect">
            <a:avLst/>
          </a:prstGeom>
          <a:gradFill rotWithShape="0">
            <a:gsLst>
              <a:gs pos="0">
                <a:srgbClr val="66FFCC"/>
              </a:gs>
              <a:gs pos="100000">
                <a:schemeClr val="accent2"/>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6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66580" name="テキスト ボックス 97"/>
          <p:cNvSpPr txBox="1">
            <a:spLocks noChangeArrowheads="1"/>
          </p:cNvSpPr>
          <p:nvPr/>
        </p:nvSpPr>
        <p:spPr bwMode="auto">
          <a:xfrm>
            <a:off x="4273612" y="4986002"/>
            <a:ext cx="476232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en-US" altLang="ja-JP" sz="1400" b="1" i="0" u="none" strike="noStrike" kern="1200" cap="none" spc="0" normalizeH="0" baseline="0" noProof="0" dirty="0" smtClean="0">
                <a:ln>
                  <a:noFill/>
                </a:ln>
                <a:solidFill>
                  <a:srgbClr val="000000"/>
                </a:solidFill>
                <a:effectLst/>
                <a:uLnTx/>
                <a:uFillTx/>
                <a:latin typeface="Arial" panose="020B0604020202020204" pitchFamily="34" charset="0"/>
                <a:ea typeface="ＭＳ Ｐゴシック" panose="020B0600070205080204" pitchFamily="50" charset="-128"/>
                <a:cs typeface="+mn-cs"/>
              </a:rPr>
              <a:t>M. </a:t>
            </a:r>
            <a:r>
              <a:rPr kumimoji="1" lang="en-US" altLang="ja-JP" sz="1400" b="1" i="0" u="none" strike="noStrike" kern="1200" cap="none" spc="0" normalizeH="0" baseline="0" noProof="0" dirty="0" err="1" smtClean="0">
                <a:ln>
                  <a:noFill/>
                </a:ln>
                <a:solidFill>
                  <a:srgbClr val="000000"/>
                </a:solidFill>
                <a:effectLst/>
                <a:uLnTx/>
                <a:uFillTx/>
                <a:latin typeface="Arial" panose="020B0604020202020204" pitchFamily="34" charset="0"/>
                <a:ea typeface="ＭＳ Ｐゴシック" panose="020B0600070205080204" pitchFamily="50" charset="-128"/>
                <a:cs typeface="+mn-cs"/>
              </a:rPr>
              <a:t>Furuse</a:t>
            </a:r>
            <a:r>
              <a:rPr kumimoji="1" lang="en-US" altLang="ja-JP" sz="1400" b="1" i="0" u="none" strike="noStrike" kern="1200" cap="none" spc="0" normalizeH="0" baseline="0" noProof="0" dirty="0" smtClean="0">
                <a:ln>
                  <a:noFill/>
                </a:ln>
                <a:solidFill>
                  <a:srgbClr val="000000"/>
                </a:solidFill>
                <a:effectLst/>
                <a:uLnTx/>
                <a:uFillTx/>
                <a:latin typeface="Arial" panose="020B0604020202020204" pitchFamily="34" charset="0"/>
                <a:ea typeface="ＭＳ Ｐゴシック" panose="020B0600070205080204" pitchFamily="50" charset="-128"/>
                <a:cs typeface="+mn-cs"/>
              </a:rPr>
              <a:t> </a:t>
            </a:r>
            <a:r>
              <a:rPr kumimoji="1" lang="en-US" altLang="ja-JP" sz="1400" b="1" i="1" u="none" strike="noStrike" kern="1200" cap="none" spc="0" normalizeH="0" baseline="0" noProof="0" dirty="0" smtClean="0">
                <a:ln>
                  <a:noFill/>
                </a:ln>
                <a:solidFill>
                  <a:srgbClr val="000000"/>
                </a:solidFill>
                <a:effectLst/>
                <a:uLnTx/>
                <a:uFillTx/>
                <a:latin typeface="Arial" panose="020B0604020202020204" pitchFamily="34" charset="0"/>
                <a:ea typeface="ＭＳ Ｐゴシック" panose="020B0600070205080204" pitchFamily="50" charset="-128"/>
                <a:cs typeface="+mn-cs"/>
              </a:rPr>
              <a:t>et al.</a:t>
            </a:r>
            <a:r>
              <a:rPr kumimoji="1" lang="en-US" altLang="ja-JP" sz="1400" b="1" i="0" u="none" strike="noStrike" kern="1200" cap="none" spc="0" normalizeH="0" baseline="0" noProof="0" dirty="0" smtClean="0">
                <a:ln>
                  <a:noFill/>
                </a:ln>
                <a:solidFill>
                  <a:srgbClr val="000000"/>
                </a:solidFill>
                <a:effectLst/>
                <a:uLnTx/>
                <a:uFillTx/>
                <a:latin typeface="Arial" panose="020B0604020202020204" pitchFamily="34" charset="0"/>
                <a:ea typeface="ＭＳ Ｐゴシック" panose="020B0600070205080204" pitchFamily="50" charset="-128"/>
                <a:cs typeface="+mn-cs"/>
              </a:rPr>
              <a:t>, IEEE Trans. Appl. </a:t>
            </a:r>
            <a:r>
              <a:rPr kumimoji="1" lang="en-US" altLang="ja-JP" sz="1400" b="1" i="0" u="none" strike="noStrike" kern="1200" cap="none" spc="0" normalizeH="0" baseline="0" noProof="0" dirty="0" err="1" smtClean="0">
                <a:ln>
                  <a:noFill/>
                </a:ln>
                <a:solidFill>
                  <a:srgbClr val="000000"/>
                </a:solidFill>
                <a:effectLst/>
                <a:uLnTx/>
                <a:uFillTx/>
                <a:latin typeface="Arial" panose="020B0604020202020204" pitchFamily="34" charset="0"/>
                <a:ea typeface="ＭＳ Ｐゴシック" panose="020B0600070205080204" pitchFamily="50" charset="-128"/>
                <a:cs typeface="+mn-cs"/>
              </a:rPr>
              <a:t>Supercond</a:t>
            </a:r>
            <a:r>
              <a:rPr kumimoji="1" lang="en-US" altLang="ja-JP" sz="1400" b="1" i="0" u="none" strike="noStrike" kern="1200" cap="none" spc="0" normalizeH="0" baseline="0" noProof="0" dirty="0" smtClean="0">
                <a:ln>
                  <a:noFill/>
                </a:ln>
                <a:solidFill>
                  <a:srgbClr val="000000"/>
                </a:solidFill>
                <a:effectLst/>
                <a:uLnTx/>
                <a:uFillTx/>
                <a:latin typeface="Arial" panose="020B0604020202020204" pitchFamily="34" charset="0"/>
                <a:ea typeface="ＭＳ Ｐゴシック" panose="020B0600070205080204" pitchFamily="50" charset="-128"/>
                <a:cs typeface="+mn-cs"/>
              </a:rPr>
              <a:t>. </a:t>
            </a:r>
            <a:r>
              <a:rPr lang="en-US" altLang="ja-JP" sz="1400" b="1" dirty="0" smtClean="0">
                <a:solidFill>
                  <a:srgbClr val="000000"/>
                </a:solidFill>
              </a:rPr>
              <a:t>(20</a:t>
            </a:r>
            <a:r>
              <a:rPr kumimoji="1" lang="en-US" altLang="ja-JP" sz="1400" b="1" i="0" u="none" strike="noStrike" kern="1200" cap="none" spc="0" normalizeH="0" baseline="0" noProof="0" dirty="0" smtClean="0">
                <a:ln>
                  <a:noFill/>
                </a:ln>
                <a:solidFill>
                  <a:srgbClr val="000000"/>
                </a:solidFill>
                <a:effectLst/>
                <a:uLnTx/>
                <a:uFillTx/>
                <a:latin typeface="Arial" panose="020B0604020202020204" pitchFamily="34" charset="0"/>
                <a:ea typeface="ＭＳ Ｐゴシック" panose="020B0600070205080204" pitchFamily="50" charset="-128"/>
                <a:cs typeface="+mn-cs"/>
              </a:rPr>
              <a:t>12)</a:t>
            </a:r>
            <a:endParaRPr kumimoji="1" lang="ja-JP" altLang="en-US" sz="1400" b="1" i="0" u="none" strike="noStrike" kern="1200" cap="none" spc="0" normalizeH="0" baseline="0" noProof="0" dirty="0" smtClean="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pic>
        <p:nvPicPr>
          <p:cNvPr id="66581" name="Picture 3"/>
          <p:cNvPicPr>
            <a:picLocks noChangeAspect="1" noChangeArrowheads="1"/>
          </p:cNvPicPr>
          <p:nvPr/>
        </p:nvPicPr>
        <p:blipFill>
          <a:blip r:embed="rId4">
            <a:extLst>
              <a:ext uri="{28A0092B-C50C-407E-A947-70E740481C1C}">
                <a14:useLocalDpi xmlns:a14="http://schemas.microsoft.com/office/drawing/2010/main" val="0"/>
              </a:ext>
            </a:extLst>
          </a:blip>
          <a:srcRect l="29601" r="22287"/>
          <a:stretch>
            <a:fillRect/>
          </a:stretch>
        </p:blipFill>
        <p:spPr bwMode="auto">
          <a:xfrm>
            <a:off x="611188" y="1291863"/>
            <a:ext cx="3594100" cy="379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82" name="テキスト ボックス 59"/>
          <p:cNvSpPr txBox="1">
            <a:spLocks noChangeArrowheads="1"/>
          </p:cNvSpPr>
          <p:nvPr/>
        </p:nvSpPr>
        <p:spPr bwMode="auto">
          <a:xfrm>
            <a:off x="2825750" y="2809513"/>
            <a:ext cx="40005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400" b="1" i="1" u="none" strike="noStrike" kern="1200" cap="none" spc="0" normalizeH="0" baseline="0" noProof="0" smtClean="0">
                <a:ln>
                  <a:noFill/>
                </a:ln>
                <a:solidFill>
                  <a:srgbClr val="FFCC00"/>
                </a:solidFill>
                <a:effectLst/>
                <a:uLnTx/>
                <a:uFillTx/>
                <a:latin typeface="Arial" panose="020B0604020202020204" pitchFamily="34" charset="0"/>
                <a:ea typeface="ＭＳ Ｐゴシック" panose="020B0600070205080204" pitchFamily="50" charset="-128"/>
                <a:cs typeface="+mn-cs"/>
              </a:rPr>
              <a:t>H</a:t>
            </a:r>
            <a:endParaRPr kumimoji="1" lang="ja-JP" altLang="en-US" sz="2400" b="1" i="1" u="none" strike="noStrike" kern="1200" cap="none" spc="0" normalizeH="0" baseline="0" noProof="0" smtClean="0">
              <a:ln>
                <a:noFill/>
              </a:ln>
              <a:solidFill>
                <a:srgbClr val="FFCC00"/>
              </a:solidFill>
              <a:effectLst/>
              <a:uLnTx/>
              <a:uFillTx/>
              <a:latin typeface="Arial" panose="020B0604020202020204" pitchFamily="34" charset="0"/>
              <a:ea typeface="ＭＳ Ｐゴシック" panose="020B0600070205080204" pitchFamily="50" charset="-128"/>
              <a:cs typeface="+mn-cs"/>
            </a:endParaRPr>
          </a:p>
        </p:txBody>
      </p:sp>
      <p:sp>
        <p:nvSpPr>
          <p:cNvPr id="62" name="上矢印 61"/>
          <p:cNvSpPr/>
          <p:nvPr/>
        </p:nvSpPr>
        <p:spPr>
          <a:xfrm rot="7200000">
            <a:off x="2551113" y="2920638"/>
            <a:ext cx="100012" cy="433388"/>
          </a:xfrm>
          <a:prstGeom prst="upArrow">
            <a:avLst/>
          </a:prstGeom>
          <a:solidFill>
            <a:srgbClr val="FFC000">
              <a:alpha val="50196"/>
            </a:srgbClr>
          </a:solidFill>
          <a:ln w="25400" cap="flat" cmpd="sng" algn="ctr">
            <a:solidFill>
              <a:srgbClr val="FFCC00"/>
            </a:solidFill>
            <a:prstDash val="solid"/>
          </a:ln>
          <a:effectLst/>
        </p:spPr>
        <p:txBody>
          <a:bodyPr anchor="ct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ja-JP" altLang="en-US" sz="1800" b="0" i="0" u="none" strike="noStrike" kern="0" cap="none" spc="0" normalizeH="0" baseline="0" noProof="0">
              <a:ln>
                <a:noFill/>
              </a:ln>
              <a:solidFill>
                <a:srgbClr val="FFFFFF"/>
              </a:solidFill>
              <a:effectLst/>
              <a:uLnTx/>
              <a:uFillTx/>
              <a:latin typeface="Arial"/>
              <a:ea typeface="ＭＳ Ｐゴシック"/>
              <a:cs typeface="+mn-cs"/>
            </a:endParaRPr>
          </a:p>
        </p:txBody>
      </p:sp>
      <p:sp>
        <p:nvSpPr>
          <p:cNvPr id="63" name="上矢印 62"/>
          <p:cNvSpPr/>
          <p:nvPr/>
        </p:nvSpPr>
        <p:spPr>
          <a:xfrm rot="4800000">
            <a:off x="2587625" y="2798401"/>
            <a:ext cx="100013" cy="433387"/>
          </a:xfrm>
          <a:prstGeom prst="upArrow">
            <a:avLst/>
          </a:prstGeom>
          <a:solidFill>
            <a:srgbClr val="FFC000">
              <a:alpha val="50196"/>
            </a:srgbClr>
          </a:solidFill>
          <a:ln w="25400" cap="flat" cmpd="sng" algn="ctr">
            <a:solidFill>
              <a:srgbClr val="FFCC00"/>
            </a:solidFill>
            <a:prstDash val="solid"/>
          </a:ln>
          <a:effectLst/>
        </p:spPr>
        <p:txBody>
          <a:bodyPr anchor="ct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ja-JP" altLang="en-US" sz="1800" b="0" i="0" u="none" strike="noStrike" kern="0" cap="none" spc="0" normalizeH="0" baseline="0" noProof="0">
              <a:ln>
                <a:noFill/>
              </a:ln>
              <a:solidFill>
                <a:srgbClr val="FFFFFF"/>
              </a:solidFill>
              <a:effectLst/>
              <a:uLnTx/>
              <a:uFillTx/>
              <a:latin typeface="Arial"/>
              <a:ea typeface="ＭＳ Ｐゴシック"/>
              <a:cs typeface="+mn-cs"/>
            </a:endParaRPr>
          </a:p>
        </p:txBody>
      </p:sp>
      <p:sp>
        <p:nvSpPr>
          <p:cNvPr id="64" name="上矢印 63"/>
          <p:cNvSpPr/>
          <p:nvPr/>
        </p:nvSpPr>
        <p:spPr>
          <a:xfrm rot="2400000">
            <a:off x="2498725" y="2672988"/>
            <a:ext cx="100013" cy="433388"/>
          </a:xfrm>
          <a:prstGeom prst="upArrow">
            <a:avLst/>
          </a:prstGeom>
          <a:solidFill>
            <a:srgbClr val="FFC000">
              <a:alpha val="50196"/>
            </a:srgbClr>
          </a:solidFill>
          <a:ln w="25400" cap="flat" cmpd="sng" algn="ctr">
            <a:solidFill>
              <a:srgbClr val="FFCC00"/>
            </a:solidFill>
            <a:prstDash val="solid"/>
          </a:ln>
          <a:effectLst/>
        </p:spPr>
        <p:txBody>
          <a:bodyPr anchor="ct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ja-JP" altLang="en-US" sz="1800" b="0" i="0" u="none" strike="noStrike" kern="0" cap="none" spc="0" normalizeH="0" baseline="0" noProof="0" dirty="0">
              <a:ln>
                <a:noFill/>
              </a:ln>
              <a:solidFill>
                <a:srgbClr val="FFFFFF"/>
              </a:solidFill>
              <a:effectLst/>
              <a:uLnTx/>
              <a:uFillTx/>
              <a:latin typeface="Arial"/>
              <a:ea typeface="ＭＳ Ｐゴシック"/>
              <a:cs typeface="+mn-cs"/>
            </a:endParaRPr>
          </a:p>
        </p:txBody>
      </p:sp>
      <p:sp>
        <p:nvSpPr>
          <p:cNvPr id="65" name="上矢印 64"/>
          <p:cNvSpPr/>
          <p:nvPr/>
        </p:nvSpPr>
        <p:spPr>
          <a:xfrm>
            <a:off x="2349500" y="2588851"/>
            <a:ext cx="100013" cy="433387"/>
          </a:xfrm>
          <a:prstGeom prst="upArrow">
            <a:avLst/>
          </a:prstGeom>
          <a:solidFill>
            <a:srgbClr val="FFC000">
              <a:alpha val="50196"/>
            </a:srgbClr>
          </a:solidFill>
          <a:ln w="25400" cap="flat" cmpd="sng" algn="ctr">
            <a:solidFill>
              <a:srgbClr val="FFCC00"/>
            </a:solidFill>
            <a:prstDash val="solid"/>
          </a:ln>
          <a:effectLst/>
        </p:spPr>
        <p:txBody>
          <a:bodyPr anchor="ct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ja-JP" altLang="en-US" sz="1800" b="0" i="0" u="none" strike="noStrike" kern="0" cap="none" spc="0" normalizeH="0" baseline="0" noProof="0" dirty="0">
              <a:ln>
                <a:noFill/>
              </a:ln>
              <a:solidFill>
                <a:srgbClr val="FFFFFF"/>
              </a:solidFill>
              <a:effectLst/>
              <a:uLnTx/>
              <a:uFillTx/>
              <a:latin typeface="Arial"/>
              <a:ea typeface="ＭＳ Ｐゴシック"/>
              <a:cs typeface="+mn-cs"/>
            </a:endParaRPr>
          </a:p>
        </p:txBody>
      </p:sp>
      <p:sp>
        <p:nvSpPr>
          <p:cNvPr id="66" name="円弧 65"/>
          <p:cNvSpPr/>
          <p:nvPr/>
        </p:nvSpPr>
        <p:spPr>
          <a:xfrm rot="19800000">
            <a:off x="725488" y="3331801"/>
            <a:ext cx="533400" cy="842962"/>
          </a:xfrm>
          <a:prstGeom prst="arc">
            <a:avLst>
              <a:gd name="adj1" fmla="val 14087127"/>
              <a:gd name="adj2" fmla="val 6815379"/>
            </a:avLst>
          </a:prstGeom>
          <a:noFill/>
          <a:ln w="57150" cap="flat" cmpd="sng" algn="ctr">
            <a:solidFill>
              <a:srgbClr val="00FF00"/>
            </a:solidFill>
            <a:prstDash val="solid"/>
            <a:headEnd type="triangle" w="med" len="med"/>
            <a:tailEnd type="triangle" w="med" len="med"/>
          </a:ln>
          <a:effectLst/>
        </p:spPr>
        <p:txBody>
          <a:bodyPr anchor="ct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ja-JP" altLang="en-US" sz="1800" b="0" i="0" u="none" strike="noStrike" kern="0" cap="none" spc="0" normalizeH="0" baseline="0" noProof="0">
              <a:ln>
                <a:noFill/>
              </a:ln>
              <a:solidFill>
                <a:srgbClr val="000000"/>
              </a:solidFill>
              <a:effectLst/>
              <a:uLnTx/>
              <a:uFillTx/>
              <a:latin typeface="Arial"/>
              <a:ea typeface="ＭＳ Ｐゴシック"/>
              <a:cs typeface="+mn-cs"/>
            </a:endParaRPr>
          </a:p>
        </p:txBody>
      </p:sp>
      <p:sp>
        <p:nvSpPr>
          <p:cNvPr id="66589" name="Line 48"/>
          <p:cNvSpPr>
            <a:spLocks noChangeShapeType="1"/>
          </p:cNvSpPr>
          <p:nvPr/>
        </p:nvSpPr>
        <p:spPr bwMode="auto">
          <a:xfrm flipH="1" flipV="1">
            <a:off x="3211513" y="3425463"/>
            <a:ext cx="933450" cy="604838"/>
          </a:xfrm>
          <a:prstGeom prst="line">
            <a:avLst/>
          </a:prstGeom>
          <a:noFill/>
          <a:ln w="38100">
            <a:solidFill>
              <a:srgbClr val="FF0000"/>
            </a:solidFill>
            <a:prstDash val="solid"/>
            <a:round/>
            <a:headEnd/>
            <a:tailEnd type="triangle" w="lg" len="lg"/>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en-US" sz="20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66590" name="Text Box 51"/>
          <p:cNvSpPr txBox="1">
            <a:spLocks noChangeArrowheads="1"/>
          </p:cNvSpPr>
          <p:nvPr/>
        </p:nvSpPr>
        <p:spPr bwMode="auto">
          <a:xfrm rot="1607678" flipH="1">
            <a:off x="3606800" y="3444513"/>
            <a:ext cx="474663" cy="40005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000" b="1" i="1" u="none" strike="noStrike" kern="1200" cap="none" spc="0" normalizeH="0" baseline="0" noProof="0" dirty="0" err="1" smtClean="0">
                <a:ln>
                  <a:noFill/>
                </a:ln>
                <a:solidFill>
                  <a:srgbClr val="FF0000"/>
                </a:solidFill>
                <a:effectLst/>
                <a:uLnTx/>
                <a:uFillTx/>
                <a:latin typeface="Arial" panose="020B0604020202020204" pitchFamily="34" charset="0"/>
                <a:ea typeface="ＭＳ Ｐゴシック" panose="020B0600070205080204" pitchFamily="50" charset="-128"/>
                <a:cs typeface="+mn-cs"/>
              </a:rPr>
              <a:t>h</a:t>
            </a:r>
            <a:r>
              <a:rPr kumimoji="1" lang="en-US" altLang="ja-JP" sz="2000" b="1" i="1" u="none" strike="noStrike" kern="1200" cap="none" spc="0" normalizeH="0" baseline="0" noProof="0" dirty="0" err="1" smtClean="0">
                <a:ln>
                  <a:noFill/>
                </a:ln>
                <a:solidFill>
                  <a:srgbClr val="FF0000"/>
                </a:solidFill>
                <a:effectLst/>
                <a:uLnTx/>
                <a:uFillTx/>
                <a:latin typeface="Symbol" panose="05050102010706020507" pitchFamily="18" charset="2"/>
                <a:ea typeface="ＭＳ Ｐゴシック" panose="020B0600070205080204" pitchFamily="50" charset="-128"/>
                <a:cs typeface="+mn-cs"/>
              </a:rPr>
              <a:t>n</a:t>
            </a:r>
            <a:endParaRPr kumimoji="1" lang="en-US" altLang="ja-JP" sz="2000" b="1" i="1" u="none" strike="noStrike" kern="1200" cap="none" spc="0" normalizeH="0" baseline="0" noProof="0" dirty="0" smtClean="0">
              <a:ln>
                <a:noFill/>
              </a:ln>
              <a:solidFill>
                <a:srgbClr val="FF0000"/>
              </a:solidFill>
              <a:effectLst/>
              <a:uLnTx/>
              <a:uFillTx/>
              <a:latin typeface="Symbol" panose="05050102010706020507" pitchFamily="18" charset="2"/>
              <a:ea typeface="ＭＳ Ｐゴシック" panose="020B0600070205080204" pitchFamily="50" charset="-128"/>
              <a:cs typeface="+mn-cs"/>
            </a:endParaRPr>
          </a:p>
        </p:txBody>
      </p:sp>
      <p:sp>
        <p:nvSpPr>
          <p:cNvPr id="66591" name="Text Box 51"/>
          <p:cNvSpPr txBox="1">
            <a:spLocks noChangeArrowheads="1"/>
          </p:cNvSpPr>
          <p:nvPr/>
        </p:nvSpPr>
        <p:spPr bwMode="auto">
          <a:xfrm rot="1607678" flipH="1">
            <a:off x="3600450" y="3981088"/>
            <a:ext cx="541338" cy="40005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000" b="1" i="1" u="none" strike="noStrike" kern="1200" cap="none" spc="0" normalizeH="0" baseline="0" noProof="0" smtClean="0">
                <a:ln>
                  <a:noFill/>
                </a:ln>
                <a:solidFill>
                  <a:srgbClr val="FF0000"/>
                </a:solidFill>
                <a:effectLst/>
                <a:uLnTx/>
                <a:uFillTx/>
                <a:ea typeface="ＭＳ Ｐゴシック" panose="020B0600070205080204" pitchFamily="50" charset="-128"/>
                <a:cs typeface="+mn-cs"/>
              </a:rPr>
              <a:t>SR</a:t>
            </a:r>
            <a:endParaRPr kumimoji="1" lang="en-US" altLang="ja-JP" sz="2000" b="1" i="1" u="none" strike="noStrike" kern="1200" cap="none" spc="0" normalizeH="0" baseline="0" noProof="0" smtClean="0">
              <a:ln>
                <a:noFill/>
              </a:ln>
              <a:solidFill>
                <a:srgbClr val="FF0000"/>
              </a:solidFill>
              <a:effectLst/>
              <a:uLnTx/>
              <a:uFillTx/>
              <a:latin typeface="Symbol" panose="05050102010706020507" pitchFamily="18" charset="2"/>
              <a:ea typeface="ＭＳ Ｐゴシック" panose="020B0600070205080204" pitchFamily="50" charset="-128"/>
              <a:cs typeface="+mn-cs"/>
            </a:endParaRPr>
          </a:p>
        </p:txBody>
      </p:sp>
      <p:pic>
        <p:nvPicPr>
          <p:cNvPr id="46"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30796" y="4687989"/>
            <a:ext cx="3033714" cy="2118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6588" name="テキスト ボックス 66"/>
          <p:cNvSpPr txBox="1">
            <a:spLocks noChangeArrowheads="1"/>
          </p:cNvSpPr>
          <p:nvPr/>
        </p:nvSpPr>
        <p:spPr bwMode="auto">
          <a:xfrm>
            <a:off x="692150" y="4222388"/>
            <a:ext cx="13589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800" b="1" i="0" u="none" strike="noStrike" kern="1200" cap="none" spc="0" normalizeH="0" baseline="0" noProof="0" dirty="0" smtClean="0">
                <a:ln>
                  <a:noFill/>
                </a:ln>
                <a:solidFill>
                  <a:srgbClr val="00FF00"/>
                </a:solidFill>
                <a:effectLst/>
                <a:uLnTx/>
                <a:uFillTx/>
                <a:latin typeface="Arial" panose="020B0604020202020204" pitchFamily="34" charset="0"/>
                <a:ea typeface="ＭＳ Ｐゴシック" panose="020B0600070205080204" pitchFamily="50" charset="-128"/>
                <a:cs typeface="+mn-cs"/>
              </a:rPr>
              <a:t>Sample rotation</a:t>
            </a:r>
            <a:endParaRPr kumimoji="1" lang="ja-JP" altLang="en-US" sz="1800" b="1" i="0" u="none" strike="noStrike" kern="1200" cap="none" spc="0" normalizeH="0" baseline="0" noProof="0" dirty="0" smtClean="0">
              <a:ln>
                <a:noFill/>
              </a:ln>
              <a:solidFill>
                <a:srgbClr val="00FF00"/>
              </a:solidFill>
              <a:effectLst/>
              <a:uLnTx/>
              <a:uFillTx/>
              <a:latin typeface="Arial" panose="020B0604020202020204" pitchFamily="34" charset="0"/>
              <a:ea typeface="ＭＳ Ｐゴシック" panose="020B0600070205080204" pitchFamily="50" charset="-128"/>
              <a:cs typeface="+mn-cs"/>
            </a:endParaRPr>
          </a:p>
        </p:txBody>
      </p:sp>
      <p:sp>
        <p:nvSpPr>
          <p:cNvPr id="3" name="テキスト ボックス 2"/>
          <p:cNvSpPr txBox="1"/>
          <p:nvPr/>
        </p:nvSpPr>
        <p:spPr>
          <a:xfrm>
            <a:off x="180242" y="5379918"/>
            <a:ext cx="1701107" cy="646331"/>
          </a:xfrm>
          <a:prstGeom prst="rect">
            <a:avLst/>
          </a:prstGeom>
          <a:noFill/>
        </p:spPr>
        <p:txBody>
          <a:bodyPr wrap="none" rtlCol="0">
            <a:spAutoFit/>
          </a:bodyPr>
          <a:lstStyle/>
          <a:p>
            <a:r>
              <a:rPr kumimoji="1" lang="en-US" altLang="ja-JP" b="1" dirty="0" err="1" smtClean="0"/>
              <a:t>SuperPower</a:t>
            </a:r>
            <a:r>
              <a:rPr kumimoji="1" lang="en-US" altLang="ja-JP" b="1" dirty="0" smtClean="0"/>
              <a:t>®</a:t>
            </a:r>
          </a:p>
          <a:p>
            <a:r>
              <a:rPr kumimoji="1" lang="en-US" altLang="ja-JP" b="1" dirty="0" smtClean="0"/>
              <a:t>YBCO wire</a:t>
            </a:r>
            <a:endParaRPr kumimoji="1" lang="ja-JP" altLang="en-US" b="1" dirty="0"/>
          </a:p>
        </p:txBody>
      </p:sp>
      <p:pic>
        <p:nvPicPr>
          <p:cNvPr id="49" name="図 4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743035" y="3895095"/>
            <a:ext cx="3877949" cy="2896496"/>
          </a:xfrm>
          <a:prstGeom prst="rect">
            <a:avLst/>
          </a:prstGeom>
        </p:spPr>
      </p:pic>
    </p:spTree>
    <p:extLst>
      <p:ext uri="{BB962C8B-B14F-4D97-AF65-F5344CB8AC3E}">
        <p14:creationId xmlns:p14="http://schemas.microsoft.com/office/powerpoint/2010/main" val="7144670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grpId="0" nodeType="clickEffect">
                                  <p:stCondLst>
                                    <p:cond delay="0"/>
                                  </p:stCondLst>
                                  <p:childTnLst>
                                    <p:set>
                                      <p:cBhvr>
                                        <p:cTn id="6" dur="1" fill="hold">
                                          <p:stCondLst>
                                            <p:cond delay="0"/>
                                          </p:stCondLst>
                                        </p:cTn>
                                        <p:tgtEl>
                                          <p:spTgt spid="63"/>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64"/>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xit" presetSubtype="0" fill="hold" grpId="1" nodeType="clickEffect">
                                  <p:stCondLst>
                                    <p:cond delay="0"/>
                                  </p:stCondLst>
                                  <p:childTnLst>
                                    <p:set>
                                      <p:cBhvr>
                                        <p:cTn id="12" dur="1" fill="hold">
                                          <p:stCondLst>
                                            <p:cond delay="0"/>
                                          </p:stCondLst>
                                        </p:cTn>
                                        <p:tgtEl>
                                          <p:spTgt spid="64"/>
                                        </p:tgtEl>
                                        <p:attrNameLst>
                                          <p:attrName>style.visibility</p:attrName>
                                        </p:attrNameLst>
                                      </p:cBhvr>
                                      <p:to>
                                        <p:strVal val="hidden"/>
                                      </p:to>
                                    </p:set>
                                  </p:childTnLst>
                                </p:cTn>
                              </p:par>
                              <p:par>
                                <p:cTn id="13" presetID="1" presetClass="entr" presetSubtype="0" fill="hold" grpId="0" nodeType="withEffect">
                                  <p:stCondLst>
                                    <p:cond delay="0"/>
                                  </p:stCondLst>
                                  <p:childTnLst>
                                    <p:set>
                                      <p:cBhvr>
                                        <p:cTn id="14" dur="1" fill="hold">
                                          <p:stCondLst>
                                            <p:cond delay="0"/>
                                          </p:stCondLst>
                                        </p:cTn>
                                        <p:tgtEl>
                                          <p:spTgt spid="6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2"/>
                                        </p:tgtEl>
                                        <p:attrNameLst>
                                          <p:attrName>style.visibility</p:attrName>
                                        </p:attrNameLst>
                                      </p:cBhvr>
                                      <p:to>
                                        <p:strVal val="visible"/>
                                      </p:to>
                                    </p:set>
                                  </p:childTnLst>
                                </p:cTn>
                              </p:par>
                              <p:par>
                                <p:cTn id="19" presetID="1" presetClass="exit" presetSubtype="0" fill="hold" grpId="1" nodeType="withEffect">
                                  <p:stCondLst>
                                    <p:cond delay="0"/>
                                  </p:stCondLst>
                                  <p:childTnLst>
                                    <p:set>
                                      <p:cBhvr>
                                        <p:cTn id="20" dur="1" fill="hold">
                                          <p:stCondLst>
                                            <p:cond delay="0"/>
                                          </p:stCondLst>
                                        </p:cTn>
                                        <p:tgtEl>
                                          <p:spTgt spid="65"/>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animBg="1"/>
      <p:bldP spid="64" grpId="0" animBg="1"/>
      <p:bldP spid="64" grpId="1" animBg="1"/>
      <p:bldP spid="65" grpId="0" animBg="1"/>
      <p:bldP spid="65"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1"/>
          <p:cNvGrpSpPr/>
          <p:nvPr/>
        </p:nvGrpSpPr>
        <p:grpSpPr>
          <a:xfrm>
            <a:off x="549411" y="1536299"/>
            <a:ext cx="8180651" cy="2265323"/>
            <a:chOff x="1225506" y="1380620"/>
            <a:chExt cx="7436954" cy="1872168"/>
          </a:xfrm>
        </p:grpSpPr>
        <p:sp>
          <p:nvSpPr>
            <p:cNvPr id="72731" name="Text Box 27"/>
            <p:cNvSpPr txBox="1">
              <a:spLocks noChangeArrowheads="1"/>
            </p:cNvSpPr>
            <p:nvPr/>
          </p:nvSpPr>
          <p:spPr bwMode="auto">
            <a:xfrm>
              <a:off x="6823819" y="1736725"/>
              <a:ext cx="1419225" cy="2797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defTabSz="1279525">
                <a:defRPr kumimoji="1">
                  <a:solidFill>
                    <a:schemeClr val="tx1"/>
                  </a:solidFill>
                  <a:latin typeface="Arial" panose="020B0604020202020204" pitchFamily="34" charset="0"/>
                  <a:ea typeface="ＭＳ Ｐゴシック" panose="020B0600070205080204" pitchFamily="50" charset="-128"/>
                </a:defRPr>
              </a:lvl1pPr>
              <a:lvl2pPr algn="l" defTabSz="1279525">
                <a:defRPr kumimoji="1">
                  <a:solidFill>
                    <a:schemeClr val="tx1"/>
                  </a:solidFill>
                  <a:latin typeface="Arial" panose="020B0604020202020204" pitchFamily="34" charset="0"/>
                  <a:ea typeface="ＭＳ Ｐゴシック" panose="020B0600070205080204" pitchFamily="50" charset="-128"/>
                </a:defRPr>
              </a:lvl2pPr>
              <a:lvl3pPr algn="l" defTabSz="1279525">
                <a:defRPr kumimoji="1">
                  <a:solidFill>
                    <a:schemeClr val="tx1"/>
                  </a:solidFill>
                  <a:latin typeface="Arial" panose="020B0604020202020204" pitchFamily="34" charset="0"/>
                  <a:ea typeface="ＭＳ Ｐゴシック" panose="020B0600070205080204" pitchFamily="50" charset="-128"/>
                </a:defRPr>
              </a:lvl3pPr>
              <a:lvl4pPr algn="l" defTabSz="1279525">
                <a:defRPr kumimoji="1">
                  <a:solidFill>
                    <a:schemeClr val="tx1"/>
                  </a:solidFill>
                  <a:latin typeface="Arial" panose="020B0604020202020204" pitchFamily="34" charset="0"/>
                  <a:ea typeface="ＭＳ Ｐゴシック" panose="020B0600070205080204" pitchFamily="50" charset="-128"/>
                </a:defRPr>
              </a:lvl4pPr>
              <a:lvl5pPr algn="l" defTabSz="1279525">
                <a:defRPr kumimoji="1">
                  <a:solidFill>
                    <a:schemeClr val="tx1"/>
                  </a:solidFill>
                  <a:latin typeface="Arial" panose="020B0604020202020204" pitchFamily="34" charset="0"/>
                  <a:ea typeface="ＭＳ Ｐゴシック" panose="020B0600070205080204" pitchFamily="50" charset="-128"/>
                </a:defRPr>
              </a:lvl5pPr>
              <a:lvl6pPr defTabSz="1279525"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defTabSz="1279525"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defTabSz="1279525"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defTabSz="1279525"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50000"/>
                </a:spcBef>
                <a:spcAft>
                  <a:spcPct val="0"/>
                </a:spcAft>
                <a:buClrTx/>
                <a:buSzTx/>
                <a:buFontTx/>
                <a:buNone/>
                <a:tabLst/>
                <a:defRPr/>
              </a:pPr>
              <a:r>
                <a:rPr kumimoji="1" lang="en-US" altLang="ja-JP" sz="1600" b="1" i="0" u="none" strike="noStrike" kern="1200" cap="none" spc="0" normalizeH="0" baseline="0" noProof="0" dirty="0" smtClean="0">
                  <a:ln>
                    <a:noFill/>
                  </a:ln>
                  <a:solidFill>
                    <a:srgbClr val="000000"/>
                  </a:solidFill>
                  <a:effectLst>
                    <a:outerShdw blurRad="38100" dist="38100" dir="2700000" algn="tl">
                      <a:srgbClr val="C0C0C0"/>
                    </a:outerShdw>
                  </a:effectLst>
                  <a:uLnTx/>
                  <a:uFillTx/>
                  <a:latin typeface="Arial" panose="020B0604020202020204" pitchFamily="34" charset="0"/>
                  <a:ea typeface="ＭＳ Ｐゴシック" panose="020B0600070205080204" pitchFamily="50" charset="-128"/>
                  <a:cs typeface="+mn-cs"/>
                </a:rPr>
                <a:t>To beamline </a:t>
              </a:r>
              <a:endParaRPr kumimoji="1" lang="ja-JP" altLang="en-US" sz="1600" b="1" i="0" u="none" strike="noStrike" kern="1200" cap="none" spc="0" normalizeH="0" baseline="0" noProof="0" dirty="0" smtClean="0">
                <a:ln>
                  <a:noFill/>
                </a:ln>
                <a:solidFill>
                  <a:srgbClr val="000000"/>
                </a:solidFill>
                <a:effectLst>
                  <a:outerShdw blurRad="38100" dist="38100" dir="2700000" algn="tl">
                    <a:srgbClr val="C0C0C0"/>
                  </a:outerShdw>
                </a:effectLst>
                <a:uLnTx/>
                <a:uFillTx/>
                <a:latin typeface="Arial" panose="020B0604020202020204" pitchFamily="34" charset="0"/>
                <a:ea typeface="ＭＳ Ｐゴシック" panose="020B0600070205080204" pitchFamily="50" charset="-128"/>
                <a:cs typeface="+mn-cs"/>
              </a:endParaRPr>
            </a:p>
          </p:txBody>
        </p:sp>
        <p:sp>
          <p:nvSpPr>
            <p:cNvPr id="72732" name="Text Box 28"/>
            <p:cNvSpPr txBox="1">
              <a:spLocks noChangeArrowheads="1"/>
            </p:cNvSpPr>
            <p:nvPr/>
          </p:nvSpPr>
          <p:spPr bwMode="auto">
            <a:xfrm>
              <a:off x="1225506" y="2426117"/>
              <a:ext cx="1819275" cy="1943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defTabSz="1279525">
                <a:defRPr kumimoji="1">
                  <a:solidFill>
                    <a:schemeClr val="tx1"/>
                  </a:solidFill>
                  <a:latin typeface="Arial" panose="020B0604020202020204" pitchFamily="34" charset="0"/>
                  <a:ea typeface="ＭＳ Ｐゴシック" panose="020B0600070205080204" pitchFamily="50" charset="-128"/>
                </a:defRPr>
              </a:lvl1pPr>
              <a:lvl2pPr algn="l" defTabSz="1279525">
                <a:defRPr kumimoji="1">
                  <a:solidFill>
                    <a:schemeClr val="tx1"/>
                  </a:solidFill>
                  <a:latin typeface="Arial" panose="020B0604020202020204" pitchFamily="34" charset="0"/>
                  <a:ea typeface="ＭＳ Ｐゴシック" panose="020B0600070205080204" pitchFamily="50" charset="-128"/>
                </a:defRPr>
              </a:lvl2pPr>
              <a:lvl3pPr algn="l" defTabSz="1279525">
                <a:defRPr kumimoji="1">
                  <a:solidFill>
                    <a:schemeClr val="tx1"/>
                  </a:solidFill>
                  <a:latin typeface="Arial" panose="020B0604020202020204" pitchFamily="34" charset="0"/>
                  <a:ea typeface="ＭＳ Ｐゴシック" panose="020B0600070205080204" pitchFamily="50" charset="-128"/>
                </a:defRPr>
              </a:lvl3pPr>
              <a:lvl4pPr algn="l" defTabSz="1279525">
                <a:defRPr kumimoji="1">
                  <a:solidFill>
                    <a:schemeClr val="tx1"/>
                  </a:solidFill>
                  <a:latin typeface="Arial" panose="020B0604020202020204" pitchFamily="34" charset="0"/>
                  <a:ea typeface="ＭＳ Ｐゴシック" panose="020B0600070205080204" pitchFamily="50" charset="-128"/>
                </a:defRPr>
              </a:lvl4pPr>
              <a:lvl5pPr algn="l" defTabSz="1279525">
                <a:defRPr kumimoji="1">
                  <a:solidFill>
                    <a:schemeClr val="tx1"/>
                  </a:solidFill>
                  <a:latin typeface="Arial" panose="020B0604020202020204" pitchFamily="34" charset="0"/>
                  <a:ea typeface="ＭＳ Ｐゴシック" panose="020B0600070205080204" pitchFamily="50" charset="-128"/>
                </a:defRPr>
              </a:lvl5pPr>
              <a:lvl6pPr defTabSz="1279525"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defTabSz="1279525"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defTabSz="1279525"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defTabSz="1279525"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ts val="1000"/>
                </a:lnSpc>
                <a:spcBef>
                  <a:spcPct val="50000"/>
                </a:spcBef>
                <a:spcAft>
                  <a:spcPct val="0"/>
                </a:spcAft>
                <a:buClrTx/>
                <a:buSzTx/>
                <a:buFontTx/>
                <a:buNone/>
                <a:tabLst/>
                <a:defRPr/>
              </a:pPr>
              <a:r>
                <a:rPr kumimoji="1" lang="en-US" altLang="ja-JP" sz="1600" b="1" i="0" u="none" strike="noStrike" kern="1200" cap="none" spc="0" normalizeH="0" baseline="0" noProof="0" dirty="0" smtClean="0">
                  <a:ln>
                    <a:noFill/>
                  </a:ln>
                  <a:solidFill>
                    <a:srgbClr val="000000"/>
                  </a:solidFill>
                  <a:effectLst>
                    <a:outerShdw blurRad="38100" dist="38100" dir="2700000" algn="tl">
                      <a:srgbClr val="C0C0C0"/>
                    </a:outerShdw>
                  </a:effectLst>
                  <a:uLnTx/>
                  <a:uFillTx/>
                  <a:latin typeface="Arial" panose="020B0604020202020204" pitchFamily="34" charset="0"/>
                  <a:ea typeface="ＭＳ Ｐゴシック" panose="020B0600070205080204" pitchFamily="50" charset="-128"/>
                  <a:cs typeface="+mn-cs"/>
                </a:rPr>
                <a:t>Kicker magnets</a:t>
              </a:r>
            </a:p>
          </p:txBody>
        </p:sp>
        <p:sp>
          <p:nvSpPr>
            <p:cNvPr id="72733" name="Rectangle 29"/>
            <p:cNvSpPr>
              <a:spLocks noChangeAspect="1" noChangeArrowheads="1"/>
            </p:cNvSpPr>
            <p:nvPr/>
          </p:nvSpPr>
          <p:spPr bwMode="auto">
            <a:xfrm>
              <a:off x="5874494" y="1662113"/>
              <a:ext cx="117475" cy="452437"/>
            </a:xfrm>
            <a:prstGeom prst="rect">
              <a:avLst/>
            </a:prstGeom>
            <a:solidFill>
              <a:srgbClr val="00CC00"/>
            </a:solidFill>
            <a:ln w="19050">
              <a:solidFill>
                <a:srgbClr val="000000"/>
              </a:solidFill>
              <a:miter lim="800000"/>
              <a:headEnd/>
              <a:tailEnd/>
            </a:ln>
          </p:spPr>
          <p:txBody>
            <a:bodyPr lIns="74295" tIns="8890" rIns="74295" bIns="8890"/>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72734" name="Rectangle 30"/>
            <p:cNvSpPr>
              <a:spLocks noChangeAspect="1" noChangeArrowheads="1"/>
            </p:cNvSpPr>
            <p:nvPr/>
          </p:nvSpPr>
          <p:spPr bwMode="auto">
            <a:xfrm>
              <a:off x="5556994" y="1662113"/>
              <a:ext cx="115888" cy="452437"/>
            </a:xfrm>
            <a:prstGeom prst="rect">
              <a:avLst/>
            </a:prstGeom>
            <a:solidFill>
              <a:srgbClr val="00CC00"/>
            </a:solidFill>
            <a:ln w="19050">
              <a:solidFill>
                <a:srgbClr val="000000"/>
              </a:solidFill>
              <a:miter lim="800000"/>
              <a:headEnd/>
              <a:tailEnd/>
            </a:ln>
          </p:spPr>
          <p:txBody>
            <a:bodyPr lIns="74295" tIns="8890" rIns="74295" bIns="8890"/>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72735" name="Rectangle 31"/>
            <p:cNvSpPr>
              <a:spLocks noChangeAspect="1" noChangeArrowheads="1"/>
            </p:cNvSpPr>
            <p:nvPr/>
          </p:nvSpPr>
          <p:spPr bwMode="auto">
            <a:xfrm>
              <a:off x="4553694" y="1660525"/>
              <a:ext cx="114300" cy="450850"/>
            </a:xfrm>
            <a:prstGeom prst="rect">
              <a:avLst/>
            </a:prstGeom>
            <a:solidFill>
              <a:srgbClr val="00CC00"/>
            </a:solidFill>
            <a:ln w="19050">
              <a:solidFill>
                <a:srgbClr val="000000"/>
              </a:solidFill>
              <a:miter lim="800000"/>
              <a:headEnd/>
              <a:tailEnd/>
            </a:ln>
          </p:spPr>
          <p:txBody>
            <a:bodyPr lIns="74295" tIns="8890" rIns="74295" bIns="8890"/>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72736" name="Rectangle 32"/>
            <p:cNvSpPr>
              <a:spLocks noChangeAspect="1" noChangeArrowheads="1"/>
            </p:cNvSpPr>
            <p:nvPr/>
          </p:nvSpPr>
          <p:spPr bwMode="auto">
            <a:xfrm>
              <a:off x="3485307" y="1660525"/>
              <a:ext cx="112712" cy="450850"/>
            </a:xfrm>
            <a:prstGeom prst="rect">
              <a:avLst/>
            </a:prstGeom>
            <a:solidFill>
              <a:srgbClr val="00CC00"/>
            </a:solidFill>
            <a:ln w="19050">
              <a:solidFill>
                <a:srgbClr val="000000"/>
              </a:solidFill>
              <a:miter lim="800000"/>
              <a:headEnd/>
              <a:tailEnd/>
            </a:ln>
          </p:spPr>
          <p:txBody>
            <a:bodyPr lIns="74295" tIns="8890" rIns="74295" bIns="8890"/>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72737" name="Rectangle 33"/>
            <p:cNvSpPr>
              <a:spLocks noChangeAspect="1" noChangeArrowheads="1"/>
            </p:cNvSpPr>
            <p:nvPr/>
          </p:nvSpPr>
          <p:spPr bwMode="auto">
            <a:xfrm>
              <a:off x="3155107" y="1660525"/>
              <a:ext cx="112712" cy="452438"/>
            </a:xfrm>
            <a:prstGeom prst="rect">
              <a:avLst/>
            </a:prstGeom>
            <a:solidFill>
              <a:srgbClr val="00CC00"/>
            </a:solidFill>
            <a:ln w="19050">
              <a:solidFill>
                <a:srgbClr val="000000"/>
              </a:solidFill>
              <a:miter lim="800000"/>
              <a:headEnd/>
              <a:tailEnd/>
            </a:ln>
          </p:spPr>
          <p:txBody>
            <a:bodyPr lIns="74295" tIns="8890" rIns="74295" bIns="8890"/>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72738" name="Rectangle 34"/>
            <p:cNvSpPr>
              <a:spLocks noChangeAspect="1" noChangeArrowheads="1"/>
            </p:cNvSpPr>
            <p:nvPr/>
          </p:nvSpPr>
          <p:spPr bwMode="auto">
            <a:xfrm>
              <a:off x="3734544" y="1649413"/>
              <a:ext cx="681038" cy="452437"/>
            </a:xfrm>
            <a:prstGeom prst="rect">
              <a:avLst/>
            </a:prstGeom>
            <a:solidFill>
              <a:srgbClr val="FFFF99"/>
            </a:solidFill>
            <a:ln w="19050">
              <a:solidFill>
                <a:srgbClr val="000000"/>
              </a:solidFill>
              <a:miter lim="800000"/>
              <a:headEnd/>
              <a:tailEnd/>
            </a:ln>
          </p:spPr>
          <p:txBody>
            <a:bodyPr lIns="74295" tIns="8890" rIns="74295" bIns="8890"/>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72739" name="Rectangle 35"/>
            <p:cNvSpPr>
              <a:spLocks noChangeAspect="1" noChangeArrowheads="1"/>
            </p:cNvSpPr>
            <p:nvPr/>
          </p:nvSpPr>
          <p:spPr bwMode="auto">
            <a:xfrm>
              <a:off x="4779119" y="1662113"/>
              <a:ext cx="681038" cy="452437"/>
            </a:xfrm>
            <a:prstGeom prst="rect">
              <a:avLst/>
            </a:prstGeom>
            <a:solidFill>
              <a:srgbClr val="FFFF99"/>
            </a:solidFill>
            <a:ln w="19050">
              <a:solidFill>
                <a:srgbClr val="000000"/>
              </a:solidFill>
              <a:miter lim="800000"/>
              <a:headEnd/>
              <a:tailEnd/>
            </a:ln>
          </p:spPr>
          <p:txBody>
            <a:bodyPr lIns="74295" tIns="8890" rIns="74295" bIns="8890"/>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72740" name="Line 36"/>
            <p:cNvSpPr>
              <a:spLocks noChangeAspect="1" noChangeShapeType="1"/>
            </p:cNvSpPr>
            <p:nvPr/>
          </p:nvSpPr>
          <p:spPr bwMode="auto">
            <a:xfrm>
              <a:off x="5036294" y="1901825"/>
              <a:ext cx="1700213" cy="1588"/>
            </a:xfrm>
            <a:prstGeom prst="line">
              <a:avLst/>
            </a:prstGeom>
            <a:noFill/>
            <a:ln w="57150">
              <a:solidFill>
                <a:srgbClr val="3333FF"/>
              </a:solidFill>
              <a:round/>
              <a:headEnd/>
              <a:tailEnd type="triangle" w="med" len="med"/>
            </a:ln>
            <a:extLst>
              <a:ext uri="{909E8E84-426E-40DD-AFC4-6F175D3DCCD1}">
                <a14:hiddenFill xmlns:a14="http://schemas.microsoft.com/office/drawing/2010/main">
                  <a:noFill/>
                </a14:hiddenFill>
              </a:ext>
            </a:extLst>
          </p:spPr>
          <p:txBody>
            <a:bodyPr lIns="74295" tIns="8890" rIns="74295" bIns="8890"/>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72741" name="Line 37"/>
            <p:cNvSpPr>
              <a:spLocks noChangeAspect="1" noChangeShapeType="1"/>
            </p:cNvSpPr>
            <p:nvPr/>
          </p:nvSpPr>
          <p:spPr bwMode="auto">
            <a:xfrm>
              <a:off x="4031407" y="1814513"/>
              <a:ext cx="2492375" cy="427037"/>
            </a:xfrm>
            <a:prstGeom prst="line">
              <a:avLst/>
            </a:prstGeom>
            <a:noFill/>
            <a:ln w="57150">
              <a:solidFill>
                <a:srgbClr val="FF3300"/>
              </a:solidFill>
              <a:round/>
              <a:headEnd/>
              <a:tailEnd type="triangle" w="med" len="med"/>
            </a:ln>
            <a:extLst>
              <a:ext uri="{909E8E84-426E-40DD-AFC4-6F175D3DCCD1}">
                <a14:hiddenFill xmlns:a14="http://schemas.microsoft.com/office/drawing/2010/main">
                  <a:noFill/>
                </a14:hiddenFill>
              </a:ext>
            </a:extLst>
          </p:spPr>
          <p:txBody>
            <a:bodyPr lIns="74295" tIns="8890" rIns="74295" bIns="8890"/>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72742" name="Line 38"/>
            <p:cNvSpPr>
              <a:spLocks noChangeAspect="1" noChangeShapeType="1"/>
            </p:cNvSpPr>
            <p:nvPr/>
          </p:nvSpPr>
          <p:spPr bwMode="auto">
            <a:xfrm>
              <a:off x="2955082" y="1901825"/>
              <a:ext cx="3173412" cy="1588"/>
            </a:xfrm>
            <a:prstGeom prst="line">
              <a:avLst/>
            </a:prstGeom>
            <a:noFill/>
            <a:ln w="19050">
              <a:solidFill>
                <a:srgbClr val="000000"/>
              </a:solidFill>
              <a:prstDash val="dash"/>
              <a:round/>
              <a:headEnd/>
              <a:tailEnd/>
            </a:ln>
            <a:extLst>
              <a:ext uri="{909E8E84-426E-40DD-AFC4-6F175D3DCCD1}">
                <a14:hiddenFill xmlns:a14="http://schemas.microsoft.com/office/drawing/2010/main">
                  <a:noFill/>
                </a14:hiddenFill>
              </a:ext>
            </a:extLst>
          </p:spPr>
          <p:txBody>
            <a:bodyPr lIns="74295" tIns="8890" rIns="74295" bIns="8890"/>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72743" name="Arc 39"/>
            <p:cNvSpPr>
              <a:spLocks noChangeAspect="1"/>
            </p:cNvSpPr>
            <p:nvPr/>
          </p:nvSpPr>
          <p:spPr bwMode="auto">
            <a:xfrm flipH="1" flipV="1">
              <a:off x="2669332" y="1674813"/>
              <a:ext cx="285750" cy="227012"/>
            </a:xfrm>
            <a:custGeom>
              <a:avLst/>
              <a:gdLst>
                <a:gd name="G0" fmla="+- 0 0 0"/>
                <a:gd name="G1" fmla="+- 21600 0 0"/>
                <a:gd name="G2" fmla="+- 21600 0 0"/>
                <a:gd name="T0" fmla="*/ 0 w 20003"/>
                <a:gd name="T1" fmla="*/ 0 h 21600"/>
                <a:gd name="T2" fmla="*/ 20003 w 20003"/>
                <a:gd name="T3" fmla="*/ 13448 h 21600"/>
                <a:gd name="T4" fmla="*/ 0 w 20003"/>
                <a:gd name="T5" fmla="*/ 21600 h 21600"/>
              </a:gdLst>
              <a:ahLst/>
              <a:cxnLst>
                <a:cxn ang="0">
                  <a:pos x="T0" y="T1"/>
                </a:cxn>
                <a:cxn ang="0">
                  <a:pos x="T2" y="T3"/>
                </a:cxn>
                <a:cxn ang="0">
                  <a:pos x="T4" y="T5"/>
                </a:cxn>
              </a:cxnLst>
              <a:rect l="0" t="0" r="r" b="b"/>
              <a:pathLst>
                <a:path w="20003" h="21600" fill="none" extrusionOk="0">
                  <a:moveTo>
                    <a:pt x="0" y="0"/>
                  </a:moveTo>
                  <a:cubicBezTo>
                    <a:pt x="8781" y="0"/>
                    <a:pt x="16688" y="5316"/>
                    <a:pt x="20002" y="13448"/>
                  </a:cubicBezTo>
                </a:path>
                <a:path w="20003" h="21600" stroke="0" extrusionOk="0">
                  <a:moveTo>
                    <a:pt x="0" y="0"/>
                  </a:moveTo>
                  <a:cubicBezTo>
                    <a:pt x="8781" y="0"/>
                    <a:pt x="16688" y="5316"/>
                    <a:pt x="20002" y="13448"/>
                  </a:cubicBezTo>
                  <a:lnTo>
                    <a:pt x="0" y="21600"/>
                  </a:lnTo>
                  <a:close/>
                </a:path>
              </a:pathLst>
            </a:custGeom>
            <a:noFill/>
            <a:ln w="25400">
              <a:solidFill>
                <a:srgbClr val="000000"/>
              </a:solidFill>
              <a:round/>
              <a:headEnd type="triangle" w="med" len="med"/>
              <a:tailEnd/>
            </a:ln>
            <a:extLst>
              <a:ext uri="{909E8E84-426E-40DD-AFC4-6F175D3DCCD1}">
                <a14:hiddenFill xmlns:a14="http://schemas.microsoft.com/office/drawing/2010/main">
                  <a:solidFill>
                    <a:srgbClr val="FFFFFF"/>
                  </a:solidFill>
                </a14:hiddenFill>
              </a:ext>
            </a:extLst>
          </p:spPr>
          <p:txBody>
            <a:bodyPr lIns="74295" tIns="8890" rIns="74295" bIns="8890"/>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72744" name="Line 40"/>
            <p:cNvSpPr>
              <a:spLocks noChangeAspect="1" noChangeShapeType="1"/>
            </p:cNvSpPr>
            <p:nvPr/>
          </p:nvSpPr>
          <p:spPr bwMode="auto">
            <a:xfrm>
              <a:off x="2955082" y="1901825"/>
              <a:ext cx="225425" cy="1588"/>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lIns="74295" tIns="8890" rIns="74295" bIns="8890"/>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72745" name="Line 41"/>
            <p:cNvSpPr>
              <a:spLocks noChangeAspect="1" noChangeShapeType="1"/>
            </p:cNvSpPr>
            <p:nvPr/>
          </p:nvSpPr>
          <p:spPr bwMode="auto">
            <a:xfrm flipV="1">
              <a:off x="3180507" y="1731963"/>
              <a:ext cx="341312" cy="169862"/>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lIns="74295" tIns="8890" rIns="74295" bIns="8890"/>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72746" name="Line 42"/>
            <p:cNvSpPr>
              <a:spLocks noChangeAspect="1" noChangeShapeType="1"/>
            </p:cNvSpPr>
            <p:nvPr/>
          </p:nvSpPr>
          <p:spPr bwMode="auto">
            <a:xfrm>
              <a:off x="3521819" y="1731963"/>
              <a:ext cx="1019175" cy="169862"/>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lIns="74295" tIns="8890" rIns="74295" bIns="8890"/>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72747" name="Line 43"/>
            <p:cNvSpPr>
              <a:spLocks noChangeAspect="1" noChangeShapeType="1"/>
            </p:cNvSpPr>
            <p:nvPr/>
          </p:nvSpPr>
          <p:spPr bwMode="auto">
            <a:xfrm>
              <a:off x="4540994" y="1901825"/>
              <a:ext cx="1587500" cy="1588"/>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lIns="74295" tIns="8890" rIns="74295" bIns="8890"/>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72748" name="Arc 44"/>
            <p:cNvSpPr>
              <a:spLocks noChangeAspect="1"/>
            </p:cNvSpPr>
            <p:nvPr/>
          </p:nvSpPr>
          <p:spPr bwMode="auto">
            <a:xfrm flipV="1">
              <a:off x="6128494" y="1674813"/>
              <a:ext cx="284163" cy="227012"/>
            </a:xfrm>
            <a:custGeom>
              <a:avLst/>
              <a:gdLst>
                <a:gd name="G0" fmla="+- 0 0 0"/>
                <a:gd name="G1" fmla="+- 21600 0 0"/>
                <a:gd name="G2" fmla="+- 21600 0 0"/>
                <a:gd name="T0" fmla="*/ 0 w 20003"/>
                <a:gd name="T1" fmla="*/ 0 h 21600"/>
                <a:gd name="T2" fmla="*/ 20003 w 20003"/>
                <a:gd name="T3" fmla="*/ 13448 h 21600"/>
                <a:gd name="T4" fmla="*/ 0 w 20003"/>
                <a:gd name="T5" fmla="*/ 21600 h 21600"/>
              </a:gdLst>
              <a:ahLst/>
              <a:cxnLst>
                <a:cxn ang="0">
                  <a:pos x="T0" y="T1"/>
                </a:cxn>
                <a:cxn ang="0">
                  <a:pos x="T2" y="T3"/>
                </a:cxn>
                <a:cxn ang="0">
                  <a:pos x="T4" y="T5"/>
                </a:cxn>
              </a:cxnLst>
              <a:rect l="0" t="0" r="r" b="b"/>
              <a:pathLst>
                <a:path w="20003" h="21600" fill="none" extrusionOk="0">
                  <a:moveTo>
                    <a:pt x="0" y="0"/>
                  </a:moveTo>
                  <a:cubicBezTo>
                    <a:pt x="8781" y="0"/>
                    <a:pt x="16688" y="5316"/>
                    <a:pt x="20002" y="13448"/>
                  </a:cubicBezTo>
                </a:path>
                <a:path w="20003" h="21600" stroke="0" extrusionOk="0">
                  <a:moveTo>
                    <a:pt x="0" y="0"/>
                  </a:moveTo>
                  <a:cubicBezTo>
                    <a:pt x="8781" y="0"/>
                    <a:pt x="16688" y="5316"/>
                    <a:pt x="20002" y="13448"/>
                  </a:cubicBezTo>
                  <a:lnTo>
                    <a:pt x="0" y="21600"/>
                  </a:lnTo>
                  <a:close/>
                </a:path>
              </a:pathLst>
            </a:custGeom>
            <a:noFill/>
            <a:ln w="25400">
              <a:solidFill>
                <a:srgbClr val="000000"/>
              </a:solidFill>
              <a:round/>
              <a:headEnd/>
              <a:tailEnd type="triangle" w="med" len="med"/>
            </a:ln>
            <a:extLst>
              <a:ext uri="{909E8E84-426E-40DD-AFC4-6F175D3DCCD1}">
                <a14:hiddenFill xmlns:a14="http://schemas.microsoft.com/office/drawing/2010/main">
                  <a:solidFill>
                    <a:srgbClr val="FFFFFF"/>
                  </a:solidFill>
                </a14:hiddenFill>
              </a:ext>
            </a:extLst>
          </p:spPr>
          <p:txBody>
            <a:bodyPr lIns="74295" tIns="8890" rIns="74295" bIns="8890"/>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72749" name="Oval 45"/>
            <p:cNvSpPr>
              <a:spLocks noChangeAspect="1" noChangeArrowheads="1"/>
            </p:cNvSpPr>
            <p:nvPr/>
          </p:nvSpPr>
          <p:spPr bwMode="auto">
            <a:xfrm>
              <a:off x="3682157" y="2409825"/>
              <a:ext cx="247650" cy="238125"/>
            </a:xfrm>
            <a:prstGeom prst="ellipse">
              <a:avLst/>
            </a:prstGeom>
            <a:solidFill>
              <a:srgbClr val="FFFFFF"/>
            </a:solidFill>
            <a:ln w="28575">
              <a:solidFill>
                <a:srgbClr val="FF3300"/>
              </a:solidFill>
              <a:round/>
              <a:headEnd/>
              <a:tailEnd/>
            </a:ln>
          </p:spPr>
          <p:txBody>
            <a:bodyPr lIns="74295" tIns="8890" rIns="74295" bIns="8890"/>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72750" name="Oval 46"/>
            <p:cNvSpPr>
              <a:spLocks noChangeAspect="1" noChangeArrowheads="1"/>
            </p:cNvSpPr>
            <p:nvPr/>
          </p:nvSpPr>
          <p:spPr bwMode="auto">
            <a:xfrm flipH="1">
              <a:off x="4787057" y="2401888"/>
              <a:ext cx="244475" cy="241300"/>
            </a:xfrm>
            <a:prstGeom prst="ellipse">
              <a:avLst/>
            </a:prstGeom>
            <a:solidFill>
              <a:srgbClr val="FFFFFF"/>
            </a:solidFill>
            <a:ln w="28575">
              <a:solidFill>
                <a:srgbClr val="3333FF"/>
              </a:solidFill>
              <a:round/>
              <a:headEnd/>
              <a:tailEnd/>
            </a:ln>
          </p:spPr>
          <p:txBody>
            <a:bodyPr lIns="74295" tIns="8890" rIns="74295" bIns="8890"/>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72751" name="Text Box 47"/>
            <p:cNvSpPr txBox="1">
              <a:spLocks noChangeArrowheads="1"/>
            </p:cNvSpPr>
            <p:nvPr/>
          </p:nvSpPr>
          <p:spPr bwMode="auto">
            <a:xfrm>
              <a:off x="1665046" y="1380620"/>
              <a:ext cx="1062036" cy="4832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defTabSz="1279525">
                <a:defRPr kumimoji="1">
                  <a:solidFill>
                    <a:schemeClr val="tx1"/>
                  </a:solidFill>
                  <a:latin typeface="Arial" panose="020B0604020202020204" pitchFamily="34" charset="0"/>
                  <a:ea typeface="ＭＳ Ｐゴシック" panose="020B0600070205080204" pitchFamily="50" charset="-128"/>
                </a:defRPr>
              </a:lvl1pPr>
              <a:lvl2pPr algn="l" defTabSz="1279525">
                <a:defRPr kumimoji="1">
                  <a:solidFill>
                    <a:schemeClr val="tx1"/>
                  </a:solidFill>
                  <a:latin typeface="Arial" panose="020B0604020202020204" pitchFamily="34" charset="0"/>
                  <a:ea typeface="ＭＳ Ｐゴシック" panose="020B0600070205080204" pitchFamily="50" charset="-128"/>
                </a:defRPr>
              </a:lvl2pPr>
              <a:lvl3pPr algn="l" defTabSz="1279525">
                <a:defRPr kumimoji="1">
                  <a:solidFill>
                    <a:schemeClr val="tx1"/>
                  </a:solidFill>
                  <a:latin typeface="Arial" panose="020B0604020202020204" pitchFamily="34" charset="0"/>
                  <a:ea typeface="ＭＳ Ｐゴシック" panose="020B0600070205080204" pitchFamily="50" charset="-128"/>
                </a:defRPr>
              </a:lvl3pPr>
              <a:lvl4pPr algn="l" defTabSz="1279525">
                <a:defRPr kumimoji="1">
                  <a:solidFill>
                    <a:schemeClr val="tx1"/>
                  </a:solidFill>
                  <a:latin typeface="Arial" panose="020B0604020202020204" pitchFamily="34" charset="0"/>
                  <a:ea typeface="ＭＳ Ｐゴシック" panose="020B0600070205080204" pitchFamily="50" charset="-128"/>
                </a:defRPr>
              </a:lvl4pPr>
              <a:lvl5pPr algn="l" defTabSz="1279525">
                <a:defRPr kumimoji="1">
                  <a:solidFill>
                    <a:schemeClr val="tx1"/>
                  </a:solidFill>
                  <a:latin typeface="Arial" panose="020B0604020202020204" pitchFamily="34" charset="0"/>
                  <a:ea typeface="ＭＳ Ｐゴシック" panose="020B0600070205080204" pitchFamily="50" charset="-128"/>
                </a:defRPr>
              </a:lvl5pPr>
              <a:lvl6pPr defTabSz="1279525"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defTabSz="1279525"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defTabSz="1279525"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defTabSz="1279525"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50000"/>
                </a:spcBef>
                <a:spcAft>
                  <a:spcPct val="0"/>
                </a:spcAft>
                <a:buClrTx/>
                <a:buSzTx/>
                <a:buFontTx/>
                <a:buNone/>
                <a:tabLst/>
                <a:defRPr/>
              </a:pPr>
              <a:r>
                <a:rPr kumimoji="1" lang="en-US" altLang="ja-JP" sz="1600" b="1" i="0" u="none" strike="noStrike" kern="1200" cap="none" spc="0" normalizeH="0" baseline="0" noProof="0" dirty="0" smtClean="0">
                  <a:ln>
                    <a:noFill/>
                  </a:ln>
                  <a:solidFill>
                    <a:srgbClr val="000000"/>
                  </a:solidFill>
                  <a:effectLst>
                    <a:outerShdw blurRad="38100" dist="38100" dir="2700000" algn="tl">
                      <a:srgbClr val="C0C0C0"/>
                    </a:outerShdw>
                  </a:effectLst>
                  <a:uLnTx/>
                  <a:uFillTx/>
                  <a:latin typeface="Arial" panose="020B0604020202020204" pitchFamily="34" charset="0"/>
                  <a:ea typeface="ＭＳ Ｐゴシック" panose="020B0600070205080204" pitchFamily="50" charset="-128"/>
                  <a:cs typeface="+mn-cs"/>
                </a:rPr>
                <a:t>Electron trajectory</a:t>
              </a:r>
              <a:endParaRPr kumimoji="1" lang="ja-JP" altLang="en-US" sz="1600" b="1" i="0" u="none" strike="noStrike" kern="1200" cap="none" spc="0" normalizeH="0" baseline="0" noProof="0" dirty="0" smtClean="0">
                <a:ln>
                  <a:noFill/>
                </a:ln>
                <a:solidFill>
                  <a:srgbClr val="000000"/>
                </a:solidFill>
                <a:effectLst>
                  <a:outerShdw blurRad="38100" dist="38100" dir="2700000" algn="tl">
                    <a:srgbClr val="C0C0C0"/>
                  </a:outerShdw>
                </a:effectLst>
                <a:uLnTx/>
                <a:uFillTx/>
                <a:latin typeface="Arial" panose="020B0604020202020204" pitchFamily="34" charset="0"/>
                <a:ea typeface="ＭＳ Ｐゴシック" panose="020B0600070205080204" pitchFamily="50" charset="-128"/>
                <a:cs typeface="+mn-cs"/>
              </a:endParaRPr>
            </a:p>
          </p:txBody>
        </p:sp>
        <p:sp>
          <p:nvSpPr>
            <p:cNvPr id="72752" name="Text Box 48"/>
            <p:cNvSpPr txBox="1">
              <a:spLocks noChangeArrowheads="1"/>
            </p:cNvSpPr>
            <p:nvPr/>
          </p:nvSpPr>
          <p:spPr bwMode="auto">
            <a:xfrm>
              <a:off x="3083669" y="2127250"/>
              <a:ext cx="170656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1" lang="en-US" altLang="ja-JP" sz="1400" b="1" i="0" u="none" strike="noStrike" kern="1200" cap="none" spc="0" normalizeH="0" baseline="0" noProof="0" smtClean="0">
                  <a:ln>
                    <a:noFill/>
                  </a:ln>
                  <a:solidFill>
                    <a:srgbClr val="000000"/>
                  </a:solidFill>
                  <a:effectLst>
                    <a:outerShdw blurRad="38100" dist="38100" dir="2700000" algn="tl">
                      <a:srgbClr val="C0C0C0"/>
                    </a:outerShdw>
                  </a:effectLst>
                  <a:uLnTx/>
                  <a:uFillTx/>
                  <a:latin typeface="Arial" panose="020B0604020202020204" pitchFamily="34" charset="0"/>
                  <a:ea typeface="ＭＳ Ｐゴシック" panose="020B0600070205080204" pitchFamily="50" charset="-128"/>
                  <a:cs typeface="+mn-cs"/>
                </a:rPr>
                <a:t>Undulator I</a:t>
              </a:r>
            </a:p>
          </p:txBody>
        </p:sp>
        <p:sp>
          <p:nvSpPr>
            <p:cNvPr id="72753" name="Text Box 49"/>
            <p:cNvSpPr txBox="1">
              <a:spLocks noChangeArrowheads="1"/>
            </p:cNvSpPr>
            <p:nvPr/>
          </p:nvSpPr>
          <p:spPr bwMode="auto">
            <a:xfrm>
              <a:off x="4615607" y="2119313"/>
              <a:ext cx="1168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1400" b="1" i="0" u="none" strike="noStrike" kern="1200" cap="none" spc="0" normalizeH="0" baseline="0" noProof="0" smtClean="0">
                  <a:ln>
                    <a:noFill/>
                  </a:ln>
                  <a:solidFill>
                    <a:srgbClr val="000000"/>
                  </a:solidFill>
                  <a:effectLst>
                    <a:outerShdw blurRad="38100" dist="38100" dir="2700000" algn="tl">
                      <a:srgbClr val="C0C0C0"/>
                    </a:outerShdw>
                  </a:effectLst>
                  <a:uLnTx/>
                  <a:uFillTx/>
                  <a:latin typeface="Arial" panose="020B0604020202020204" pitchFamily="34" charset="0"/>
                  <a:ea typeface="ＭＳ Ｐゴシック" panose="020B0600070205080204" pitchFamily="50" charset="-128"/>
                  <a:cs typeface="+mn-cs"/>
                </a:rPr>
                <a:t>Undulator II</a:t>
              </a:r>
            </a:p>
          </p:txBody>
        </p:sp>
        <p:sp>
          <p:nvSpPr>
            <p:cNvPr id="72754" name="Line 50"/>
            <p:cNvSpPr>
              <a:spLocks noChangeShapeType="1"/>
            </p:cNvSpPr>
            <p:nvPr/>
          </p:nvSpPr>
          <p:spPr bwMode="auto">
            <a:xfrm flipV="1">
              <a:off x="2843957" y="2136775"/>
              <a:ext cx="301625" cy="25717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grpSp>
          <p:nvGrpSpPr>
            <p:cNvPr id="72755" name="Group 51"/>
            <p:cNvGrpSpPr>
              <a:grpSpLocks/>
            </p:cNvGrpSpPr>
            <p:nvPr/>
          </p:nvGrpSpPr>
          <p:grpSpPr bwMode="auto">
            <a:xfrm>
              <a:off x="6777782" y="1574800"/>
              <a:ext cx="1587" cy="619125"/>
              <a:chOff x="5136" y="576"/>
              <a:chExt cx="0" cy="672"/>
            </a:xfrm>
          </p:grpSpPr>
          <p:sp>
            <p:nvSpPr>
              <p:cNvPr id="72756" name="Line 52"/>
              <p:cNvSpPr>
                <a:spLocks noChangeShapeType="1"/>
              </p:cNvSpPr>
              <p:nvPr/>
            </p:nvSpPr>
            <p:spPr bwMode="auto">
              <a:xfrm>
                <a:off x="5136" y="576"/>
                <a:ext cx="0" cy="288"/>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72757" name="Line 53"/>
              <p:cNvSpPr>
                <a:spLocks noChangeShapeType="1"/>
              </p:cNvSpPr>
              <p:nvPr/>
            </p:nvSpPr>
            <p:spPr bwMode="auto">
              <a:xfrm>
                <a:off x="5136" y="960"/>
                <a:ext cx="0" cy="288"/>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grpSp>
        <p:grpSp>
          <p:nvGrpSpPr>
            <p:cNvPr id="72758" name="Group 54"/>
            <p:cNvGrpSpPr>
              <a:grpSpLocks/>
            </p:cNvGrpSpPr>
            <p:nvPr/>
          </p:nvGrpSpPr>
          <p:grpSpPr bwMode="auto">
            <a:xfrm>
              <a:off x="2712194" y="2605088"/>
              <a:ext cx="4089400" cy="647700"/>
              <a:chOff x="682" y="2781"/>
              <a:chExt cx="4360" cy="690"/>
            </a:xfrm>
          </p:grpSpPr>
          <p:sp>
            <p:nvSpPr>
              <p:cNvPr id="72759" name="Rectangle 55"/>
              <p:cNvSpPr>
                <a:spLocks noChangeAspect="1" noChangeArrowheads="1"/>
              </p:cNvSpPr>
              <p:nvPr/>
            </p:nvSpPr>
            <p:spPr bwMode="auto">
              <a:xfrm>
                <a:off x="1166" y="2890"/>
                <a:ext cx="121" cy="482"/>
              </a:xfrm>
              <a:prstGeom prst="rect">
                <a:avLst/>
              </a:prstGeom>
              <a:solidFill>
                <a:srgbClr val="00CC00"/>
              </a:solidFill>
              <a:ln w="19050">
                <a:solidFill>
                  <a:srgbClr val="000000"/>
                </a:solidFill>
                <a:miter lim="800000"/>
                <a:headEnd/>
                <a:tailEnd/>
              </a:ln>
            </p:spPr>
            <p:txBody>
              <a:bodyPr lIns="74295" tIns="8890" rIns="74295" bIns="8890"/>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72760" name="Rectangle 56"/>
              <p:cNvSpPr>
                <a:spLocks noChangeAspect="1" noChangeArrowheads="1"/>
              </p:cNvSpPr>
              <p:nvPr/>
            </p:nvSpPr>
            <p:spPr bwMode="auto">
              <a:xfrm>
                <a:off x="1527" y="2890"/>
                <a:ext cx="121" cy="482"/>
              </a:xfrm>
              <a:prstGeom prst="rect">
                <a:avLst/>
              </a:prstGeom>
              <a:solidFill>
                <a:srgbClr val="00CC00"/>
              </a:solidFill>
              <a:ln w="19050">
                <a:solidFill>
                  <a:srgbClr val="000000"/>
                </a:solidFill>
                <a:miter lim="800000"/>
                <a:headEnd/>
                <a:tailEnd/>
              </a:ln>
            </p:spPr>
            <p:txBody>
              <a:bodyPr lIns="74295" tIns="8890" rIns="74295" bIns="8890"/>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72761" name="Rectangle 57"/>
              <p:cNvSpPr>
                <a:spLocks noChangeAspect="1" noChangeArrowheads="1"/>
              </p:cNvSpPr>
              <p:nvPr/>
            </p:nvSpPr>
            <p:spPr bwMode="auto">
              <a:xfrm>
                <a:off x="2615" y="2890"/>
                <a:ext cx="121" cy="482"/>
              </a:xfrm>
              <a:prstGeom prst="rect">
                <a:avLst/>
              </a:prstGeom>
              <a:solidFill>
                <a:srgbClr val="00CC00"/>
              </a:solidFill>
              <a:ln w="19050">
                <a:solidFill>
                  <a:srgbClr val="000000"/>
                </a:solidFill>
                <a:miter lim="800000"/>
                <a:headEnd/>
                <a:tailEnd/>
              </a:ln>
            </p:spPr>
            <p:txBody>
              <a:bodyPr lIns="74295" tIns="8890" rIns="74295" bIns="8890"/>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72762" name="Rectangle 58"/>
              <p:cNvSpPr>
                <a:spLocks noChangeAspect="1" noChangeArrowheads="1"/>
              </p:cNvSpPr>
              <p:nvPr/>
            </p:nvSpPr>
            <p:spPr bwMode="auto">
              <a:xfrm>
                <a:off x="3703" y="2890"/>
                <a:ext cx="121" cy="482"/>
              </a:xfrm>
              <a:prstGeom prst="rect">
                <a:avLst/>
              </a:prstGeom>
              <a:solidFill>
                <a:srgbClr val="00CC00"/>
              </a:solidFill>
              <a:ln w="19050">
                <a:solidFill>
                  <a:srgbClr val="000000"/>
                </a:solidFill>
                <a:miter lim="800000"/>
                <a:headEnd/>
                <a:tailEnd/>
              </a:ln>
            </p:spPr>
            <p:txBody>
              <a:bodyPr lIns="74295" tIns="8890" rIns="74295" bIns="8890"/>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72763" name="Rectangle 59"/>
              <p:cNvSpPr>
                <a:spLocks noChangeAspect="1" noChangeArrowheads="1"/>
              </p:cNvSpPr>
              <p:nvPr/>
            </p:nvSpPr>
            <p:spPr bwMode="auto">
              <a:xfrm>
                <a:off x="4065" y="2890"/>
                <a:ext cx="123" cy="482"/>
              </a:xfrm>
              <a:prstGeom prst="rect">
                <a:avLst/>
              </a:prstGeom>
              <a:solidFill>
                <a:srgbClr val="00CC00"/>
              </a:solidFill>
              <a:ln w="19050">
                <a:solidFill>
                  <a:srgbClr val="000000"/>
                </a:solidFill>
                <a:miter lim="800000"/>
                <a:headEnd/>
                <a:tailEnd/>
              </a:ln>
            </p:spPr>
            <p:txBody>
              <a:bodyPr lIns="74295" tIns="8890" rIns="74295" bIns="8890"/>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72764" name="Rectangle 60"/>
              <p:cNvSpPr>
                <a:spLocks noChangeAspect="1" noChangeArrowheads="1"/>
              </p:cNvSpPr>
              <p:nvPr/>
            </p:nvSpPr>
            <p:spPr bwMode="auto">
              <a:xfrm>
                <a:off x="2858" y="2890"/>
                <a:ext cx="724" cy="482"/>
              </a:xfrm>
              <a:prstGeom prst="rect">
                <a:avLst/>
              </a:prstGeom>
              <a:solidFill>
                <a:srgbClr val="FFFF99"/>
              </a:solidFill>
              <a:ln w="19050">
                <a:solidFill>
                  <a:srgbClr val="000000"/>
                </a:solidFill>
                <a:miter lim="800000"/>
                <a:headEnd/>
                <a:tailEnd/>
              </a:ln>
            </p:spPr>
            <p:txBody>
              <a:bodyPr lIns="74295" tIns="8890" rIns="74295" bIns="8890"/>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72765" name="Rectangle 61"/>
              <p:cNvSpPr>
                <a:spLocks noChangeAspect="1" noChangeArrowheads="1"/>
              </p:cNvSpPr>
              <p:nvPr/>
            </p:nvSpPr>
            <p:spPr bwMode="auto">
              <a:xfrm>
                <a:off x="1770" y="2890"/>
                <a:ext cx="724" cy="482"/>
              </a:xfrm>
              <a:prstGeom prst="rect">
                <a:avLst/>
              </a:prstGeom>
              <a:solidFill>
                <a:srgbClr val="FFFF99"/>
              </a:solidFill>
              <a:ln w="19050">
                <a:solidFill>
                  <a:srgbClr val="000000"/>
                </a:solidFill>
                <a:miter lim="800000"/>
                <a:headEnd/>
                <a:tailEnd/>
              </a:ln>
            </p:spPr>
            <p:txBody>
              <a:bodyPr lIns="74295" tIns="8890" rIns="74295" bIns="8890"/>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72766" name="Line 62"/>
              <p:cNvSpPr>
                <a:spLocks noChangeAspect="1" noChangeShapeType="1"/>
              </p:cNvSpPr>
              <p:nvPr/>
            </p:nvSpPr>
            <p:spPr bwMode="auto">
              <a:xfrm>
                <a:off x="2131" y="3132"/>
                <a:ext cx="2903" cy="0"/>
              </a:xfrm>
              <a:prstGeom prst="line">
                <a:avLst/>
              </a:prstGeom>
              <a:noFill/>
              <a:ln w="57150">
                <a:solidFill>
                  <a:srgbClr val="FF3300"/>
                </a:solidFill>
                <a:round/>
                <a:headEnd/>
                <a:tailEnd type="triangle" w="med" len="med"/>
              </a:ln>
              <a:extLst>
                <a:ext uri="{909E8E84-426E-40DD-AFC4-6F175D3DCCD1}">
                  <a14:hiddenFill xmlns:a14="http://schemas.microsoft.com/office/drawing/2010/main">
                    <a:noFill/>
                  </a14:hiddenFill>
                </a:ext>
              </a:extLst>
            </p:spPr>
            <p:txBody>
              <a:bodyPr lIns="74295" tIns="8890" rIns="74295" bIns="8890"/>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72767" name="Line 63"/>
              <p:cNvSpPr>
                <a:spLocks noChangeAspect="1" noChangeShapeType="1"/>
              </p:cNvSpPr>
              <p:nvPr/>
            </p:nvSpPr>
            <p:spPr bwMode="auto">
              <a:xfrm flipV="1">
                <a:off x="3219" y="2781"/>
                <a:ext cx="1572" cy="263"/>
              </a:xfrm>
              <a:prstGeom prst="line">
                <a:avLst/>
              </a:prstGeom>
              <a:noFill/>
              <a:ln w="57150">
                <a:solidFill>
                  <a:srgbClr val="3333FF"/>
                </a:solidFill>
                <a:round/>
                <a:headEnd/>
                <a:tailEnd type="triangle" w="med" len="med"/>
              </a:ln>
              <a:extLst>
                <a:ext uri="{909E8E84-426E-40DD-AFC4-6F175D3DCCD1}">
                  <a14:hiddenFill xmlns:a14="http://schemas.microsoft.com/office/drawing/2010/main">
                    <a:noFill/>
                  </a14:hiddenFill>
                </a:ext>
              </a:extLst>
            </p:spPr>
            <p:txBody>
              <a:bodyPr lIns="74295" tIns="8890" rIns="74295" bIns="8890"/>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72768" name="Line 64"/>
              <p:cNvSpPr>
                <a:spLocks noChangeAspect="1" noChangeShapeType="1"/>
              </p:cNvSpPr>
              <p:nvPr/>
            </p:nvSpPr>
            <p:spPr bwMode="auto">
              <a:xfrm>
                <a:off x="984" y="3132"/>
                <a:ext cx="3384" cy="0"/>
              </a:xfrm>
              <a:prstGeom prst="line">
                <a:avLst/>
              </a:prstGeom>
              <a:noFill/>
              <a:ln w="19050">
                <a:solidFill>
                  <a:srgbClr val="000000"/>
                </a:solidFill>
                <a:prstDash val="dash"/>
                <a:round/>
                <a:headEnd/>
                <a:tailEnd/>
              </a:ln>
              <a:extLst>
                <a:ext uri="{909E8E84-426E-40DD-AFC4-6F175D3DCCD1}">
                  <a14:hiddenFill xmlns:a14="http://schemas.microsoft.com/office/drawing/2010/main">
                    <a:noFill/>
                  </a14:hiddenFill>
                </a:ext>
              </a:extLst>
            </p:spPr>
            <p:txBody>
              <a:bodyPr lIns="74295" tIns="8890" rIns="74295" bIns="8890"/>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72769" name="Arc 65"/>
              <p:cNvSpPr>
                <a:spLocks noChangeAspect="1"/>
              </p:cNvSpPr>
              <p:nvPr/>
            </p:nvSpPr>
            <p:spPr bwMode="auto">
              <a:xfrm flipH="1" flipV="1">
                <a:off x="682" y="2890"/>
                <a:ext cx="302" cy="242"/>
              </a:xfrm>
              <a:custGeom>
                <a:avLst/>
                <a:gdLst>
                  <a:gd name="G0" fmla="+- 0 0 0"/>
                  <a:gd name="G1" fmla="+- 21600 0 0"/>
                  <a:gd name="G2" fmla="+- 21600 0 0"/>
                  <a:gd name="T0" fmla="*/ 0 w 20003"/>
                  <a:gd name="T1" fmla="*/ 0 h 21600"/>
                  <a:gd name="T2" fmla="*/ 20003 w 20003"/>
                  <a:gd name="T3" fmla="*/ 13448 h 21600"/>
                  <a:gd name="T4" fmla="*/ 0 w 20003"/>
                  <a:gd name="T5" fmla="*/ 21600 h 21600"/>
                </a:gdLst>
                <a:ahLst/>
                <a:cxnLst>
                  <a:cxn ang="0">
                    <a:pos x="T0" y="T1"/>
                  </a:cxn>
                  <a:cxn ang="0">
                    <a:pos x="T2" y="T3"/>
                  </a:cxn>
                  <a:cxn ang="0">
                    <a:pos x="T4" y="T5"/>
                  </a:cxn>
                </a:cxnLst>
                <a:rect l="0" t="0" r="r" b="b"/>
                <a:pathLst>
                  <a:path w="20003" h="21600" fill="none" extrusionOk="0">
                    <a:moveTo>
                      <a:pt x="0" y="0"/>
                    </a:moveTo>
                    <a:cubicBezTo>
                      <a:pt x="8781" y="0"/>
                      <a:pt x="16688" y="5316"/>
                      <a:pt x="20002" y="13448"/>
                    </a:cubicBezTo>
                  </a:path>
                  <a:path w="20003" h="21600" stroke="0" extrusionOk="0">
                    <a:moveTo>
                      <a:pt x="0" y="0"/>
                    </a:moveTo>
                    <a:cubicBezTo>
                      <a:pt x="8781" y="0"/>
                      <a:pt x="16688" y="5316"/>
                      <a:pt x="20002" y="13448"/>
                    </a:cubicBezTo>
                    <a:lnTo>
                      <a:pt x="0" y="21600"/>
                    </a:lnTo>
                    <a:close/>
                  </a:path>
                </a:pathLst>
              </a:custGeom>
              <a:noFill/>
              <a:ln w="25400">
                <a:solidFill>
                  <a:srgbClr val="000000"/>
                </a:solidFill>
                <a:round/>
                <a:headEnd type="triangle" w="med" len="med"/>
                <a:tailEnd/>
              </a:ln>
              <a:extLst>
                <a:ext uri="{909E8E84-426E-40DD-AFC4-6F175D3DCCD1}">
                  <a14:hiddenFill xmlns:a14="http://schemas.microsoft.com/office/drawing/2010/main">
                    <a:solidFill>
                      <a:srgbClr val="FFFFFF"/>
                    </a:solidFill>
                  </a14:hiddenFill>
                </a:ext>
              </a:extLst>
            </p:spPr>
            <p:txBody>
              <a:bodyPr lIns="74295" tIns="8890" rIns="74295" bIns="8890"/>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72770" name="Arc 66"/>
              <p:cNvSpPr>
                <a:spLocks noChangeAspect="1"/>
              </p:cNvSpPr>
              <p:nvPr/>
            </p:nvSpPr>
            <p:spPr bwMode="auto">
              <a:xfrm flipV="1">
                <a:off x="4368" y="2890"/>
                <a:ext cx="302" cy="242"/>
              </a:xfrm>
              <a:custGeom>
                <a:avLst/>
                <a:gdLst>
                  <a:gd name="G0" fmla="+- 0 0 0"/>
                  <a:gd name="G1" fmla="+- 21600 0 0"/>
                  <a:gd name="G2" fmla="+- 21600 0 0"/>
                  <a:gd name="T0" fmla="*/ 0 w 20003"/>
                  <a:gd name="T1" fmla="*/ 0 h 21600"/>
                  <a:gd name="T2" fmla="*/ 20003 w 20003"/>
                  <a:gd name="T3" fmla="*/ 13448 h 21600"/>
                  <a:gd name="T4" fmla="*/ 0 w 20003"/>
                  <a:gd name="T5" fmla="*/ 21600 h 21600"/>
                </a:gdLst>
                <a:ahLst/>
                <a:cxnLst>
                  <a:cxn ang="0">
                    <a:pos x="T0" y="T1"/>
                  </a:cxn>
                  <a:cxn ang="0">
                    <a:pos x="T2" y="T3"/>
                  </a:cxn>
                  <a:cxn ang="0">
                    <a:pos x="T4" y="T5"/>
                  </a:cxn>
                </a:cxnLst>
                <a:rect l="0" t="0" r="r" b="b"/>
                <a:pathLst>
                  <a:path w="20003" h="21600" fill="none" extrusionOk="0">
                    <a:moveTo>
                      <a:pt x="0" y="0"/>
                    </a:moveTo>
                    <a:cubicBezTo>
                      <a:pt x="8781" y="0"/>
                      <a:pt x="16688" y="5316"/>
                      <a:pt x="20002" y="13448"/>
                    </a:cubicBezTo>
                  </a:path>
                  <a:path w="20003" h="21600" stroke="0" extrusionOk="0">
                    <a:moveTo>
                      <a:pt x="0" y="0"/>
                    </a:moveTo>
                    <a:cubicBezTo>
                      <a:pt x="8781" y="0"/>
                      <a:pt x="16688" y="5316"/>
                      <a:pt x="20002" y="13448"/>
                    </a:cubicBezTo>
                    <a:lnTo>
                      <a:pt x="0" y="21600"/>
                    </a:lnTo>
                    <a:close/>
                  </a:path>
                </a:pathLst>
              </a:custGeom>
              <a:noFill/>
              <a:ln w="25400">
                <a:solidFill>
                  <a:srgbClr val="000000"/>
                </a:solidFill>
                <a:round/>
                <a:headEnd/>
                <a:tailEnd type="triangle" w="med" len="med"/>
              </a:ln>
              <a:extLst>
                <a:ext uri="{909E8E84-426E-40DD-AFC4-6F175D3DCCD1}">
                  <a14:hiddenFill xmlns:a14="http://schemas.microsoft.com/office/drawing/2010/main">
                    <a:solidFill>
                      <a:srgbClr val="FFFFFF"/>
                    </a:solidFill>
                  </a14:hiddenFill>
                </a:ext>
              </a:extLst>
            </p:spPr>
            <p:txBody>
              <a:bodyPr lIns="74295" tIns="8890" rIns="74295" bIns="8890"/>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72771" name="Line 67"/>
              <p:cNvSpPr>
                <a:spLocks noChangeAspect="1" noChangeShapeType="1"/>
              </p:cNvSpPr>
              <p:nvPr/>
            </p:nvSpPr>
            <p:spPr bwMode="auto">
              <a:xfrm>
                <a:off x="984" y="3130"/>
                <a:ext cx="1692" cy="2"/>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lIns="74295" tIns="8890" rIns="74295" bIns="8890"/>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72772" name="Line 68"/>
              <p:cNvSpPr>
                <a:spLocks noChangeAspect="1" noChangeShapeType="1"/>
              </p:cNvSpPr>
              <p:nvPr/>
            </p:nvSpPr>
            <p:spPr bwMode="auto">
              <a:xfrm flipV="1">
                <a:off x="2676" y="2950"/>
                <a:ext cx="1088" cy="182"/>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lIns="74295" tIns="8890" rIns="74295" bIns="8890"/>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72773" name="Line 69"/>
              <p:cNvSpPr>
                <a:spLocks noChangeAspect="1" noChangeShapeType="1"/>
              </p:cNvSpPr>
              <p:nvPr/>
            </p:nvSpPr>
            <p:spPr bwMode="auto">
              <a:xfrm>
                <a:off x="3764" y="2950"/>
                <a:ext cx="363" cy="182"/>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lIns="74295" tIns="8890" rIns="74295" bIns="8890"/>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72774" name="Line 70"/>
              <p:cNvSpPr>
                <a:spLocks noChangeAspect="1" noChangeShapeType="1"/>
              </p:cNvSpPr>
              <p:nvPr/>
            </p:nvSpPr>
            <p:spPr bwMode="auto">
              <a:xfrm>
                <a:off x="4127" y="3132"/>
                <a:ext cx="241"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lIns="74295" tIns="8890" rIns="74295" bIns="8890"/>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grpSp>
            <p:nvGrpSpPr>
              <p:cNvPr id="72775" name="Group 71"/>
              <p:cNvGrpSpPr>
                <a:grpSpLocks/>
              </p:cNvGrpSpPr>
              <p:nvPr/>
            </p:nvGrpSpPr>
            <p:grpSpPr bwMode="auto">
              <a:xfrm>
                <a:off x="5042" y="2812"/>
                <a:ext cx="0" cy="659"/>
                <a:chOff x="5136" y="576"/>
                <a:chExt cx="0" cy="672"/>
              </a:xfrm>
            </p:grpSpPr>
            <p:sp>
              <p:nvSpPr>
                <p:cNvPr id="72776" name="Line 72"/>
                <p:cNvSpPr>
                  <a:spLocks noChangeShapeType="1"/>
                </p:cNvSpPr>
                <p:nvPr/>
              </p:nvSpPr>
              <p:spPr bwMode="auto">
                <a:xfrm>
                  <a:off x="5136" y="576"/>
                  <a:ext cx="0" cy="288"/>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72777" name="Line 73"/>
                <p:cNvSpPr>
                  <a:spLocks noChangeShapeType="1"/>
                </p:cNvSpPr>
                <p:nvPr/>
              </p:nvSpPr>
              <p:spPr bwMode="auto">
                <a:xfrm>
                  <a:off x="5136" y="960"/>
                  <a:ext cx="0" cy="288"/>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grpSp>
        </p:grpSp>
        <p:sp>
          <p:nvSpPr>
            <p:cNvPr id="72778" name="Line 74"/>
            <p:cNvSpPr>
              <a:spLocks noChangeAspect="1" noChangeShapeType="1"/>
            </p:cNvSpPr>
            <p:nvPr/>
          </p:nvSpPr>
          <p:spPr bwMode="auto">
            <a:xfrm flipH="1">
              <a:off x="4787057" y="2530475"/>
              <a:ext cx="0" cy="41275"/>
            </a:xfrm>
            <a:prstGeom prst="line">
              <a:avLst/>
            </a:prstGeom>
            <a:noFill/>
            <a:ln w="12700">
              <a:solidFill>
                <a:srgbClr val="0000FF"/>
              </a:solidFill>
              <a:round/>
              <a:headEnd/>
              <a:tailEnd type="stealth" w="lg" len="med"/>
            </a:ln>
            <a:extLst>
              <a:ext uri="{909E8E84-426E-40DD-AFC4-6F175D3DCCD1}">
                <a14:hiddenFill xmlns:a14="http://schemas.microsoft.com/office/drawing/2010/main">
                  <a:noFill/>
                </a14:hiddenFill>
              </a:ext>
            </a:extLst>
          </p:spPr>
          <p:txBody>
            <a:bodyPr lIns="74295" tIns="8890" rIns="74295" bIns="8890"/>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72779" name="Line 75"/>
            <p:cNvSpPr>
              <a:spLocks noChangeAspect="1" noChangeShapeType="1"/>
            </p:cNvSpPr>
            <p:nvPr/>
          </p:nvSpPr>
          <p:spPr bwMode="auto">
            <a:xfrm>
              <a:off x="3939332" y="2549525"/>
              <a:ext cx="0" cy="42863"/>
            </a:xfrm>
            <a:prstGeom prst="line">
              <a:avLst/>
            </a:prstGeom>
            <a:noFill/>
            <a:ln w="12700">
              <a:solidFill>
                <a:srgbClr val="FF3300"/>
              </a:solidFill>
              <a:round/>
              <a:headEnd/>
              <a:tailEnd type="stealth" w="lg" len="med"/>
            </a:ln>
            <a:extLst>
              <a:ext uri="{909E8E84-426E-40DD-AFC4-6F175D3DCCD1}">
                <a14:hiddenFill xmlns:a14="http://schemas.microsoft.com/office/drawing/2010/main">
                  <a:noFill/>
                </a14:hiddenFill>
              </a:ext>
            </a:extLst>
          </p:spPr>
          <p:txBody>
            <a:bodyPr lIns="74295" tIns="8890" rIns="74295" bIns="8890"/>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72780" name="Line 76"/>
            <p:cNvSpPr>
              <a:spLocks noChangeShapeType="1"/>
            </p:cNvSpPr>
            <p:nvPr/>
          </p:nvSpPr>
          <p:spPr bwMode="auto">
            <a:xfrm flipH="1">
              <a:off x="4048869" y="2409825"/>
              <a:ext cx="47625" cy="24923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72781" name="Line 77"/>
            <p:cNvSpPr>
              <a:spLocks noChangeShapeType="1"/>
            </p:cNvSpPr>
            <p:nvPr/>
          </p:nvSpPr>
          <p:spPr bwMode="auto">
            <a:xfrm flipV="1">
              <a:off x="4133007" y="2552700"/>
              <a:ext cx="388937" cy="3175"/>
            </a:xfrm>
            <a:prstGeom prst="line">
              <a:avLst/>
            </a:prstGeom>
            <a:noFill/>
            <a:ln w="19050">
              <a:solidFill>
                <a:srgbClr val="FF33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72782" name="Line 78"/>
            <p:cNvSpPr>
              <a:spLocks noChangeShapeType="1"/>
            </p:cNvSpPr>
            <p:nvPr/>
          </p:nvSpPr>
          <p:spPr bwMode="auto">
            <a:xfrm flipH="1">
              <a:off x="5068044" y="2398713"/>
              <a:ext cx="49213" cy="249237"/>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72783" name="Line 79"/>
            <p:cNvSpPr>
              <a:spLocks noChangeShapeType="1"/>
            </p:cNvSpPr>
            <p:nvPr/>
          </p:nvSpPr>
          <p:spPr bwMode="auto">
            <a:xfrm>
              <a:off x="5295057" y="2343150"/>
              <a:ext cx="0" cy="333375"/>
            </a:xfrm>
            <a:prstGeom prst="line">
              <a:avLst/>
            </a:prstGeom>
            <a:noFill/>
            <a:ln w="19050">
              <a:solidFill>
                <a:srgbClr val="3333FF"/>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72787" name="Freeform 83"/>
            <p:cNvSpPr>
              <a:spLocks/>
            </p:cNvSpPr>
            <p:nvPr/>
          </p:nvSpPr>
          <p:spPr bwMode="auto">
            <a:xfrm>
              <a:off x="7269907" y="2163763"/>
              <a:ext cx="161925" cy="863600"/>
            </a:xfrm>
            <a:custGeom>
              <a:avLst/>
              <a:gdLst>
                <a:gd name="T0" fmla="*/ 0 w 102"/>
                <a:gd name="T1" fmla="*/ 0 h 544"/>
                <a:gd name="T2" fmla="*/ 87 w 102"/>
                <a:gd name="T3" fmla="*/ 189 h 544"/>
                <a:gd name="T4" fmla="*/ 87 w 102"/>
                <a:gd name="T5" fmla="*/ 376 h 544"/>
                <a:gd name="T6" fmla="*/ 26 w 102"/>
                <a:gd name="T7" fmla="*/ 544 h 544"/>
              </a:gdLst>
              <a:ahLst/>
              <a:cxnLst>
                <a:cxn ang="0">
                  <a:pos x="T0" y="T1"/>
                </a:cxn>
                <a:cxn ang="0">
                  <a:pos x="T2" y="T3"/>
                </a:cxn>
                <a:cxn ang="0">
                  <a:pos x="T4" y="T5"/>
                </a:cxn>
                <a:cxn ang="0">
                  <a:pos x="T6" y="T7"/>
                </a:cxn>
              </a:cxnLst>
              <a:rect l="0" t="0" r="r" b="b"/>
              <a:pathLst>
                <a:path w="102" h="544">
                  <a:moveTo>
                    <a:pt x="0" y="0"/>
                  </a:moveTo>
                  <a:cubicBezTo>
                    <a:pt x="14" y="32"/>
                    <a:pt x="72" y="126"/>
                    <a:pt x="87" y="189"/>
                  </a:cubicBezTo>
                  <a:cubicBezTo>
                    <a:pt x="102" y="252"/>
                    <a:pt x="97" y="317"/>
                    <a:pt x="87" y="376"/>
                  </a:cubicBezTo>
                  <a:cubicBezTo>
                    <a:pt x="77" y="435"/>
                    <a:pt x="39" y="509"/>
                    <a:pt x="26" y="544"/>
                  </a:cubicBezTo>
                </a:path>
              </a:pathLst>
            </a:custGeom>
            <a:noFill/>
            <a:ln w="19050">
              <a:solidFill>
                <a:schemeClr val="tx1"/>
              </a:solidFill>
              <a:round/>
              <a:headEnd type="triangl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72788" name="Text Box 84"/>
            <p:cNvSpPr txBox="1">
              <a:spLocks noChangeArrowheads="1"/>
            </p:cNvSpPr>
            <p:nvPr/>
          </p:nvSpPr>
          <p:spPr bwMode="auto">
            <a:xfrm>
              <a:off x="7203548" y="2380152"/>
              <a:ext cx="1458912" cy="3946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defTabSz="1279525">
                <a:defRPr kumimoji="1">
                  <a:solidFill>
                    <a:schemeClr val="tx1"/>
                  </a:solidFill>
                  <a:latin typeface="Arial" panose="020B0604020202020204" pitchFamily="34" charset="0"/>
                  <a:ea typeface="ＭＳ Ｐゴシック" panose="020B0600070205080204" pitchFamily="50" charset="-128"/>
                </a:defRPr>
              </a:lvl1pPr>
              <a:lvl2pPr algn="l" defTabSz="1279525">
                <a:defRPr kumimoji="1">
                  <a:solidFill>
                    <a:schemeClr val="tx1"/>
                  </a:solidFill>
                  <a:latin typeface="Arial" panose="020B0604020202020204" pitchFamily="34" charset="0"/>
                  <a:ea typeface="ＭＳ Ｐゴシック" panose="020B0600070205080204" pitchFamily="50" charset="-128"/>
                </a:defRPr>
              </a:lvl2pPr>
              <a:lvl3pPr algn="l" defTabSz="1279525">
                <a:defRPr kumimoji="1">
                  <a:solidFill>
                    <a:schemeClr val="tx1"/>
                  </a:solidFill>
                  <a:latin typeface="Arial" panose="020B0604020202020204" pitchFamily="34" charset="0"/>
                  <a:ea typeface="ＭＳ Ｐゴシック" panose="020B0600070205080204" pitchFamily="50" charset="-128"/>
                </a:defRPr>
              </a:lvl3pPr>
              <a:lvl4pPr algn="l" defTabSz="1279525">
                <a:defRPr kumimoji="1">
                  <a:solidFill>
                    <a:schemeClr val="tx1"/>
                  </a:solidFill>
                  <a:latin typeface="Arial" panose="020B0604020202020204" pitchFamily="34" charset="0"/>
                  <a:ea typeface="ＭＳ Ｐゴシック" panose="020B0600070205080204" pitchFamily="50" charset="-128"/>
                </a:defRPr>
              </a:lvl4pPr>
              <a:lvl5pPr algn="l" defTabSz="1279525">
                <a:defRPr kumimoji="1">
                  <a:solidFill>
                    <a:schemeClr val="tx1"/>
                  </a:solidFill>
                  <a:latin typeface="Arial" panose="020B0604020202020204" pitchFamily="34" charset="0"/>
                  <a:ea typeface="ＭＳ Ｐゴシック" panose="020B0600070205080204" pitchFamily="50" charset="-128"/>
                </a:defRPr>
              </a:lvl5pPr>
              <a:lvl6pPr defTabSz="1279525"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defTabSz="1279525"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defTabSz="1279525"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defTabSz="1279525"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50000"/>
                </a:lnSpc>
                <a:spcBef>
                  <a:spcPct val="50000"/>
                </a:spcBef>
                <a:spcAft>
                  <a:spcPct val="0"/>
                </a:spcAft>
                <a:buClrTx/>
                <a:buSzTx/>
                <a:buFontTx/>
                <a:buNone/>
                <a:tabLst/>
                <a:defRPr/>
              </a:pPr>
              <a:r>
                <a:rPr kumimoji="1" lang="en-US" altLang="ja-JP" sz="1600" b="1" i="0" u="none" strike="noStrike" kern="1200" cap="none" spc="0" normalizeH="0" baseline="0" noProof="0" dirty="0" smtClean="0">
                  <a:ln>
                    <a:noFill/>
                  </a:ln>
                  <a:solidFill>
                    <a:srgbClr val="000000"/>
                  </a:solidFill>
                  <a:effectLst>
                    <a:outerShdw blurRad="38100" dist="38100" dir="2700000" algn="tl">
                      <a:srgbClr val="C0C0C0"/>
                    </a:outerShdw>
                  </a:effectLst>
                  <a:uLnTx/>
                  <a:uFillTx/>
                  <a:latin typeface="Arial" panose="020B0604020202020204" pitchFamily="34" charset="0"/>
                  <a:ea typeface="ＭＳ Ｐゴシック" panose="020B0600070205080204" pitchFamily="50" charset="-128"/>
                  <a:cs typeface="+mn-cs"/>
                </a:rPr>
                <a:t>Fast</a:t>
              </a:r>
            </a:p>
            <a:p>
              <a:pPr marL="0" marR="0" lvl="0" indent="0" algn="ctr" defTabSz="1279525" rtl="0" eaLnBrk="1" fontAlgn="base" latinLnBrk="0" hangingPunct="1">
                <a:lnSpc>
                  <a:spcPct val="50000"/>
                </a:lnSpc>
                <a:spcBef>
                  <a:spcPct val="50000"/>
                </a:spcBef>
                <a:spcAft>
                  <a:spcPct val="0"/>
                </a:spcAft>
                <a:buClrTx/>
                <a:buSzTx/>
                <a:buFontTx/>
                <a:buNone/>
                <a:tabLst/>
                <a:defRPr/>
              </a:pPr>
              <a:r>
                <a:rPr kumimoji="1" lang="en-US" altLang="ja-JP" sz="1600" b="1" i="0" u="none" strike="noStrike" kern="1200" cap="none" spc="0" normalizeH="0" baseline="0" noProof="0" dirty="0" smtClean="0">
                  <a:ln>
                    <a:noFill/>
                  </a:ln>
                  <a:solidFill>
                    <a:srgbClr val="000000"/>
                  </a:solidFill>
                  <a:effectLst>
                    <a:outerShdw blurRad="38100" dist="38100" dir="2700000" algn="tl">
                      <a:srgbClr val="C0C0C0"/>
                    </a:outerShdw>
                  </a:effectLst>
                  <a:uLnTx/>
                  <a:uFillTx/>
                  <a:latin typeface="Arial" panose="020B0604020202020204" pitchFamily="34" charset="0"/>
                  <a:ea typeface="ＭＳ Ｐゴシック" panose="020B0600070205080204" pitchFamily="50" charset="-128"/>
                  <a:cs typeface="+mn-cs"/>
                </a:rPr>
                <a:t> switching</a:t>
              </a:r>
              <a:endParaRPr kumimoji="1" lang="ja-JP" altLang="en-US" sz="1600" b="1" i="0" u="none" strike="noStrike" kern="1200" cap="none" spc="0" normalizeH="0" baseline="0" noProof="0" dirty="0" smtClean="0">
                <a:ln>
                  <a:noFill/>
                </a:ln>
                <a:solidFill>
                  <a:srgbClr val="000000"/>
                </a:solidFill>
                <a:effectLst>
                  <a:outerShdw blurRad="38100" dist="38100" dir="2700000" algn="tl">
                    <a:srgbClr val="C0C0C0"/>
                  </a:outerShdw>
                </a:effectLst>
                <a:uLnTx/>
                <a:uFillTx/>
                <a:latin typeface="Arial" panose="020B0604020202020204" pitchFamily="34" charset="0"/>
                <a:ea typeface="ＭＳ Ｐゴシック" panose="020B0600070205080204" pitchFamily="50" charset="-128"/>
                <a:cs typeface="+mn-cs"/>
              </a:endParaRPr>
            </a:p>
          </p:txBody>
        </p:sp>
      </p:grpSp>
      <p:sp>
        <p:nvSpPr>
          <p:cNvPr id="72794" name="Rectangle 90"/>
          <p:cNvSpPr>
            <a:spLocks noChangeArrowheads="1"/>
          </p:cNvSpPr>
          <p:nvPr/>
        </p:nvSpPr>
        <p:spPr bwMode="auto">
          <a:xfrm>
            <a:off x="609600" y="1066800"/>
            <a:ext cx="7924800" cy="76200"/>
          </a:xfrm>
          <a:prstGeom prst="rect">
            <a:avLst/>
          </a:prstGeom>
          <a:gradFill rotWithShape="0">
            <a:gsLst>
              <a:gs pos="0">
                <a:srgbClr val="66FFCC"/>
              </a:gs>
              <a:gs pos="100000">
                <a:schemeClr val="accent2"/>
              </a:gs>
            </a:gsLst>
            <a:lin ang="0" scaled="1"/>
          </a:gradFill>
          <a:ln>
            <a:noFill/>
          </a:ln>
          <a:extLst>
            <a:ext uri="{91240B29-F687-4F45-9708-019B960494DF}">
              <a14:hiddenLine xmlns:a14="http://schemas.microsoft.com/office/drawing/2010/main" w="9525">
                <a:solidFill>
                  <a:srgbClr val="009900"/>
                </a:solidFill>
                <a:miter lim="800000"/>
                <a:headEnd/>
                <a:tailEnd/>
              </a14:hiddenLine>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72796" name="Text Box 92"/>
          <p:cNvSpPr txBox="1">
            <a:spLocks noChangeArrowheads="1"/>
          </p:cNvSpPr>
          <p:nvPr/>
        </p:nvSpPr>
        <p:spPr bwMode="auto">
          <a:xfrm>
            <a:off x="7595168" y="3291818"/>
            <a:ext cx="1208146"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600" b="1" i="0" u="none" strike="noStrike" kern="1200" cap="none" spc="0" normalizeH="0" baseline="0" noProof="0" dirty="0" smtClean="0">
                <a:ln>
                  <a:noFill/>
                </a:ln>
                <a:solidFill>
                  <a:srgbClr val="000000"/>
                </a:solidFill>
                <a:effectLst>
                  <a:outerShdw blurRad="38100" dist="38100" dir="2700000" algn="tl">
                    <a:srgbClr val="C0C0C0"/>
                  </a:outerShdw>
                </a:effectLst>
                <a:uLnTx/>
                <a:uFillTx/>
                <a:latin typeface="Arial" panose="020B0604020202020204" pitchFamily="34" charset="0"/>
                <a:ea typeface="ＭＳ Ｐゴシック" panose="020B0600070205080204" pitchFamily="50" charset="-128"/>
                <a:cs typeface="+mn-cs"/>
              </a:rPr>
              <a:t>~10 Hz</a:t>
            </a:r>
            <a:endParaRPr kumimoji="1" lang="ja-JP" altLang="en-US" sz="1600" b="1" i="0" u="none" strike="noStrike" kern="1200" cap="none" spc="0" normalizeH="0" baseline="0" noProof="0" dirty="0" smtClean="0">
              <a:ln>
                <a:noFill/>
              </a:ln>
              <a:solidFill>
                <a:srgbClr val="000000"/>
              </a:solidFill>
              <a:effectLst>
                <a:outerShdw blurRad="38100" dist="38100" dir="2700000" algn="tl">
                  <a:srgbClr val="C0C0C0"/>
                </a:outerShdw>
              </a:effectLst>
              <a:uLnTx/>
              <a:uFillTx/>
              <a:latin typeface="Arial" panose="020B0604020202020204" pitchFamily="34" charset="0"/>
              <a:ea typeface="ＭＳ Ｐゴシック" panose="020B0600070205080204" pitchFamily="50" charset="-128"/>
              <a:cs typeface="+mn-cs"/>
            </a:endParaRPr>
          </a:p>
        </p:txBody>
      </p:sp>
      <p:sp>
        <p:nvSpPr>
          <p:cNvPr id="80" name="Rectangle 7"/>
          <p:cNvSpPr>
            <a:spLocks noChangeArrowheads="1"/>
          </p:cNvSpPr>
          <p:nvPr/>
        </p:nvSpPr>
        <p:spPr bwMode="auto">
          <a:xfrm>
            <a:off x="831273" y="0"/>
            <a:ext cx="7481455"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kumimoji="1" sz="4400">
                <a:solidFill>
                  <a:schemeClr val="tx2"/>
                </a:solidFill>
                <a:latin typeface="Arial" panose="020B0604020202020204" pitchFamily="34" charset="0"/>
                <a:ea typeface="ＭＳ Ｐゴシック" panose="020B0600070205080204" pitchFamily="50" charset="-128"/>
              </a:defRPr>
            </a:lvl1pPr>
            <a:lvl2pPr>
              <a:defRPr kumimoji="1" sz="4400">
                <a:solidFill>
                  <a:schemeClr val="tx2"/>
                </a:solidFill>
                <a:latin typeface="Arial" panose="020B0604020202020204" pitchFamily="34" charset="0"/>
                <a:ea typeface="ＭＳ Ｐゴシック" panose="020B0600070205080204" pitchFamily="50" charset="-128"/>
              </a:defRPr>
            </a:lvl2pPr>
            <a:lvl3pPr>
              <a:defRPr kumimoji="1" sz="4400">
                <a:solidFill>
                  <a:schemeClr val="tx2"/>
                </a:solidFill>
                <a:latin typeface="Arial" panose="020B0604020202020204" pitchFamily="34" charset="0"/>
                <a:ea typeface="ＭＳ Ｐゴシック" panose="020B0600070205080204" pitchFamily="50" charset="-128"/>
              </a:defRPr>
            </a:lvl3pPr>
            <a:lvl4pPr>
              <a:defRPr kumimoji="1" sz="4400">
                <a:solidFill>
                  <a:schemeClr val="tx2"/>
                </a:solidFill>
                <a:latin typeface="Arial" panose="020B0604020202020204" pitchFamily="34" charset="0"/>
                <a:ea typeface="ＭＳ Ｐゴシック" panose="020B0600070205080204" pitchFamily="50" charset="-128"/>
              </a:defRPr>
            </a:lvl4pPr>
            <a:lvl5pPr>
              <a:defRPr kumimoji="1" sz="4400">
                <a:solidFill>
                  <a:schemeClr val="tx2"/>
                </a:solidFill>
                <a:latin typeface="Arial" panose="020B0604020202020204" pitchFamily="34" charset="0"/>
                <a:ea typeface="ＭＳ Ｐゴシック" panose="020B0600070205080204" pitchFamily="50" charset="-128"/>
              </a:defRPr>
            </a:lvl5pPr>
            <a:lvl6pPr marL="457200" algn="ctr"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6pPr>
            <a:lvl7pPr marL="914400" algn="ctr"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7pPr>
            <a:lvl8pPr marL="1371600" algn="ctr"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8pPr>
            <a:lvl9pPr marL="1828800" algn="ctr"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800" b="1" i="0" u="none" strike="noStrike" kern="0" cap="none" spc="0" normalizeH="0" baseline="0" noProof="0" dirty="0" smtClean="0">
                <a:ln>
                  <a:noFill/>
                </a:ln>
                <a:solidFill>
                  <a:srgbClr val="006600"/>
                </a:solidFill>
                <a:effectLst>
                  <a:outerShdw blurRad="38100" dist="38100" dir="2700000" algn="tl">
                    <a:srgbClr val="C0C0C0"/>
                  </a:outerShdw>
                </a:effectLst>
                <a:uLnTx/>
                <a:uFillTx/>
                <a:latin typeface="Arial" panose="020B0604020202020204" pitchFamily="34" charset="0"/>
                <a:ea typeface="ＭＳ Ｐゴシック" panose="020B0600070205080204" pitchFamily="50" charset="-128"/>
                <a:cs typeface="+mn-cs"/>
              </a:rPr>
              <a:t>Fast polarization switching undulator at the soft x-ray beam line BL-16A of KEK-PF</a:t>
            </a:r>
            <a:endParaRPr kumimoji="1" lang="ja-JP" altLang="en-US" sz="2800" b="1" i="0" u="none" strike="noStrike" kern="0" cap="none" spc="0" normalizeH="0" baseline="0" noProof="0" dirty="0">
              <a:ln>
                <a:noFill/>
              </a:ln>
              <a:solidFill>
                <a:srgbClr val="006600"/>
              </a:solidFill>
              <a:effectLst>
                <a:outerShdw blurRad="38100" dist="38100" dir="2700000" algn="tl">
                  <a:srgbClr val="C0C0C0"/>
                </a:outerShdw>
              </a:effectLst>
              <a:uLnTx/>
              <a:uFillTx/>
              <a:latin typeface="Arial" panose="020B0604020202020204" pitchFamily="34" charset="0"/>
              <a:ea typeface="ＭＳ Ｐゴシック" panose="020B0600070205080204" pitchFamily="50" charset="-128"/>
              <a:cs typeface="+mn-cs"/>
            </a:endParaRPr>
          </a:p>
        </p:txBody>
      </p:sp>
      <p:sp>
        <p:nvSpPr>
          <p:cNvPr id="3" name="テキスト ボックス 2"/>
          <p:cNvSpPr txBox="1"/>
          <p:nvPr/>
        </p:nvSpPr>
        <p:spPr>
          <a:xfrm>
            <a:off x="2905632" y="1370822"/>
            <a:ext cx="2826415" cy="369332"/>
          </a:xfrm>
          <a:prstGeom prst="rect">
            <a:avLst/>
          </a:prstGeom>
          <a:noFill/>
        </p:spPr>
        <p:txBody>
          <a:bodyPr wrap="none" rtlCol="0">
            <a:spAutoFit/>
          </a:bodyPr>
          <a:lstStyle/>
          <a:p>
            <a:r>
              <a:rPr kumimoji="1" lang="en-US" altLang="ja-JP" b="1" dirty="0" smtClean="0"/>
              <a:t>Apple II-type </a:t>
            </a:r>
            <a:r>
              <a:rPr kumimoji="1" lang="en-US" altLang="ja-JP" b="1" dirty="0" err="1" smtClean="0"/>
              <a:t>undulators</a:t>
            </a:r>
            <a:endParaRPr kumimoji="1" lang="ja-JP" altLang="en-US" b="1" dirty="0"/>
          </a:p>
        </p:txBody>
      </p:sp>
      <p:pic>
        <p:nvPicPr>
          <p:cNvPr id="68" name="図 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87175" y="4085225"/>
            <a:ext cx="6526523" cy="2435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 name="Text Box 27"/>
          <p:cNvSpPr txBox="1">
            <a:spLocks noChangeArrowheads="1"/>
          </p:cNvSpPr>
          <p:nvPr/>
        </p:nvSpPr>
        <p:spPr bwMode="auto">
          <a:xfrm>
            <a:off x="252330" y="5305653"/>
            <a:ext cx="2077377"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defTabSz="1279525">
              <a:defRPr kumimoji="1">
                <a:solidFill>
                  <a:schemeClr val="tx1"/>
                </a:solidFill>
                <a:latin typeface="Arial" panose="020B0604020202020204" pitchFamily="34" charset="0"/>
                <a:ea typeface="ＭＳ Ｐゴシック" panose="020B0600070205080204" pitchFamily="50" charset="-128"/>
              </a:defRPr>
            </a:lvl1pPr>
            <a:lvl2pPr algn="l" defTabSz="1279525">
              <a:defRPr kumimoji="1">
                <a:solidFill>
                  <a:schemeClr val="tx1"/>
                </a:solidFill>
                <a:latin typeface="Arial" panose="020B0604020202020204" pitchFamily="34" charset="0"/>
                <a:ea typeface="ＭＳ Ｐゴシック" panose="020B0600070205080204" pitchFamily="50" charset="-128"/>
              </a:defRPr>
            </a:lvl2pPr>
            <a:lvl3pPr algn="l" defTabSz="1279525">
              <a:defRPr kumimoji="1">
                <a:solidFill>
                  <a:schemeClr val="tx1"/>
                </a:solidFill>
                <a:latin typeface="Arial" panose="020B0604020202020204" pitchFamily="34" charset="0"/>
                <a:ea typeface="ＭＳ Ｐゴシック" panose="020B0600070205080204" pitchFamily="50" charset="-128"/>
              </a:defRPr>
            </a:lvl3pPr>
            <a:lvl4pPr algn="l" defTabSz="1279525">
              <a:defRPr kumimoji="1">
                <a:solidFill>
                  <a:schemeClr val="tx1"/>
                </a:solidFill>
                <a:latin typeface="Arial" panose="020B0604020202020204" pitchFamily="34" charset="0"/>
                <a:ea typeface="ＭＳ Ｐゴシック" panose="020B0600070205080204" pitchFamily="50" charset="-128"/>
              </a:defRPr>
            </a:lvl4pPr>
            <a:lvl5pPr algn="l" defTabSz="1279525">
              <a:defRPr kumimoji="1">
                <a:solidFill>
                  <a:schemeClr val="tx1"/>
                </a:solidFill>
                <a:latin typeface="Arial" panose="020B0604020202020204" pitchFamily="34" charset="0"/>
                <a:ea typeface="ＭＳ Ｐゴシック" panose="020B0600070205080204" pitchFamily="50" charset="-128"/>
              </a:defRPr>
            </a:lvl5pPr>
            <a:lvl6pPr defTabSz="1279525"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defTabSz="1279525"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defTabSz="1279525"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defTabSz="1279525"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50000"/>
              </a:spcBef>
              <a:spcAft>
                <a:spcPct val="0"/>
              </a:spcAft>
              <a:buClrTx/>
              <a:buSzTx/>
              <a:buFontTx/>
              <a:buNone/>
              <a:tabLst/>
              <a:defRPr/>
            </a:pPr>
            <a:r>
              <a:rPr kumimoji="1" lang="en-US" altLang="ja-JP" sz="1600" b="1" i="0" u="none" strike="noStrike" kern="1200" cap="none" spc="0" normalizeH="0" baseline="0" noProof="0" dirty="0" smtClean="0">
                <a:ln>
                  <a:noFill/>
                </a:ln>
                <a:solidFill>
                  <a:srgbClr val="000000"/>
                </a:solidFill>
                <a:effectLst>
                  <a:outerShdw blurRad="38100" dist="38100" dir="2700000" algn="tl">
                    <a:srgbClr val="C0C0C0"/>
                  </a:outerShdw>
                </a:effectLst>
                <a:uLnTx/>
                <a:uFillTx/>
                <a:latin typeface="Arial" panose="020B0604020202020204" pitchFamily="34" charset="0"/>
                <a:ea typeface="ＭＳ Ｐゴシック" panose="020B0600070205080204" pitchFamily="50" charset="-128"/>
                <a:cs typeface="+mn-cs"/>
              </a:rPr>
              <a:t>rom </a:t>
            </a:r>
            <a:r>
              <a:rPr kumimoji="1" lang="en-US" altLang="ja-JP" sz="1600" b="1" i="0" u="none" strike="noStrike" kern="1200" cap="none" spc="0" normalizeH="0" baseline="0" noProof="0" dirty="0" smtClean="0">
                <a:ln>
                  <a:noFill/>
                </a:ln>
                <a:solidFill>
                  <a:srgbClr val="000000"/>
                </a:solidFill>
                <a:effectLst>
                  <a:outerShdw blurRad="38100" dist="38100" dir="2700000" algn="tl">
                    <a:srgbClr val="C0C0C0"/>
                  </a:outerShdw>
                </a:effectLst>
                <a:uLnTx/>
                <a:uFillTx/>
                <a:latin typeface="Arial" panose="020B0604020202020204" pitchFamily="34" charset="0"/>
                <a:ea typeface="ＭＳ Ｐゴシック" panose="020B0600070205080204" pitchFamily="50" charset="-128"/>
                <a:cs typeface="+mn-cs"/>
              </a:rPr>
              <a:t>undulator </a:t>
            </a:r>
            <a:r>
              <a:rPr kumimoji="1" lang="en-US" altLang="ja-JP" sz="1600" b="1" i="0" u="none" strike="noStrike" kern="1200" cap="none" spc="0" normalizeH="0" baseline="0" noProof="0" dirty="0" smtClean="0">
                <a:ln>
                  <a:noFill/>
                </a:ln>
                <a:solidFill>
                  <a:srgbClr val="000000"/>
                </a:solidFill>
                <a:effectLst>
                  <a:outerShdw blurRad="38100" dist="38100" dir="2700000" algn="tl">
                    <a:srgbClr val="C0C0C0"/>
                  </a:outerShdw>
                </a:effectLst>
                <a:uLnTx/>
                <a:uFillTx/>
                <a:latin typeface="Arial" panose="020B0604020202020204" pitchFamily="34" charset="0"/>
                <a:ea typeface="ＭＳ Ｐゴシック" panose="020B0600070205080204" pitchFamily="50" charset="-128"/>
                <a:cs typeface="+mn-cs"/>
                <a:sym typeface="Wingdings" panose="05000000000000000000" pitchFamily="2" charset="2"/>
              </a:rPr>
              <a:t> </a:t>
            </a:r>
            <a:r>
              <a:rPr kumimoji="1" lang="en-US" altLang="ja-JP" sz="1600" b="1" i="0" u="none" strike="noStrike" kern="1200" cap="none" spc="0" normalizeH="0" baseline="0" noProof="0" dirty="0" smtClean="0">
                <a:ln>
                  <a:noFill/>
                </a:ln>
                <a:solidFill>
                  <a:srgbClr val="000000"/>
                </a:solidFill>
                <a:effectLst>
                  <a:outerShdw blurRad="38100" dist="38100" dir="2700000" algn="tl">
                    <a:srgbClr val="C0C0C0"/>
                  </a:outerShdw>
                </a:effectLst>
                <a:uLnTx/>
                <a:uFillTx/>
                <a:latin typeface="Arial" panose="020B0604020202020204" pitchFamily="34" charset="0"/>
                <a:ea typeface="ＭＳ Ｐゴシック" panose="020B0600070205080204" pitchFamily="50" charset="-128"/>
                <a:cs typeface="+mn-cs"/>
              </a:rPr>
              <a:t> </a:t>
            </a:r>
            <a:endParaRPr kumimoji="1" lang="ja-JP" altLang="en-US" sz="1600" b="1" i="0" u="none" strike="noStrike" kern="1200" cap="none" spc="0" normalizeH="0" baseline="0" noProof="0" dirty="0" smtClean="0">
              <a:ln>
                <a:noFill/>
              </a:ln>
              <a:solidFill>
                <a:srgbClr val="000000"/>
              </a:solidFill>
              <a:effectLst>
                <a:outerShdw blurRad="38100" dist="38100" dir="2700000" algn="tl">
                  <a:srgbClr val="C0C0C0"/>
                </a:outerShdw>
              </a:effectLst>
              <a:uLnTx/>
              <a:uFillTx/>
              <a:latin typeface="Arial" panose="020B0604020202020204" pitchFamily="34" charset="0"/>
              <a:ea typeface="ＭＳ Ｐゴシック" panose="020B0600070205080204" pitchFamily="50" charset="-128"/>
              <a:cs typeface="+mn-cs"/>
            </a:endParaRPr>
          </a:p>
        </p:txBody>
      </p:sp>
      <p:sp>
        <p:nvSpPr>
          <p:cNvPr id="70" name="Text Box 5"/>
          <p:cNvSpPr txBox="1">
            <a:spLocks noChangeArrowheads="1"/>
          </p:cNvSpPr>
          <p:nvPr/>
        </p:nvSpPr>
        <p:spPr bwMode="auto">
          <a:xfrm>
            <a:off x="5820221" y="3969683"/>
            <a:ext cx="1488614" cy="660400"/>
          </a:xfrm>
          <a:prstGeom prst="rect">
            <a:avLst/>
          </a:prstGeom>
          <a:solidFill>
            <a:srgbClr val="CCFFFF"/>
          </a:solidFill>
          <a:ln w="3810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marL="0" marR="0" lvl="0" indent="0" algn="ctr" defTabSz="914400" rtl="0" eaLnBrk="1" fontAlgn="base" latinLnBrk="0" hangingPunct="1">
              <a:lnSpc>
                <a:spcPct val="70000"/>
              </a:lnSpc>
              <a:spcBef>
                <a:spcPct val="50000"/>
              </a:spcBef>
              <a:spcAft>
                <a:spcPct val="0"/>
              </a:spcAft>
              <a:buClrTx/>
              <a:buSzTx/>
              <a:buFontTx/>
              <a:buNone/>
              <a:tabLst/>
              <a:defRPr/>
            </a:pPr>
            <a:r>
              <a:rPr kumimoji="1" lang="en-US" altLang="ja-JP" sz="1600" b="1" i="0" u="none" strike="noStrike" kern="1200" cap="none" spc="0" normalizeH="0" baseline="0" noProof="0" dirty="0" smtClean="0">
                <a:ln>
                  <a:noFill/>
                </a:ln>
                <a:solidFill>
                  <a:srgbClr val="0000FF"/>
                </a:solidFill>
                <a:effectLst/>
                <a:uLnTx/>
                <a:uFillTx/>
                <a:latin typeface="Arial" panose="020B0604020202020204" pitchFamily="34" charset="0"/>
                <a:ea typeface="ＭＳ Ｐゴシック" panose="020B0600070205080204" pitchFamily="50" charset="-128"/>
                <a:cs typeface="+mn-cs"/>
              </a:rPr>
              <a:t>Vector-type SC</a:t>
            </a:r>
          </a:p>
          <a:p>
            <a:pPr marL="0" marR="0" lvl="0" indent="0" algn="ctr" defTabSz="914400" rtl="0" eaLnBrk="1" fontAlgn="base" latinLnBrk="0" hangingPunct="1">
              <a:lnSpc>
                <a:spcPct val="70000"/>
              </a:lnSpc>
              <a:spcBef>
                <a:spcPct val="50000"/>
              </a:spcBef>
              <a:spcAft>
                <a:spcPct val="0"/>
              </a:spcAft>
              <a:buClrTx/>
              <a:buSzTx/>
              <a:buFontTx/>
              <a:buNone/>
              <a:tabLst/>
              <a:defRPr/>
            </a:pPr>
            <a:r>
              <a:rPr kumimoji="1" lang="en-US" altLang="ja-JP" sz="1600" b="1" i="0" u="none" strike="noStrike" kern="1200" cap="none" spc="0" normalizeH="0" baseline="0" noProof="0" dirty="0" smtClean="0">
                <a:ln>
                  <a:noFill/>
                </a:ln>
                <a:solidFill>
                  <a:srgbClr val="0000FF"/>
                </a:solidFill>
                <a:effectLst/>
                <a:uLnTx/>
                <a:uFillTx/>
                <a:latin typeface="Arial" panose="020B0604020202020204" pitchFamily="34" charset="0"/>
                <a:ea typeface="ＭＳ Ｐゴシック" panose="020B0600070205080204" pitchFamily="50" charset="-128"/>
                <a:cs typeface="+mn-cs"/>
              </a:rPr>
              <a:t>XMCD</a:t>
            </a:r>
            <a:r>
              <a:rPr kumimoji="1" lang="ja-JP" altLang="en-US" sz="1600" b="1" i="0" u="none" strike="noStrike" kern="1200" cap="none" spc="0" normalizeH="0" baseline="0" noProof="0" dirty="0" smtClean="0">
                <a:ln>
                  <a:noFill/>
                </a:ln>
                <a:solidFill>
                  <a:srgbClr val="0000FF"/>
                </a:solidFill>
                <a:effectLst/>
                <a:uLnTx/>
                <a:uFillTx/>
                <a:latin typeface="Arial" panose="020B0604020202020204" pitchFamily="34" charset="0"/>
                <a:ea typeface="ＭＳ Ｐゴシック" panose="020B0600070205080204" pitchFamily="50" charset="-128"/>
                <a:cs typeface="+mn-cs"/>
              </a:rPr>
              <a:t>（</a:t>
            </a:r>
            <a:r>
              <a:rPr kumimoji="1" lang="en-US" altLang="ja-JP" sz="1600" b="1" i="0" u="none" strike="noStrike" kern="1200" cap="none" spc="0" normalizeH="0" baseline="0" noProof="0" dirty="0" smtClean="0">
                <a:ln>
                  <a:noFill/>
                </a:ln>
                <a:solidFill>
                  <a:srgbClr val="0000FF"/>
                </a:solidFill>
                <a:effectLst/>
                <a:uLnTx/>
                <a:uFillTx/>
                <a:latin typeface="Arial" panose="020B0604020202020204" pitchFamily="34" charset="0"/>
                <a:ea typeface="ＭＳ Ｐゴシック" panose="020B0600070205080204" pitchFamily="50" charset="-128"/>
                <a:cs typeface="+mn-cs"/>
              </a:rPr>
              <a:t>1.4 T</a:t>
            </a:r>
            <a:r>
              <a:rPr kumimoji="1" lang="ja-JP" altLang="en-US" sz="1600" b="1" i="0" u="none" strike="noStrike" kern="1200" cap="none" spc="0" normalizeH="0" baseline="0" noProof="0" dirty="0" smtClean="0">
                <a:ln>
                  <a:noFill/>
                </a:ln>
                <a:solidFill>
                  <a:srgbClr val="0000FF"/>
                </a:solidFill>
                <a:effectLst/>
                <a:uLnTx/>
                <a:uFillTx/>
                <a:latin typeface="Arial" panose="020B0604020202020204" pitchFamily="34" charset="0"/>
                <a:ea typeface="ＭＳ Ｐゴシック" panose="020B0600070205080204" pitchFamily="50" charset="-128"/>
                <a:cs typeface="+mn-cs"/>
              </a:rPr>
              <a:t>）</a:t>
            </a:r>
            <a:endParaRPr kumimoji="1" lang="en-US" altLang="ja-JP" sz="1600" b="1" i="0" u="none" strike="noStrike" kern="1200" cap="none" spc="0" normalizeH="0" baseline="0" noProof="0" dirty="0" smtClean="0">
              <a:ln>
                <a:noFill/>
              </a:ln>
              <a:solidFill>
                <a:srgbClr val="0000FF"/>
              </a:solidFill>
              <a:effectLst/>
              <a:uLnTx/>
              <a:uFillTx/>
              <a:latin typeface="Arial" panose="020B0604020202020204" pitchFamily="34" charset="0"/>
              <a:ea typeface="ＭＳ Ｐゴシック" panose="020B0600070205080204" pitchFamily="50" charset="-128"/>
              <a:cs typeface="+mn-cs"/>
            </a:endParaRPr>
          </a:p>
        </p:txBody>
      </p:sp>
      <p:sp>
        <p:nvSpPr>
          <p:cNvPr id="72" name="Text Box 19"/>
          <p:cNvSpPr txBox="1">
            <a:spLocks noChangeArrowheads="1"/>
          </p:cNvSpPr>
          <p:nvPr/>
        </p:nvSpPr>
        <p:spPr bwMode="auto">
          <a:xfrm>
            <a:off x="4671221" y="6081145"/>
            <a:ext cx="1674568" cy="510953"/>
          </a:xfrm>
          <a:prstGeom prst="rect">
            <a:avLst/>
          </a:prstGeom>
          <a:solidFill>
            <a:srgbClr val="CCFFFF"/>
          </a:solidFill>
          <a:ln w="25400">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marL="0" marR="0" lvl="0" indent="0" algn="ctr" defTabSz="914400" rtl="0" eaLnBrk="1" fontAlgn="base" latinLnBrk="0" hangingPunct="1">
              <a:lnSpc>
                <a:spcPct val="70000"/>
              </a:lnSpc>
              <a:spcBef>
                <a:spcPct val="50000"/>
              </a:spcBef>
              <a:spcAft>
                <a:spcPct val="0"/>
              </a:spcAft>
              <a:buClrTx/>
              <a:buSzTx/>
              <a:buFontTx/>
              <a:buNone/>
              <a:tabLst/>
              <a:defRPr/>
            </a:pPr>
            <a:r>
              <a:rPr lang="en-US" altLang="ja-JP" sz="1600" b="1" dirty="0" smtClean="0">
                <a:solidFill>
                  <a:srgbClr val="0000FF"/>
                </a:solidFill>
                <a:latin typeface="Arial" panose="020B0604020202020204" pitchFamily="34" charset="0"/>
              </a:rPr>
              <a:t>Depth resolved</a:t>
            </a:r>
          </a:p>
          <a:p>
            <a:pPr marL="0" marR="0" lvl="0" indent="0" algn="ctr" defTabSz="914400" rtl="0" eaLnBrk="1" fontAlgn="base" latinLnBrk="0" hangingPunct="1">
              <a:lnSpc>
                <a:spcPct val="70000"/>
              </a:lnSpc>
              <a:spcBef>
                <a:spcPct val="50000"/>
              </a:spcBef>
              <a:spcAft>
                <a:spcPct val="0"/>
              </a:spcAft>
              <a:buClrTx/>
              <a:buSzTx/>
              <a:buFontTx/>
              <a:buNone/>
              <a:tabLst/>
              <a:defRPr/>
            </a:pPr>
            <a:r>
              <a:rPr kumimoji="1" lang="en-US" altLang="ja-JP" sz="1600" b="1" i="0" u="none" strike="noStrike" kern="1200" cap="none" spc="0" normalizeH="0" baseline="0" noProof="0" dirty="0" smtClean="0">
                <a:ln>
                  <a:noFill/>
                </a:ln>
                <a:solidFill>
                  <a:srgbClr val="0000FF"/>
                </a:solidFill>
                <a:effectLst/>
                <a:uLnTx/>
                <a:uFillTx/>
                <a:latin typeface="Arial" panose="020B0604020202020204" pitchFamily="34" charset="0"/>
                <a:ea typeface="ＭＳ Ｐゴシック" panose="020B0600070205080204" pitchFamily="50" charset="-128"/>
                <a:cs typeface="+mn-cs"/>
              </a:rPr>
              <a:t>XAFS/XMCD</a:t>
            </a:r>
          </a:p>
        </p:txBody>
      </p:sp>
      <p:sp>
        <p:nvSpPr>
          <p:cNvPr id="73" name="Text Box 19"/>
          <p:cNvSpPr txBox="1">
            <a:spLocks noChangeArrowheads="1"/>
          </p:cNvSpPr>
          <p:nvPr/>
        </p:nvSpPr>
        <p:spPr bwMode="auto">
          <a:xfrm>
            <a:off x="3075356" y="5921779"/>
            <a:ext cx="1594808" cy="598964"/>
          </a:xfrm>
          <a:prstGeom prst="rect">
            <a:avLst/>
          </a:prstGeom>
          <a:solidFill>
            <a:srgbClr val="CCFFFF"/>
          </a:solidFill>
          <a:ln w="25400">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1" lang="en-US" altLang="ja-JP" sz="1600" b="1" i="0" u="none" strike="noStrike" kern="1200" cap="none" spc="0" normalizeH="0" baseline="0" noProof="0" dirty="0" smtClean="0">
                <a:ln>
                  <a:noFill/>
                </a:ln>
                <a:solidFill>
                  <a:srgbClr val="0000FF"/>
                </a:solidFill>
                <a:effectLst/>
                <a:uLnTx/>
                <a:uFillTx/>
                <a:latin typeface="Arial" panose="020B0604020202020204" pitchFamily="34" charset="0"/>
                <a:ea typeface="ＭＳ Ｐゴシック" panose="020B0600070205080204" pitchFamily="50" charset="-128"/>
                <a:cs typeface="+mn-cs"/>
              </a:rPr>
              <a:t>Electromagnet  XMCD (1.2 T)</a:t>
            </a:r>
            <a:endParaRPr kumimoji="1" lang="ja-JP" altLang="en-US" sz="1600" b="1" i="0" u="none" strike="noStrike" kern="1200" cap="none" spc="0" normalizeH="0" baseline="0" noProof="0" dirty="0" smtClean="0">
              <a:ln>
                <a:noFill/>
              </a:ln>
              <a:solidFill>
                <a:srgbClr val="0000FF"/>
              </a:solidFill>
              <a:effectLst/>
              <a:uLnTx/>
              <a:uFillTx/>
              <a:latin typeface="Arial" panose="020B0604020202020204" pitchFamily="34" charset="0"/>
              <a:ea typeface="ＭＳ Ｐゴシック" panose="020B0600070205080204" pitchFamily="50" charset="-128"/>
              <a:cs typeface="+mn-cs"/>
            </a:endParaRPr>
          </a:p>
        </p:txBody>
      </p:sp>
      <p:sp>
        <p:nvSpPr>
          <p:cNvPr id="74" name="Text Box 15"/>
          <p:cNvSpPr txBox="1">
            <a:spLocks noChangeArrowheads="1"/>
          </p:cNvSpPr>
          <p:nvPr/>
        </p:nvSpPr>
        <p:spPr bwMode="auto">
          <a:xfrm>
            <a:off x="7486270" y="5377305"/>
            <a:ext cx="1322159" cy="595312"/>
          </a:xfrm>
          <a:prstGeom prst="rect">
            <a:avLst/>
          </a:prstGeom>
          <a:solidFill>
            <a:srgbClr val="CCFFFF"/>
          </a:solidFill>
          <a:ln w="25400">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marL="0" marR="0" lvl="0" indent="0" algn="ctr" defTabSz="914400" rtl="0" eaLnBrk="1" fontAlgn="base" latinLnBrk="0" hangingPunct="1">
              <a:lnSpc>
                <a:spcPct val="70000"/>
              </a:lnSpc>
              <a:spcBef>
                <a:spcPct val="50000"/>
              </a:spcBef>
              <a:spcAft>
                <a:spcPct val="0"/>
              </a:spcAft>
              <a:buClrTx/>
              <a:buSzTx/>
              <a:buFontTx/>
              <a:buNone/>
              <a:tabLst/>
              <a:defRPr/>
            </a:pPr>
            <a:endParaRPr kumimoji="1" lang="en-US" altLang="ja-JP" sz="1600" b="1" i="0" u="none" strike="noStrike" kern="1200" cap="none" spc="0" normalizeH="0" baseline="0" noProof="0" dirty="0" smtClean="0">
              <a:ln>
                <a:noFill/>
              </a:ln>
              <a:solidFill>
                <a:srgbClr val="0000FF"/>
              </a:solidFill>
              <a:effectLst/>
              <a:uLnTx/>
              <a:uFillTx/>
              <a:latin typeface="Arial" panose="020B0604020202020204" pitchFamily="34" charset="0"/>
              <a:ea typeface="ＭＳ Ｐゴシック" panose="020B0600070205080204" pitchFamily="50" charset="-128"/>
              <a:cs typeface="+mn-cs"/>
            </a:endParaRPr>
          </a:p>
          <a:p>
            <a:pPr marL="0" marR="0" lvl="0" indent="0" algn="ctr" defTabSz="914400" rtl="0" eaLnBrk="1" fontAlgn="base" latinLnBrk="0" hangingPunct="1">
              <a:lnSpc>
                <a:spcPct val="70000"/>
              </a:lnSpc>
              <a:spcBef>
                <a:spcPct val="50000"/>
              </a:spcBef>
              <a:spcAft>
                <a:spcPct val="0"/>
              </a:spcAft>
              <a:buClrTx/>
              <a:buSzTx/>
              <a:buFontTx/>
              <a:buNone/>
              <a:tabLst/>
              <a:defRPr/>
            </a:pPr>
            <a:r>
              <a:rPr kumimoji="1" lang="en-US" altLang="ja-JP" sz="1600" b="1" i="0" u="none" strike="noStrike" kern="1200" cap="none" spc="0" normalizeH="0" baseline="0" noProof="0" dirty="0" smtClean="0">
                <a:ln>
                  <a:noFill/>
                </a:ln>
                <a:solidFill>
                  <a:srgbClr val="0000FF"/>
                </a:solidFill>
                <a:effectLst/>
                <a:uLnTx/>
                <a:uFillTx/>
                <a:latin typeface="Arial" panose="020B0604020202020204" pitchFamily="34" charset="0"/>
                <a:ea typeface="ＭＳ Ｐゴシック" panose="020B0600070205080204" pitchFamily="50" charset="-128"/>
                <a:cs typeface="+mn-cs"/>
              </a:rPr>
              <a:t>SC magnet</a:t>
            </a:r>
          </a:p>
          <a:p>
            <a:pPr marL="0" marR="0" lvl="0" indent="0" algn="ctr" defTabSz="914400" rtl="0" eaLnBrk="1" fontAlgn="base" latinLnBrk="0" hangingPunct="1">
              <a:lnSpc>
                <a:spcPct val="70000"/>
              </a:lnSpc>
              <a:spcBef>
                <a:spcPct val="50000"/>
              </a:spcBef>
              <a:spcAft>
                <a:spcPct val="0"/>
              </a:spcAft>
              <a:buClrTx/>
              <a:buSzTx/>
              <a:buFontTx/>
              <a:buNone/>
              <a:tabLst/>
              <a:defRPr/>
            </a:pPr>
            <a:r>
              <a:rPr kumimoji="1" lang="en-US" altLang="ja-JP" sz="1600" b="1" i="0" u="none" strike="noStrike" kern="1200" cap="none" spc="0" normalizeH="0" baseline="0" noProof="0" dirty="0" smtClean="0">
                <a:ln>
                  <a:noFill/>
                </a:ln>
                <a:solidFill>
                  <a:srgbClr val="0000FF"/>
                </a:solidFill>
                <a:effectLst/>
                <a:uLnTx/>
                <a:uFillTx/>
                <a:latin typeface="Arial" panose="020B0604020202020204" pitchFamily="34" charset="0"/>
                <a:ea typeface="ＭＳ Ｐゴシック" panose="020B0600070205080204" pitchFamily="50" charset="-128"/>
                <a:cs typeface="+mn-cs"/>
              </a:rPr>
              <a:t>XMCD (5T)</a:t>
            </a:r>
            <a:endParaRPr kumimoji="1" lang="ja-JP" altLang="en-US" sz="1600" b="1" i="0" u="none" strike="noStrike" kern="1200" cap="none" spc="0" normalizeH="0" baseline="0" noProof="0" dirty="0" smtClean="0">
              <a:ln>
                <a:noFill/>
              </a:ln>
              <a:solidFill>
                <a:srgbClr val="0000FF"/>
              </a:solidFill>
              <a:effectLst/>
              <a:uLnTx/>
              <a:uFillTx/>
              <a:latin typeface="Arial" panose="020B0604020202020204" pitchFamily="34" charset="0"/>
              <a:ea typeface="ＭＳ Ｐゴシック" panose="020B0600070205080204" pitchFamily="50" charset="-128"/>
              <a:cs typeface="+mn-cs"/>
            </a:endParaRPr>
          </a:p>
          <a:p>
            <a:pPr marL="0" marR="0" lvl="0" indent="0" algn="ctr" defTabSz="914400" rtl="0" eaLnBrk="1" fontAlgn="base" latinLnBrk="0" hangingPunct="1">
              <a:lnSpc>
                <a:spcPct val="70000"/>
              </a:lnSpc>
              <a:spcBef>
                <a:spcPct val="50000"/>
              </a:spcBef>
              <a:spcAft>
                <a:spcPct val="0"/>
              </a:spcAft>
              <a:buClrTx/>
              <a:buSzTx/>
              <a:buFontTx/>
              <a:buNone/>
              <a:tabLst/>
              <a:defRPr/>
            </a:pPr>
            <a:endParaRPr kumimoji="1" lang="ja-JP" altLang="en-US" sz="1600" b="1" i="0" u="none" strike="noStrike" kern="1200" cap="none" spc="0" normalizeH="0" baseline="0" noProof="0" dirty="0" smtClean="0">
              <a:ln>
                <a:noFill/>
              </a:ln>
              <a:solidFill>
                <a:srgbClr val="0000FF"/>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254283517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8"/>
          <p:cNvSpPr>
            <a:spLocks noChangeArrowheads="1"/>
          </p:cNvSpPr>
          <p:nvPr/>
        </p:nvSpPr>
        <p:spPr bwMode="auto">
          <a:xfrm>
            <a:off x="609600" y="1066800"/>
            <a:ext cx="7924800" cy="76200"/>
          </a:xfrm>
          <a:prstGeom prst="rect">
            <a:avLst/>
          </a:prstGeom>
          <a:gradFill rotWithShape="0">
            <a:gsLst>
              <a:gs pos="0">
                <a:srgbClr val="66FFCC"/>
              </a:gs>
              <a:gs pos="100000">
                <a:schemeClr val="accent2"/>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buChar char="•"/>
              <a:defRPr kumimoji="1" sz="3200">
                <a:solidFill>
                  <a:schemeClr val="tx1"/>
                </a:solidFill>
                <a:latin typeface="Arial" pitchFamily="34" charset="0"/>
                <a:ea typeface="ＭＳ Ｐゴシック" pitchFamily="50" charset="-128"/>
              </a:defRPr>
            </a:lvl1pPr>
            <a:lvl2pPr marL="742950" indent="-285750" eaLnBrk="0" hangingPunct="0">
              <a:buChar char="–"/>
              <a:defRPr kumimoji="1" sz="2800">
                <a:solidFill>
                  <a:schemeClr val="tx1"/>
                </a:solidFill>
                <a:latin typeface="Arial" pitchFamily="34" charset="0"/>
                <a:ea typeface="ＭＳ Ｐゴシック" pitchFamily="50" charset="-128"/>
              </a:defRPr>
            </a:lvl2pPr>
            <a:lvl3pPr marL="1143000" indent="-228600" eaLnBrk="0" hangingPunct="0">
              <a:buChar char="•"/>
              <a:defRPr kumimoji="1" sz="2400">
                <a:solidFill>
                  <a:schemeClr val="tx1"/>
                </a:solidFill>
                <a:latin typeface="Arial" pitchFamily="34" charset="0"/>
                <a:ea typeface="ＭＳ Ｐゴシック" pitchFamily="50" charset="-128"/>
              </a:defRPr>
            </a:lvl3pPr>
            <a:lvl4pPr marL="1600200" indent="-228600" eaLnBrk="0" hangingPunct="0">
              <a:buChar char="–"/>
              <a:defRPr kumimoji="1" sz="2000">
                <a:solidFill>
                  <a:schemeClr val="tx1"/>
                </a:solidFill>
                <a:latin typeface="Arial" pitchFamily="34" charset="0"/>
                <a:ea typeface="ＭＳ Ｐゴシック" pitchFamily="50" charset="-128"/>
              </a:defRPr>
            </a:lvl4pPr>
            <a:lvl5pPr marL="2057400" indent="-228600" eaLnBrk="0" hangingPunct="0">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en-US" sz="2000" b="0" i="0" u="none" strike="noStrike" kern="1200" cap="none" spc="0" normalizeH="0" baseline="0" noProof="0" smtClean="0">
              <a:ln>
                <a:noFill/>
              </a:ln>
              <a:solidFill>
                <a:srgbClr val="000000"/>
              </a:solidFill>
              <a:effectLst/>
              <a:uLnTx/>
              <a:uFillTx/>
              <a:latin typeface="Arial" pitchFamily="34" charset="0"/>
              <a:ea typeface="ＭＳ Ｐゴシック" pitchFamily="50" charset="-128"/>
              <a:cs typeface="+mn-cs"/>
            </a:endParaRPr>
          </a:p>
        </p:txBody>
      </p:sp>
      <p:sp>
        <p:nvSpPr>
          <p:cNvPr id="17" name="Rectangle 2"/>
          <p:cNvSpPr>
            <a:spLocks noChangeArrowheads="1"/>
          </p:cNvSpPr>
          <p:nvPr/>
        </p:nvSpPr>
        <p:spPr bwMode="auto">
          <a:xfrm>
            <a:off x="539750" y="141288"/>
            <a:ext cx="7980363" cy="792162"/>
          </a:xfrm>
          <a:prstGeom prst="rect">
            <a:avLst/>
          </a:prstGeom>
          <a:noFill/>
          <a:ln w="9525">
            <a:noFill/>
            <a:miter lim="800000"/>
            <a:headEnd/>
            <a:tailEnd/>
          </a:ln>
        </p:spPr>
        <p:txBody>
          <a:bodyPr anchor="ctr"/>
          <a:lstStyle/>
          <a:p>
            <a:pPr lvl="0" algn="ctr" defTabSz="914400" fontAlgn="base">
              <a:spcBef>
                <a:spcPct val="20000"/>
              </a:spcBef>
              <a:spcAft>
                <a:spcPct val="0"/>
              </a:spcAft>
              <a:defRPr/>
            </a:pPr>
            <a:r>
              <a:rPr kumimoji="1" lang="en-US" altLang="ja-JP" sz="2800" b="1" i="0" u="none" strike="noStrike" kern="0" cap="none" spc="0" normalizeH="0" baseline="0" noProof="0" dirty="0" smtClean="0">
                <a:ln>
                  <a:noFill/>
                </a:ln>
                <a:solidFill>
                  <a:srgbClr val="006600"/>
                </a:solidFill>
                <a:effectLst>
                  <a:outerShdw blurRad="38100" dist="38100" dir="2700000" algn="tl">
                    <a:srgbClr val="C0C0C0"/>
                  </a:outerShdw>
                </a:effectLst>
                <a:uLnTx/>
                <a:uFillTx/>
                <a:latin typeface="Arial" charset="0"/>
                <a:ea typeface="ＭＳ Ｐゴシック" pitchFamily="50" charset="-128"/>
                <a:cs typeface="+mn-cs"/>
              </a:rPr>
              <a:t>Angular-dependent XMCD</a:t>
            </a:r>
            <a:r>
              <a:rPr kumimoji="1" lang="ja-JP" altLang="en-US" sz="2800" b="1" kern="0" dirty="0">
                <a:solidFill>
                  <a:srgbClr val="006600"/>
                </a:solidFill>
                <a:effectLst>
                  <a:outerShdw blurRad="38100" dist="38100" dir="2700000" algn="tl">
                    <a:srgbClr val="C0C0C0"/>
                  </a:outerShdw>
                </a:effectLst>
                <a:latin typeface="Arial" charset="0"/>
                <a:ea typeface="ＭＳ Ｐゴシック" pitchFamily="50" charset="-128"/>
              </a:rPr>
              <a:t> </a:t>
            </a:r>
            <a:r>
              <a:rPr kumimoji="1" lang="en-US" altLang="ja-JP" sz="2800" b="1" dirty="0">
                <a:solidFill>
                  <a:srgbClr val="006600"/>
                </a:solidFill>
                <a:effectLst>
                  <a:outerShdw blurRad="38100" dist="38100" dir="2700000" algn="tl">
                    <a:srgbClr val="C0C0C0"/>
                  </a:outerShdw>
                </a:effectLst>
                <a:latin typeface="Arial" pitchFamily="34" charset="0"/>
                <a:ea typeface="ＭＳ Ｐゴシック" pitchFamily="50" charset="-128"/>
                <a:sym typeface="Wingdings" pitchFamily="2" charset="2"/>
              </a:rPr>
              <a:t>of </a:t>
            </a:r>
            <a:r>
              <a:rPr kumimoji="1" lang="en-US" altLang="ja-JP" sz="2800" b="1" dirty="0" smtClean="0">
                <a:solidFill>
                  <a:srgbClr val="006600"/>
                </a:solidFill>
                <a:effectLst>
                  <a:outerShdw blurRad="38100" dist="38100" dir="2700000" algn="tl">
                    <a:srgbClr val="C0C0C0"/>
                  </a:outerShdw>
                </a:effectLst>
                <a:latin typeface="Arial" pitchFamily="34" charset="0"/>
                <a:ea typeface="ＭＳ Ｐゴシック" pitchFamily="50" charset="-128"/>
              </a:rPr>
              <a:t>La</a:t>
            </a:r>
            <a:r>
              <a:rPr kumimoji="1" lang="en-US" altLang="ja-JP" sz="2800" b="1" baseline="-25000" dirty="0" smtClean="0">
                <a:solidFill>
                  <a:srgbClr val="006600"/>
                </a:solidFill>
                <a:effectLst>
                  <a:outerShdw blurRad="38100" dist="38100" dir="2700000" algn="tl">
                    <a:srgbClr val="C0C0C0"/>
                  </a:outerShdw>
                </a:effectLst>
                <a:latin typeface="Arial" pitchFamily="34" charset="0"/>
                <a:ea typeface="ＭＳ Ｐゴシック" pitchFamily="50" charset="-128"/>
              </a:rPr>
              <a:t>0.6</a:t>
            </a:r>
            <a:r>
              <a:rPr kumimoji="1" lang="en-US" altLang="ja-JP" sz="2800" b="1" dirty="0" smtClean="0">
                <a:solidFill>
                  <a:srgbClr val="006600"/>
                </a:solidFill>
                <a:effectLst>
                  <a:outerShdw blurRad="38100" dist="38100" dir="2700000" algn="tl">
                    <a:srgbClr val="C0C0C0"/>
                  </a:outerShdw>
                </a:effectLst>
                <a:latin typeface="Arial" pitchFamily="34" charset="0"/>
                <a:ea typeface="ＭＳ Ｐゴシック" pitchFamily="50" charset="-128"/>
              </a:rPr>
              <a:t>Sr</a:t>
            </a:r>
            <a:r>
              <a:rPr kumimoji="1" lang="en-US" altLang="ja-JP" sz="2800" b="1" baseline="-25000" dirty="0" smtClean="0">
                <a:solidFill>
                  <a:srgbClr val="006600"/>
                </a:solidFill>
                <a:effectLst>
                  <a:outerShdw blurRad="38100" dist="38100" dir="2700000" algn="tl">
                    <a:srgbClr val="C0C0C0"/>
                  </a:outerShdw>
                </a:effectLst>
                <a:latin typeface="Arial" pitchFamily="34" charset="0"/>
                <a:ea typeface="ＭＳ Ｐゴシック" pitchFamily="50" charset="-128"/>
              </a:rPr>
              <a:t>0.4</a:t>
            </a:r>
            <a:r>
              <a:rPr kumimoji="1" lang="en-US" altLang="ja-JP" sz="2800" b="1" dirty="0" smtClean="0">
                <a:solidFill>
                  <a:srgbClr val="006600"/>
                </a:solidFill>
                <a:effectLst>
                  <a:outerShdw blurRad="38100" dist="38100" dir="2700000" algn="tl">
                    <a:srgbClr val="C0C0C0"/>
                  </a:outerShdw>
                </a:effectLst>
                <a:latin typeface="Arial" pitchFamily="34" charset="0"/>
                <a:ea typeface="ＭＳ Ｐゴシック" pitchFamily="50" charset="-128"/>
              </a:rPr>
              <a:t>MnO</a:t>
            </a:r>
            <a:r>
              <a:rPr kumimoji="1" lang="en-US" altLang="ja-JP" sz="2800" b="1" baseline="-25000" dirty="0" smtClean="0">
                <a:solidFill>
                  <a:srgbClr val="006600"/>
                </a:solidFill>
                <a:effectLst>
                  <a:outerShdw blurRad="38100" dist="38100" dir="2700000" algn="tl">
                    <a:srgbClr val="C0C0C0"/>
                  </a:outerShdw>
                </a:effectLst>
                <a:latin typeface="Arial" pitchFamily="34" charset="0"/>
                <a:ea typeface="ＭＳ Ｐゴシック" pitchFamily="50" charset="-128"/>
              </a:rPr>
              <a:t>3 </a:t>
            </a:r>
            <a:r>
              <a:rPr kumimoji="1" lang="en-US" altLang="ja-JP" sz="2800" b="1" kern="0" dirty="0">
                <a:solidFill>
                  <a:srgbClr val="006600"/>
                </a:solidFill>
                <a:effectLst>
                  <a:outerShdw blurRad="38100" dist="38100" dir="2700000" algn="tl">
                    <a:srgbClr val="C0C0C0"/>
                  </a:outerShdw>
                </a:effectLst>
                <a:latin typeface="Arial" charset="0"/>
                <a:ea typeface="ＭＳ Ｐゴシック" pitchFamily="50" charset="-128"/>
              </a:rPr>
              <a:t>film </a:t>
            </a:r>
            <a:r>
              <a:rPr kumimoji="1" lang="en-US" altLang="ja-JP" sz="2800" b="1" kern="0" dirty="0" smtClean="0">
                <a:solidFill>
                  <a:srgbClr val="006600"/>
                </a:solidFill>
                <a:effectLst>
                  <a:outerShdw blurRad="38100" dist="38100" dir="2700000" algn="tl">
                    <a:srgbClr val="C0C0C0"/>
                  </a:outerShdw>
                </a:effectLst>
                <a:latin typeface="Arial" charset="0"/>
                <a:ea typeface="ＭＳ Ｐゴシック" pitchFamily="50" charset="-128"/>
              </a:rPr>
              <a:t>on SrTiO</a:t>
            </a:r>
            <a:r>
              <a:rPr kumimoji="1" lang="en-US" altLang="ja-JP" sz="2800" b="1" kern="0" baseline="-25000" dirty="0" smtClean="0">
                <a:solidFill>
                  <a:srgbClr val="006600"/>
                </a:solidFill>
                <a:effectLst>
                  <a:outerShdw blurRad="38100" dist="38100" dir="2700000" algn="tl">
                    <a:srgbClr val="C0C0C0"/>
                  </a:outerShdw>
                </a:effectLst>
                <a:latin typeface="Arial" charset="0"/>
                <a:ea typeface="ＭＳ Ｐゴシック" pitchFamily="50" charset="-128"/>
              </a:rPr>
              <a:t>3</a:t>
            </a:r>
            <a:r>
              <a:rPr kumimoji="1" lang="en-US" altLang="ja-JP" sz="2800" b="1" kern="0" dirty="0" smtClean="0">
                <a:solidFill>
                  <a:srgbClr val="006600"/>
                </a:solidFill>
                <a:effectLst>
                  <a:outerShdw blurRad="38100" dist="38100" dir="2700000" algn="tl">
                    <a:srgbClr val="C0C0C0"/>
                  </a:outerShdw>
                </a:effectLst>
                <a:latin typeface="Arial" charset="0"/>
                <a:ea typeface="ＭＳ Ｐゴシック" pitchFamily="50" charset="-128"/>
              </a:rPr>
              <a:t>(001)</a:t>
            </a:r>
            <a:endParaRPr kumimoji="1" lang="en-US" altLang="ja-JP" sz="2800" b="1" i="0" u="none" strike="noStrike" kern="1200" cap="none" spc="0" normalizeH="0" baseline="0" noProof="0" dirty="0">
              <a:ln>
                <a:noFill/>
              </a:ln>
              <a:solidFill>
                <a:srgbClr val="006600"/>
              </a:solidFill>
              <a:effectLst>
                <a:outerShdw blurRad="38100" dist="38100" dir="2700000" algn="tl">
                  <a:srgbClr val="C0C0C0"/>
                </a:outerShdw>
              </a:effectLst>
              <a:uLnTx/>
              <a:uFillTx/>
              <a:latin typeface="Arial" pitchFamily="34" charset="0"/>
              <a:ea typeface="ＭＳ Ｐゴシック" pitchFamily="50" charset="-128"/>
              <a:cs typeface="+mn-cs"/>
            </a:endParaRPr>
          </a:p>
        </p:txBody>
      </p:sp>
      <p:grpSp>
        <p:nvGrpSpPr>
          <p:cNvPr id="14" name="グループ化 13"/>
          <p:cNvGrpSpPr/>
          <p:nvPr/>
        </p:nvGrpSpPr>
        <p:grpSpPr>
          <a:xfrm>
            <a:off x="4139952" y="1361232"/>
            <a:ext cx="4392488" cy="5308128"/>
            <a:chOff x="3779912" y="1217216"/>
            <a:chExt cx="4392488" cy="5308128"/>
          </a:xfrm>
        </p:grpSpPr>
        <p:pic>
          <p:nvPicPr>
            <p:cNvPr id="326662"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4326" y="6254160"/>
              <a:ext cx="1983097" cy="2711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26663"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9912" y="2302069"/>
              <a:ext cx="4392488" cy="38846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26664"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2915" y="1217216"/>
              <a:ext cx="4284000" cy="12769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テキスト ボックス 11"/>
            <p:cNvSpPr txBox="1"/>
            <p:nvPr/>
          </p:nvSpPr>
          <p:spPr>
            <a:xfrm>
              <a:off x="6247700" y="1673098"/>
              <a:ext cx="326669" cy="277485"/>
            </a:xfrm>
            <a:prstGeom prst="rect">
              <a:avLst/>
            </a:prstGeom>
            <a:solidFill>
              <a:schemeClr val="bg1"/>
            </a:solidFill>
          </p:spPr>
          <p:txBody>
            <a:bodyPr wrap="none" rtlCol="0" anchor="ctr">
              <a:spAutoFit/>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1800" b="0" i="1" u="none" strike="noStrike" kern="1200" cap="none" spc="0" normalizeH="0" baseline="0" noProof="0" dirty="0" smtClean="0">
                  <a:ln>
                    <a:noFill/>
                  </a:ln>
                  <a:solidFill>
                    <a:srgbClr val="000000"/>
                  </a:solidFill>
                  <a:effectLst/>
                  <a:uLnTx/>
                  <a:uFillTx/>
                  <a:latin typeface="Arial" charset="0"/>
                  <a:ea typeface="ＭＳ Ｐゴシック" pitchFamily="50" charset="-128"/>
                  <a:cs typeface="+mn-cs"/>
                </a:rPr>
                <a:t>L</a:t>
              </a:r>
              <a:r>
                <a:rPr kumimoji="1" lang="en-US" altLang="ja-JP" sz="1800" b="0" i="0" u="none" strike="noStrike" kern="1200" cap="none" spc="0" normalizeH="0" baseline="-25000" noProof="0" dirty="0" smtClean="0">
                  <a:ln>
                    <a:noFill/>
                  </a:ln>
                  <a:solidFill>
                    <a:srgbClr val="000000"/>
                  </a:solidFill>
                  <a:effectLst/>
                  <a:uLnTx/>
                  <a:uFillTx/>
                  <a:latin typeface="Arial" charset="0"/>
                  <a:ea typeface="ＭＳ Ｐゴシック" pitchFamily="50" charset="-128"/>
                  <a:cs typeface="+mn-cs"/>
                </a:rPr>
                <a:t>2,3</a:t>
              </a:r>
              <a:endParaRPr kumimoji="1" lang="ja-JP" altLang="en-US" sz="1800" b="0" i="0" u="none" strike="noStrike" kern="1200" cap="none" spc="0" normalizeH="0" baseline="-25000" noProof="0" dirty="0">
                <a:ln>
                  <a:noFill/>
                </a:ln>
                <a:solidFill>
                  <a:srgbClr val="000000"/>
                </a:solidFill>
                <a:effectLst/>
                <a:uLnTx/>
                <a:uFillTx/>
                <a:latin typeface="Arial" charset="0"/>
                <a:ea typeface="ＭＳ Ｐゴシック" pitchFamily="50" charset="-128"/>
                <a:cs typeface="+mn-cs"/>
              </a:endParaRPr>
            </a:p>
          </p:txBody>
        </p:sp>
        <p:sp>
          <p:nvSpPr>
            <p:cNvPr id="13" name="テキスト ボックス 12"/>
            <p:cNvSpPr txBox="1"/>
            <p:nvPr/>
          </p:nvSpPr>
          <p:spPr>
            <a:xfrm>
              <a:off x="5868144" y="2564904"/>
              <a:ext cx="1654620" cy="369332"/>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en-US" altLang="ja-JP" sz="1800" b="0" i="0" u="none" strike="noStrike" kern="1200" cap="none" spc="0" normalizeH="0" baseline="0" noProof="0" dirty="0" smtClean="0">
                  <a:ln>
                    <a:noFill/>
                  </a:ln>
                  <a:solidFill>
                    <a:srgbClr val="000000"/>
                  </a:solidFill>
                  <a:effectLst/>
                  <a:uLnTx/>
                  <a:uFillTx/>
                  <a:latin typeface="Arial" charset="0"/>
                  <a:ea typeface="ＭＳ Ｐゴシック" pitchFamily="50" charset="-128"/>
                  <a:cs typeface="+mn-cs"/>
                </a:rPr>
                <a:t>Mn </a:t>
              </a:r>
              <a:r>
                <a:rPr kumimoji="1" lang="en-US" altLang="ja-JP" sz="1800" b="0" i="1" u="none" strike="noStrike" kern="1200" cap="none" spc="0" normalizeH="0" baseline="0" noProof="0" dirty="0" smtClean="0">
                  <a:ln>
                    <a:noFill/>
                  </a:ln>
                  <a:solidFill>
                    <a:srgbClr val="000000"/>
                  </a:solidFill>
                  <a:effectLst/>
                  <a:uLnTx/>
                  <a:uFillTx/>
                  <a:latin typeface="Arial" charset="0"/>
                  <a:ea typeface="ＭＳ Ｐゴシック" pitchFamily="50" charset="-128"/>
                  <a:cs typeface="+mn-cs"/>
                </a:rPr>
                <a:t>L</a:t>
              </a:r>
              <a:r>
                <a:rPr kumimoji="1" lang="en-US" altLang="ja-JP" sz="1800" b="0" i="0" u="none" strike="noStrike" kern="1200" cap="none" spc="0" normalizeH="0" baseline="-25000" noProof="0" dirty="0" smtClean="0">
                  <a:ln>
                    <a:noFill/>
                  </a:ln>
                  <a:solidFill>
                    <a:srgbClr val="000000"/>
                  </a:solidFill>
                  <a:effectLst/>
                  <a:uLnTx/>
                  <a:uFillTx/>
                  <a:latin typeface="Arial" charset="0"/>
                  <a:ea typeface="ＭＳ Ｐゴシック" pitchFamily="50" charset="-128"/>
                  <a:cs typeface="+mn-cs"/>
                </a:rPr>
                <a:t>2,3</a:t>
              </a:r>
              <a:r>
                <a:rPr kumimoji="1" lang="en-US" altLang="ja-JP" sz="1800" b="0" i="0" u="none" strike="noStrike" kern="1200" cap="none" spc="0" normalizeH="0" baseline="0" noProof="0" dirty="0" smtClean="0">
                  <a:ln>
                    <a:noFill/>
                  </a:ln>
                  <a:solidFill>
                    <a:srgbClr val="000000"/>
                  </a:solidFill>
                  <a:effectLst/>
                  <a:uLnTx/>
                  <a:uFillTx/>
                  <a:latin typeface="Arial" charset="0"/>
                  <a:ea typeface="ＭＳ Ｐゴシック" pitchFamily="50" charset="-128"/>
                  <a:cs typeface="+mn-cs"/>
                </a:rPr>
                <a:t> XMCD</a:t>
              </a:r>
              <a:endParaRPr kumimoji="1" lang="ja-JP" altLang="en-US" sz="1800" b="0" i="0" u="none" strike="noStrike" kern="1200" cap="none" spc="0" normalizeH="0" baseline="0" noProof="0" dirty="0">
                <a:ln>
                  <a:noFill/>
                </a:ln>
                <a:solidFill>
                  <a:srgbClr val="000000"/>
                </a:solidFill>
                <a:effectLst/>
                <a:uLnTx/>
                <a:uFillTx/>
                <a:latin typeface="Arial" charset="0"/>
                <a:ea typeface="ＭＳ Ｐゴシック" pitchFamily="50" charset="-128"/>
                <a:cs typeface="+mn-cs"/>
              </a:endParaRPr>
            </a:p>
          </p:txBody>
        </p:sp>
      </p:grpSp>
      <p:grpSp>
        <p:nvGrpSpPr>
          <p:cNvPr id="41" name="グループ化 40"/>
          <p:cNvGrpSpPr/>
          <p:nvPr/>
        </p:nvGrpSpPr>
        <p:grpSpPr>
          <a:xfrm>
            <a:off x="107504" y="1124744"/>
            <a:ext cx="3861686" cy="2961620"/>
            <a:chOff x="107504" y="3779748"/>
            <a:chExt cx="3861686" cy="2961620"/>
          </a:xfrm>
        </p:grpSpPr>
        <p:pic>
          <p:nvPicPr>
            <p:cNvPr id="42" name="Picture 3"/>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9601" t="5915" r="22287" b="16693"/>
            <a:stretch/>
          </p:blipFill>
          <p:spPr bwMode="auto">
            <a:xfrm>
              <a:off x="787208" y="4173810"/>
              <a:ext cx="2700241" cy="2207518"/>
            </a:xfrm>
            <a:prstGeom prst="rect">
              <a:avLst/>
            </a:prstGeom>
            <a:noFill/>
            <a:extLst>
              <a:ext uri="{909E8E84-426E-40DD-AFC4-6F175D3DCCD1}">
                <a14:hiddenFill xmlns:a14="http://schemas.microsoft.com/office/drawing/2010/main">
                  <a:solidFill>
                    <a:srgbClr val="FFFFFF"/>
                  </a:solidFill>
                </a14:hiddenFill>
              </a:ext>
            </a:extLst>
          </p:spPr>
        </p:pic>
        <p:sp>
          <p:nvSpPr>
            <p:cNvPr id="43" name="テキスト ボックス 42"/>
            <p:cNvSpPr txBox="1"/>
            <p:nvPr/>
          </p:nvSpPr>
          <p:spPr>
            <a:xfrm>
              <a:off x="2554353" y="5103534"/>
              <a:ext cx="399992" cy="46166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400" b="1" i="1" u="none" strike="noStrike" kern="1200" cap="none" spc="0" normalizeH="0" baseline="0" noProof="0" dirty="0">
                  <a:ln>
                    <a:noFill/>
                  </a:ln>
                  <a:solidFill>
                    <a:srgbClr val="0000CC"/>
                  </a:solidFill>
                  <a:effectLst/>
                  <a:uLnTx/>
                  <a:uFillTx/>
                  <a:latin typeface="Arial" charset="0"/>
                  <a:ea typeface="ＭＳ Ｐゴシック" charset="-128"/>
                  <a:cs typeface="+mn-cs"/>
                </a:rPr>
                <a:t>H</a:t>
              </a:r>
              <a:endParaRPr kumimoji="1" lang="ja-JP" altLang="en-US" sz="2400" b="1" i="1" u="none" strike="noStrike" kern="1200" cap="none" spc="0" normalizeH="0" baseline="0" noProof="0" dirty="0">
                <a:ln>
                  <a:noFill/>
                </a:ln>
                <a:solidFill>
                  <a:srgbClr val="0000CC"/>
                </a:solidFill>
                <a:effectLst/>
                <a:uLnTx/>
                <a:uFillTx/>
                <a:latin typeface="Arial" charset="0"/>
                <a:ea typeface="ＭＳ Ｐゴシック" charset="-128"/>
                <a:cs typeface="+mn-cs"/>
              </a:endParaRPr>
            </a:p>
          </p:txBody>
        </p:sp>
        <p:sp>
          <p:nvSpPr>
            <p:cNvPr id="44" name="上矢印 43"/>
            <p:cNvSpPr/>
            <p:nvPr/>
          </p:nvSpPr>
          <p:spPr>
            <a:xfrm rot="4800000">
              <a:off x="2315664" y="5093359"/>
              <a:ext cx="99987" cy="325526"/>
            </a:xfrm>
            <a:prstGeom prst="upArrow">
              <a:avLst/>
            </a:prstGeom>
            <a:solidFill>
              <a:srgbClr val="0099FF"/>
            </a:solidFill>
            <a:ln w="25400" cap="flat" cmpd="sng" algn="ctr">
              <a:solidFill>
                <a:srgbClr val="0000CC"/>
              </a:solidFill>
              <a:prstDash val="solid"/>
            </a:ln>
            <a:effectLst/>
          </p:spPr>
          <p:txBody>
            <a:bodyPr rtlCol="0" anchor="ct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ja-JP" altLang="en-US" sz="1800" b="0" i="0" u="none" strike="noStrike" kern="0" cap="none" spc="0" normalizeH="0" baseline="0" noProof="0">
                <a:ln>
                  <a:noFill/>
                </a:ln>
                <a:solidFill>
                  <a:srgbClr val="FFFFFF"/>
                </a:solidFill>
                <a:effectLst/>
                <a:uLnTx/>
                <a:uFillTx/>
                <a:latin typeface="Arial"/>
                <a:ea typeface="ＭＳ Ｐゴシック"/>
                <a:cs typeface="+mn-cs"/>
              </a:endParaRPr>
            </a:p>
          </p:txBody>
        </p:sp>
        <p:sp>
          <p:nvSpPr>
            <p:cNvPr id="45" name="円弧 44"/>
            <p:cNvSpPr/>
            <p:nvPr/>
          </p:nvSpPr>
          <p:spPr>
            <a:xfrm rot="19800000">
              <a:off x="878049" y="5536165"/>
              <a:ext cx="533322" cy="632794"/>
            </a:xfrm>
            <a:prstGeom prst="arc">
              <a:avLst>
                <a:gd name="adj1" fmla="val 14087127"/>
                <a:gd name="adj2" fmla="val 6815379"/>
              </a:avLst>
            </a:prstGeom>
            <a:noFill/>
            <a:ln w="57150" cap="flat" cmpd="sng" algn="ctr">
              <a:solidFill>
                <a:srgbClr val="92D050"/>
              </a:solidFill>
              <a:prstDash val="solid"/>
              <a:headEnd type="triangle" w="med" len="med"/>
              <a:tailEnd type="triangle" w="med" len="med"/>
            </a:ln>
            <a:effectLst/>
          </p:spPr>
          <p:txBody>
            <a:bodyPr rtlCol="0" anchor="ct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ja-JP" altLang="en-US" sz="1800" b="0" i="0" u="none" strike="noStrike" kern="0" cap="none" spc="0" normalizeH="0" baseline="0" noProof="0">
                <a:ln>
                  <a:noFill/>
                </a:ln>
                <a:solidFill>
                  <a:srgbClr val="000000"/>
                </a:solidFill>
                <a:effectLst/>
                <a:uLnTx/>
                <a:uFillTx/>
                <a:latin typeface="Arial"/>
                <a:ea typeface="ＭＳ Ｐゴシック"/>
                <a:cs typeface="+mn-cs"/>
              </a:endParaRPr>
            </a:p>
          </p:txBody>
        </p:sp>
        <p:sp>
          <p:nvSpPr>
            <p:cNvPr id="46" name="テキスト ボックス 45"/>
            <p:cNvSpPr txBox="1"/>
            <p:nvPr/>
          </p:nvSpPr>
          <p:spPr>
            <a:xfrm>
              <a:off x="107504" y="5711189"/>
              <a:ext cx="1359415" cy="553998"/>
            </a:xfrm>
            <a:prstGeom prst="rect">
              <a:avLst/>
            </a:prstGeom>
            <a:noFill/>
          </p:spPr>
          <p:txBody>
            <a:bodyPr wrap="square" rtlCol="0">
              <a:spAutoFit/>
            </a:bodyPr>
            <a:lstStyle/>
            <a:p>
              <a:pPr marL="0" marR="0" lvl="0" indent="0" algn="l" defTabSz="914400" rtl="0" eaLnBrk="1" fontAlgn="base" latinLnBrk="0" hangingPunct="1">
                <a:lnSpc>
                  <a:spcPts val="1800"/>
                </a:lnSpc>
                <a:spcBef>
                  <a:spcPct val="0"/>
                </a:spcBef>
                <a:spcAft>
                  <a:spcPct val="0"/>
                </a:spcAft>
                <a:buClrTx/>
                <a:buSzTx/>
                <a:buFontTx/>
                <a:buNone/>
                <a:tabLst/>
                <a:defRPr/>
              </a:pPr>
              <a:r>
                <a:rPr kumimoji="1" lang="en-US" altLang="ja-JP" sz="1800" b="1" i="0" u="none" strike="noStrike" kern="1200" cap="none" spc="0" normalizeH="0" baseline="0" noProof="0" dirty="0">
                  <a:ln>
                    <a:noFill/>
                  </a:ln>
                  <a:solidFill>
                    <a:srgbClr val="92D050"/>
                  </a:solidFill>
                  <a:effectLst/>
                  <a:uLnTx/>
                  <a:uFillTx/>
                  <a:latin typeface="Arial" charset="0"/>
                  <a:ea typeface="ＭＳ Ｐゴシック" charset="-128"/>
                  <a:cs typeface="+mn-cs"/>
                </a:rPr>
                <a:t>Sample rotation</a:t>
              </a:r>
              <a:endParaRPr kumimoji="1" lang="ja-JP" altLang="en-US" sz="1800" b="1" i="0" u="none" strike="noStrike" kern="1200" cap="none" spc="0" normalizeH="0" baseline="0" noProof="0" dirty="0">
                <a:ln>
                  <a:noFill/>
                </a:ln>
                <a:solidFill>
                  <a:srgbClr val="92D050"/>
                </a:solidFill>
                <a:effectLst/>
                <a:uLnTx/>
                <a:uFillTx/>
                <a:latin typeface="Arial" charset="0"/>
                <a:ea typeface="ＭＳ Ｐゴシック" charset="-128"/>
                <a:cs typeface="+mn-cs"/>
              </a:endParaRPr>
            </a:p>
          </p:txBody>
        </p:sp>
        <p:sp>
          <p:nvSpPr>
            <p:cNvPr id="47" name="Line 48"/>
            <p:cNvSpPr>
              <a:spLocks noChangeShapeType="1"/>
            </p:cNvSpPr>
            <p:nvPr/>
          </p:nvSpPr>
          <p:spPr bwMode="auto">
            <a:xfrm flipH="1" flipV="1">
              <a:off x="2780195" y="5589239"/>
              <a:ext cx="933314" cy="454705"/>
            </a:xfrm>
            <a:prstGeom prst="line">
              <a:avLst/>
            </a:prstGeom>
            <a:noFill/>
            <a:ln w="38100">
              <a:solidFill>
                <a:srgbClr val="FF0000"/>
              </a:solidFill>
              <a:prstDash val="solid"/>
              <a:round/>
              <a:headEnd/>
              <a:tailEnd type="triangle" w="lg" len="lg"/>
            </a:ln>
          </p:spPr>
          <p: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en-US" sz="2000" b="0" i="0" u="none" strike="noStrike" kern="1200" cap="none" spc="0" normalizeH="0" baseline="0" noProof="0">
                <a:ln>
                  <a:noFill/>
                </a:ln>
                <a:solidFill>
                  <a:srgbClr val="000000"/>
                </a:solidFill>
                <a:effectLst/>
                <a:uLnTx/>
                <a:uFillTx/>
                <a:latin typeface="Arial" charset="0"/>
                <a:ea typeface="ＭＳ Ｐゴシック" pitchFamily="50" charset="-128"/>
                <a:cs typeface="+mn-cs"/>
              </a:endParaRPr>
            </a:p>
          </p:txBody>
        </p:sp>
        <p:sp>
          <p:nvSpPr>
            <p:cNvPr id="48" name="Text Box 51"/>
            <p:cNvSpPr txBox="1">
              <a:spLocks noChangeArrowheads="1"/>
            </p:cNvSpPr>
            <p:nvPr/>
          </p:nvSpPr>
          <p:spPr bwMode="auto">
            <a:xfrm rot="1607678" flipH="1">
              <a:off x="2988904" y="5895676"/>
              <a:ext cx="474810" cy="400110"/>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000" b="1" i="1" u="none" strike="noStrike" kern="1200" cap="none" spc="0" normalizeH="0" baseline="0" noProof="0" dirty="0" err="1">
                  <a:ln>
                    <a:noFill/>
                  </a:ln>
                  <a:solidFill>
                    <a:srgbClr val="FF0000"/>
                  </a:solidFill>
                  <a:effectLst/>
                  <a:uLnTx/>
                  <a:uFillTx/>
                  <a:latin typeface="Arial" charset="0"/>
                  <a:ea typeface="ＭＳ Ｐゴシック" pitchFamily="50" charset="-128"/>
                  <a:cs typeface="+mn-cs"/>
                </a:rPr>
                <a:t>h</a:t>
              </a:r>
              <a:r>
                <a:rPr kumimoji="1" lang="en-US" altLang="ja-JP" sz="2000" b="1" i="1" u="none" strike="noStrike" kern="1200" cap="none" spc="0" normalizeH="0" baseline="0" noProof="0" dirty="0" err="1">
                  <a:ln>
                    <a:noFill/>
                  </a:ln>
                  <a:solidFill>
                    <a:srgbClr val="FF0000"/>
                  </a:solidFill>
                  <a:effectLst/>
                  <a:uLnTx/>
                  <a:uFillTx/>
                  <a:latin typeface="Symbol" pitchFamily="18" charset="2"/>
                  <a:ea typeface="ＭＳ Ｐゴシック" pitchFamily="50" charset="-128"/>
                  <a:cs typeface="+mn-cs"/>
                </a:rPr>
                <a:t>n</a:t>
              </a:r>
              <a:endParaRPr kumimoji="1" lang="en-US" altLang="ja-JP" sz="2000" b="1" i="1" u="none" strike="noStrike" kern="1200" cap="none" spc="0" normalizeH="0" baseline="0" noProof="0" dirty="0">
                <a:ln>
                  <a:noFill/>
                </a:ln>
                <a:solidFill>
                  <a:srgbClr val="FF0000"/>
                </a:solidFill>
                <a:effectLst/>
                <a:uLnTx/>
                <a:uFillTx/>
                <a:latin typeface="Symbol" pitchFamily="18" charset="2"/>
                <a:ea typeface="ＭＳ Ｐゴシック" pitchFamily="50" charset="-128"/>
                <a:cs typeface="+mn-cs"/>
              </a:endParaRPr>
            </a:p>
          </p:txBody>
        </p:sp>
        <p:sp>
          <p:nvSpPr>
            <p:cNvPr id="49" name="テキスト ボックス 48"/>
            <p:cNvSpPr txBox="1"/>
            <p:nvPr/>
          </p:nvSpPr>
          <p:spPr>
            <a:xfrm>
              <a:off x="333008" y="6418203"/>
              <a:ext cx="3634328" cy="323165"/>
            </a:xfrm>
            <a:prstGeom prst="rect">
              <a:avLst/>
            </a:prstGeom>
            <a:noFill/>
          </p:spPr>
          <p:txBody>
            <a:bodyPr wrap="none" rtlCol="0">
              <a:spAutoFit/>
            </a:bodyPr>
            <a:lstStyle/>
            <a:p>
              <a:pPr marL="0" marR="0" lvl="0" indent="0" algn="l" defTabSz="914400" rtl="0" eaLnBrk="1" fontAlgn="base" latinLnBrk="0" hangingPunct="1">
                <a:lnSpc>
                  <a:spcPts val="1800"/>
                </a:lnSpc>
                <a:spcBef>
                  <a:spcPct val="20000"/>
                </a:spcBef>
                <a:spcAft>
                  <a:spcPct val="0"/>
                </a:spcAft>
                <a:buClrTx/>
                <a:buSzTx/>
                <a:buFontTx/>
                <a:buNone/>
                <a:tabLst/>
                <a:defRPr/>
              </a:pPr>
              <a:r>
                <a:rPr kumimoji="1" lang="en-US" altLang="ja-JP" sz="1600" b="1" i="0" u="none" strike="noStrike" kern="1200" cap="none" spc="0" normalizeH="0" baseline="0" noProof="0" dirty="0" smtClean="0">
                  <a:ln>
                    <a:noFill/>
                  </a:ln>
                  <a:solidFill>
                    <a:srgbClr val="000000"/>
                  </a:solidFill>
                  <a:effectLst/>
                  <a:uLnTx/>
                  <a:uFillTx/>
                  <a:latin typeface="Arial" charset="0"/>
                  <a:ea typeface="ＭＳ Ｐゴシック" pitchFamily="50" charset="-128"/>
                  <a:cs typeface="+mn-cs"/>
                </a:rPr>
                <a:t>@Apple II </a:t>
              </a:r>
              <a:r>
                <a:rPr kumimoji="1" lang="en-US" altLang="ja-JP" sz="1600" b="1" i="0" u="none" strike="noStrike" kern="1200" cap="none" spc="0" normalizeH="0" baseline="0" noProof="0" dirty="0" err="1">
                  <a:ln>
                    <a:noFill/>
                  </a:ln>
                  <a:solidFill>
                    <a:srgbClr val="000000"/>
                  </a:solidFill>
                  <a:effectLst/>
                  <a:uLnTx/>
                  <a:uFillTx/>
                  <a:latin typeface="Arial" charset="0"/>
                  <a:ea typeface="ＭＳ Ｐゴシック" pitchFamily="50" charset="-128"/>
                  <a:cs typeface="+mn-cs"/>
                </a:rPr>
                <a:t>u</a:t>
              </a:r>
              <a:r>
                <a:rPr kumimoji="1" lang="en-US" altLang="ja-JP" sz="1600" b="1" i="0" u="none" strike="noStrike" kern="1200" cap="none" spc="0" normalizeH="0" baseline="0" noProof="0" dirty="0" err="1" smtClean="0">
                  <a:ln>
                    <a:noFill/>
                  </a:ln>
                  <a:solidFill>
                    <a:srgbClr val="000000"/>
                  </a:solidFill>
                  <a:effectLst/>
                  <a:uLnTx/>
                  <a:uFillTx/>
                  <a:latin typeface="Arial" charset="0"/>
                  <a:ea typeface="ＭＳ Ｐゴシック" pitchFamily="50" charset="-128"/>
                  <a:cs typeface="+mn-cs"/>
                </a:rPr>
                <a:t>ndulator</a:t>
              </a:r>
              <a:r>
                <a:rPr kumimoji="1" lang="en-US" altLang="ja-JP" sz="1600" b="1" i="0" u="none" strike="noStrike" kern="1200" cap="none" spc="0" normalizeH="0" baseline="0" noProof="0" dirty="0" smtClean="0">
                  <a:ln>
                    <a:noFill/>
                  </a:ln>
                  <a:solidFill>
                    <a:srgbClr val="000000"/>
                  </a:solidFill>
                  <a:effectLst/>
                  <a:uLnTx/>
                  <a:uFillTx/>
                  <a:latin typeface="Arial" charset="0"/>
                  <a:ea typeface="ＭＳ Ｐゴシック" pitchFamily="50" charset="-128"/>
                  <a:cs typeface="+mn-cs"/>
                </a:rPr>
                <a:t> BL-16, KEK-PF</a:t>
              </a:r>
              <a:endParaRPr kumimoji="1" lang="ja-JP" altLang="en-US" sz="1600" b="1" i="0" u="none" strike="noStrike" kern="1200" cap="none" spc="0" normalizeH="0" baseline="0" noProof="0" dirty="0">
                <a:ln>
                  <a:noFill/>
                </a:ln>
                <a:solidFill>
                  <a:srgbClr val="000000"/>
                </a:solidFill>
                <a:effectLst/>
                <a:uLnTx/>
                <a:uFillTx/>
                <a:latin typeface="Arial" charset="0"/>
                <a:ea typeface="ＭＳ Ｐゴシック" pitchFamily="50" charset="-128"/>
                <a:cs typeface="+mn-cs"/>
              </a:endParaRPr>
            </a:p>
          </p:txBody>
        </p:sp>
        <p:sp>
          <p:nvSpPr>
            <p:cNvPr id="50" name="Text Box 5"/>
            <p:cNvSpPr txBox="1">
              <a:spLocks noChangeArrowheads="1"/>
            </p:cNvSpPr>
            <p:nvPr/>
          </p:nvSpPr>
          <p:spPr bwMode="auto">
            <a:xfrm>
              <a:off x="180972" y="3779748"/>
              <a:ext cx="3788218" cy="369332"/>
            </a:xfrm>
            <a:prstGeom prst="rect">
              <a:avLst/>
            </a:prstGeom>
            <a:noFill/>
            <a:ln w="28575">
              <a:noFill/>
              <a:miter lim="800000"/>
              <a:headEnd/>
              <a:tailEnd/>
            </a:ln>
          </p:spPr>
          <p:txBody>
            <a:bodyPr wrap="none"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1800" b="1" i="0" u="none" strike="noStrike" kern="1200" cap="none" spc="0" normalizeH="0" baseline="0" noProof="0" dirty="0" smtClean="0">
                  <a:ln>
                    <a:noFill/>
                  </a:ln>
                  <a:solidFill>
                    <a:srgbClr val="000066"/>
                  </a:solidFill>
                  <a:effectLst>
                    <a:outerShdw blurRad="38100" dist="38100" dir="2700000" algn="tl">
                      <a:srgbClr val="000000">
                        <a:alpha val="43137"/>
                      </a:srgbClr>
                    </a:outerShdw>
                  </a:effectLst>
                  <a:uLnTx/>
                  <a:uFillTx/>
                  <a:latin typeface="Arial" pitchFamily="34" charset="0"/>
                  <a:ea typeface="ＭＳ Ｐゴシック" pitchFamily="50" charset="-128"/>
                  <a:cs typeface="+mn-cs"/>
                </a:rPr>
                <a:t>S</a:t>
              </a:r>
              <a:r>
                <a:rPr kumimoji="1" lang="en-US" altLang="ja-JP" sz="1800" b="1" i="0" u="none" strike="noStrike" kern="1200" cap="none" spc="0" normalizeH="0" baseline="0" noProof="0" dirty="0" err="1" smtClean="0">
                  <a:ln>
                    <a:noFill/>
                  </a:ln>
                  <a:solidFill>
                    <a:srgbClr val="000066"/>
                  </a:solidFill>
                  <a:effectLst>
                    <a:outerShdw blurRad="38100" dist="38100" dir="2700000" algn="tl">
                      <a:srgbClr val="000000">
                        <a:alpha val="43137"/>
                      </a:srgbClr>
                    </a:outerShdw>
                  </a:effectLst>
                  <a:uLnTx/>
                  <a:uFillTx/>
                  <a:latin typeface="Arial" pitchFamily="34" charset="0"/>
                  <a:ea typeface="ＭＳ Ｐゴシック" pitchFamily="50" charset="-128"/>
                  <a:cs typeface="+mn-cs"/>
                </a:rPr>
                <a:t>uperconducting</a:t>
              </a:r>
              <a:r>
                <a:rPr kumimoji="1" lang="en-US" altLang="ja-JP" sz="1800" b="1" i="0" u="none" strike="noStrike" kern="1200" cap="none" spc="0" normalizeH="0" baseline="0" noProof="0" dirty="0" smtClean="0">
                  <a:ln>
                    <a:noFill/>
                  </a:ln>
                  <a:solidFill>
                    <a:srgbClr val="000066"/>
                  </a:solidFill>
                  <a:effectLst>
                    <a:outerShdw blurRad="38100" dist="38100" dir="2700000" algn="tl">
                      <a:srgbClr val="000000">
                        <a:alpha val="43137"/>
                      </a:srgbClr>
                    </a:outerShdw>
                  </a:effectLst>
                  <a:uLnTx/>
                  <a:uFillTx/>
                  <a:latin typeface="Arial" pitchFamily="34" charset="0"/>
                  <a:ea typeface="ＭＳ Ｐゴシック" pitchFamily="50" charset="-128"/>
                  <a:cs typeface="+mn-cs"/>
                </a:rPr>
                <a:t> vector </a:t>
              </a:r>
              <a:r>
                <a:rPr kumimoji="1" lang="en-US" altLang="ja-JP" sz="1800" b="1" i="0" u="none" strike="noStrike" kern="1200" cap="none" spc="0" normalizeH="0" baseline="0" noProof="0" dirty="0">
                  <a:ln>
                    <a:noFill/>
                  </a:ln>
                  <a:solidFill>
                    <a:srgbClr val="000066"/>
                  </a:solidFill>
                  <a:effectLst>
                    <a:outerShdw blurRad="38100" dist="38100" dir="2700000" algn="tl">
                      <a:srgbClr val="000000">
                        <a:alpha val="43137"/>
                      </a:srgbClr>
                    </a:outerShdw>
                  </a:effectLst>
                  <a:uLnTx/>
                  <a:uFillTx/>
                  <a:latin typeface="Arial" pitchFamily="34" charset="0"/>
                  <a:ea typeface="ＭＳ Ｐゴシック" pitchFamily="50" charset="-128"/>
                  <a:cs typeface="+mn-cs"/>
                </a:rPr>
                <a:t>magnet</a:t>
              </a:r>
              <a:endParaRPr kumimoji="1" lang="en-US" altLang="ja-JP" sz="1800" b="1" i="1" u="none" strike="noStrike" kern="1200" cap="none" spc="0" normalizeH="0" baseline="0" noProof="0" dirty="0">
                <a:ln>
                  <a:noFill/>
                </a:ln>
                <a:solidFill>
                  <a:srgbClr val="000066"/>
                </a:solidFill>
                <a:effectLst>
                  <a:outerShdw blurRad="38100" dist="38100" dir="2700000" algn="tl">
                    <a:srgbClr val="000000">
                      <a:alpha val="43137"/>
                    </a:srgbClr>
                  </a:outerShdw>
                </a:effectLst>
                <a:uLnTx/>
                <a:uFillTx/>
                <a:latin typeface="Arial" pitchFamily="34" charset="0"/>
                <a:ea typeface="ＭＳ Ｐゴシック" pitchFamily="50" charset="-128"/>
                <a:cs typeface="+mn-cs"/>
              </a:endParaRPr>
            </a:p>
          </p:txBody>
        </p:sp>
      </p:grpSp>
      <p:grpSp>
        <p:nvGrpSpPr>
          <p:cNvPr id="51" name="グループ化 50"/>
          <p:cNvGrpSpPr/>
          <p:nvPr/>
        </p:nvGrpSpPr>
        <p:grpSpPr>
          <a:xfrm>
            <a:off x="611560" y="4289400"/>
            <a:ext cx="2865784" cy="2523976"/>
            <a:chOff x="611560" y="4289400"/>
            <a:chExt cx="2865784" cy="2523976"/>
          </a:xfrm>
        </p:grpSpPr>
        <p:pic>
          <p:nvPicPr>
            <p:cNvPr id="52"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11560" y="4334767"/>
              <a:ext cx="2865784" cy="24786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3" name="テキスト ボックス 52"/>
            <p:cNvSpPr txBox="1"/>
            <p:nvPr/>
          </p:nvSpPr>
          <p:spPr>
            <a:xfrm>
              <a:off x="1687750" y="5614017"/>
              <a:ext cx="167975" cy="248436"/>
            </a:xfrm>
            <a:prstGeom prst="rect">
              <a:avLst/>
            </a:prstGeom>
            <a:solidFill>
              <a:schemeClr val="bg1"/>
            </a:solidFill>
          </p:spPr>
          <p:txBody>
            <a:bodyPr wrap="none" rtlCol="0" anchor="ctr">
              <a:spAutoFit/>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2000" b="1" i="1" u="none" strike="noStrike" kern="1200" cap="none" spc="0" normalizeH="0" baseline="0" noProof="0" dirty="0" smtClean="0">
                  <a:ln>
                    <a:noFill/>
                  </a:ln>
                  <a:solidFill>
                    <a:srgbClr val="FF0000"/>
                  </a:solidFill>
                  <a:effectLst/>
                  <a:uLnTx/>
                  <a:uFillTx/>
                  <a:latin typeface="Arial" charset="0"/>
                  <a:ea typeface="ＭＳ Ｐゴシック" pitchFamily="50" charset="-128"/>
                  <a:cs typeface="+mn-cs"/>
                </a:rPr>
                <a:t>k</a:t>
              </a:r>
              <a:endParaRPr kumimoji="1" lang="ja-JP" altLang="en-US" sz="2000" b="1" i="1" u="none" strike="noStrike" kern="1200" cap="none" spc="0" normalizeH="0" baseline="0" noProof="0" dirty="0">
                <a:ln>
                  <a:noFill/>
                </a:ln>
                <a:solidFill>
                  <a:srgbClr val="FF0000"/>
                </a:solidFill>
                <a:effectLst/>
                <a:uLnTx/>
                <a:uFillTx/>
                <a:latin typeface="Arial" charset="0"/>
                <a:ea typeface="ＭＳ Ｐゴシック" pitchFamily="50" charset="-128"/>
                <a:cs typeface="+mn-cs"/>
              </a:endParaRPr>
            </a:p>
          </p:txBody>
        </p:sp>
        <p:sp>
          <p:nvSpPr>
            <p:cNvPr id="54" name="Text Box 51"/>
            <p:cNvSpPr txBox="1">
              <a:spLocks noChangeArrowheads="1"/>
            </p:cNvSpPr>
            <p:nvPr/>
          </p:nvSpPr>
          <p:spPr bwMode="auto">
            <a:xfrm flipH="1">
              <a:off x="2754057" y="4289400"/>
              <a:ext cx="695169" cy="363736"/>
            </a:xfrm>
            <a:prstGeom prst="rect">
              <a:avLst/>
            </a:prstGeom>
            <a:solidFill>
              <a:schemeClr val="bg1"/>
            </a:solidFill>
            <a:ln w="9525">
              <a:noFill/>
              <a:miter lim="800000"/>
              <a:headEnd/>
              <a:tailEnd/>
            </a:ln>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2000" b="1" i="1" u="none" strike="noStrike" kern="1200" cap="none" spc="0" normalizeH="0" baseline="0" noProof="0" dirty="0" err="1">
                  <a:ln>
                    <a:noFill/>
                  </a:ln>
                  <a:solidFill>
                    <a:srgbClr val="FF0000"/>
                  </a:solidFill>
                  <a:effectLst/>
                  <a:uLnTx/>
                  <a:uFillTx/>
                  <a:latin typeface="Arial" charset="0"/>
                  <a:ea typeface="ＭＳ Ｐゴシック" pitchFamily="50" charset="-128"/>
                  <a:cs typeface="+mn-cs"/>
                </a:rPr>
                <a:t>h</a:t>
              </a:r>
              <a:r>
                <a:rPr kumimoji="1" lang="en-US" altLang="ja-JP" sz="2000" b="1" i="1" u="none" strike="noStrike" kern="1200" cap="none" spc="0" normalizeH="0" baseline="0" noProof="0" dirty="0" err="1">
                  <a:ln>
                    <a:noFill/>
                  </a:ln>
                  <a:solidFill>
                    <a:srgbClr val="FF0000"/>
                  </a:solidFill>
                  <a:effectLst/>
                  <a:uLnTx/>
                  <a:uFillTx/>
                  <a:latin typeface="Symbol" pitchFamily="18" charset="2"/>
                  <a:ea typeface="ＭＳ Ｐゴシック" pitchFamily="50" charset="-128"/>
                  <a:cs typeface="+mn-cs"/>
                </a:rPr>
                <a:t>n</a:t>
              </a:r>
              <a:endParaRPr kumimoji="1" lang="en-US" altLang="ja-JP" sz="2000" b="1" i="1" u="none" strike="noStrike" kern="1200" cap="none" spc="0" normalizeH="0" baseline="0" noProof="0" dirty="0">
                <a:ln>
                  <a:noFill/>
                </a:ln>
                <a:solidFill>
                  <a:srgbClr val="FF0000"/>
                </a:solidFill>
                <a:effectLst/>
                <a:uLnTx/>
                <a:uFillTx/>
                <a:latin typeface="Symbol" pitchFamily="18" charset="2"/>
                <a:ea typeface="ＭＳ Ｐゴシック" pitchFamily="50" charset="-128"/>
                <a:cs typeface="+mn-cs"/>
              </a:endParaRPr>
            </a:p>
          </p:txBody>
        </p:sp>
      </p:grpSp>
      <p:sp>
        <p:nvSpPr>
          <p:cNvPr id="25" name="コンテンツ プレースホルダ 2"/>
          <p:cNvSpPr txBox="1">
            <a:spLocks/>
          </p:cNvSpPr>
          <p:nvPr/>
        </p:nvSpPr>
        <p:spPr bwMode="auto">
          <a:xfrm>
            <a:off x="4932040" y="6622621"/>
            <a:ext cx="4248472" cy="190755"/>
          </a:xfrm>
          <a:prstGeom prst="rect">
            <a:avLst/>
          </a:prstGeom>
          <a:solidFill>
            <a:schemeClr val="bg1"/>
          </a:solidFill>
          <a:ln w="9525">
            <a:noFill/>
            <a:miter lim="800000"/>
            <a:headEnd/>
            <a:tailEnd/>
          </a:ln>
        </p:spPr>
        <p:txBody>
          <a:bodyPr anchor="ctr"/>
          <a:lstStyle/>
          <a:p>
            <a:pPr marL="342900" marR="0" lvl="0" indent="-342900" algn="ctr" defTabSz="914400" rtl="0" eaLnBrk="1" fontAlgn="base" latinLnBrk="0" hangingPunct="1">
              <a:lnSpc>
                <a:spcPct val="100000"/>
              </a:lnSpc>
              <a:spcBef>
                <a:spcPct val="20000"/>
              </a:spcBef>
              <a:spcAft>
                <a:spcPct val="0"/>
              </a:spcAft>
              <a:buClrTx/>
              <a:buSzTx/>
              <a:buFontTx/>
              <a:buNone/>
              <a:tabLst/>
              <a:defRPr/>
            </a:pPr>
            <a:r>
              <a:rPr kumimoji="1" lang="en-US" altLang="ja-JP" sz="1400" b="1" i="0" u="none" strike="noStrike" kern="0" cap="none" spc="0" normalizeH="0" baseline="0" noProof="0" dirty="0">
                <a:ln>
                  <a:noFill/>
                </a:ln>
                <a:solidFill>
                  <a:srgbClr val="000000"/>
                </a:solidFill>
                <a:effectLst/>
                <a:uLnTx/>
                <a:uFillTx/>
                <a:latin typeface="Arial"/>
                <a:ea typeface="ＭＳ Ｐゴシック"/>
                <a:cs typeface="+mn-cs"/>
              </a:rPr>
              <a:t>G. </a:t>
            </a:r>
            <a:r>
              <a:rPr kumimoji="1" lang="en-US" altLang="ja-JP" sz="1400" b="1" i="0" u="none" strike="noStrike" kern="0" cap="none" spc="0" normalizeH="0" baseline="0" noProof="0" dirty="0" smtClean="0">
                <a:ln>
                  <a:noFill/>
                </a:ln>
                <a:solidFill>
                  <a:srgbClr val="000000"/>
                </a:solidFill>
                <a:effectLst/>
                <a:uLnTx/>
                <a:uFillTx/>
                <a:latin typeface="Arial"/>
                <a:ea typeface="ＭＳ Ｐゴシック"/>
                <a:cs typeface="+mn-cs"/>
              </a:rPr>
              <a:t>Shibata, AF </a:t>
            </a:r>
            <a:r>
              <a:rPr kumimoji="1" lang="en-US" altLang="ja-JP" sz="1400" b="1" i="1" u="none" strike="noStrike" kern="0" cap="none" spc="0" normalizeH="0" baseline="0" noProof="0" dirty="0">
                <a:ln>
                  <a:noFill/>
                </a:ln>
                <a:solidFill>
                  <a:srgbClr val="000000"/>
                </a:solidFill>
                <a:effectLst/>
                <a:uLnTx/>
                <a:uFillTx/>
                <a:latin typeface="Arial"/>
                <a:ea typeface="ＭＳ Ｐゴシック"/>
                <a:cs typeface="+mn-cs"/>
              </a:rPr>
              <a:t>et al</a:t>
            </a:r>
            <a:r>
              <a:rPr kumimoji="1" lang="en-US" altLang="ja-JP" sz="1400" b="1" i="1" u="none" strike="noStrike" kern="0" cap="none" spc="0" normalizeH="0" baseline="0" noProof="0" dirty="0" smtClean="0">
                <a:ln>
                  <a:noFill/>
                </a:ln>
                <a:solidFill>
                  <a:srgbClr val="000000"/>
                </a:solidFill>
                <a:effectLst/>
                <a:uLnTx/>
                <a:uFillTx/>
                <a:latin typeface="Arial"/>
                <a:ea typeface="ＭＳ Ｐゴシック"/>
                <a:cs typeface="+mn-cs"/>
              </a:rPr>
              <a:t>.,</a:t>
            </a:r>
            <a:r>
              <a:rPr kumimoji="1" lang="en-US" altLang="ja-JP" sz="1400" b="1" i="0" u="none" strike="noStrike" kern="0" cap="none" spc="0" normalizeH="0" baseline="0" noProof="0" dirty="0" smtClean="0">
                <a:ln>
                  <a:noFill/>
                </a:ln>
                <a:solidFill>
                  <a:srgbClr val="000000"/>
                </a:solidFill>
                <a:effectLst/>
                <a:uLnTx/>
                <a:uFillTx/>
                <a:latin typeface="Arial"/>
                <a:ea typeface="ＭＳ Ｐゴシック"/>
                <a:cs typeface="+mn-cs"/>
              </a:rPr>
              <a:t> </a:t>
            </a:r>
            <a:r>
              <a:rPr kumimoji="1" lang="en-US" altLang="ja-JP" sz="1400" b="1" i="0" u="none" strike="noStrike" kern="0" cap="none" spc="0" normalizeH="0" baseline="0" noProof="0" dirty="0" err="1" smtClean="0">
                <a:ln>
                  <a:noFill/>
                </a:ln>
                <a:solidFill>
                  <a:srgbClr val="000000"/>
                </a:solidFill>
                <a:effectLst/>
                <a:uLnTx/>
                <a:uFillTx/>
                <a:latin typeface="Arial"/>
                <a:ea typeface="ＭＳ Ｐゴシック"/>
                <a:cs typeface="+mn-cs"/>
              </a:rPr>
              <a:t>npj</a:t>
            </a:r>
            <a:r>
              <a:rPr kumimoji="1" lang="en-US" altLang="ja-JP" sz="1400" b="1" i="0" u="none" strike="noStrike" kern="0" cap="none" spc="0" normalizeH="0" baseline="0" noProof="0" dirty="0" smtClean="0">
                <a:ln>
                  <a:noFill/>
                </a:ln>
                <a:solidFill>
                  <a:srgbClr val="000000"/>
                </a:solidFill>
                <a:effectLst/>
                <a:uLnTx/>
                <a:uFillTx/>
                <a:latin typeface="Arial"/>
                <a:ea typeface="ＭＳ Ｐゴシック"/>
                <a:cs typeface="+mn-cs"/>
              </a:rPr>
              <a:t> Quantum Mater. (2018)</a:t>
            </a:r>
            <a:endParaRPr kumimoji="1" lang="en-US" altLang="ja-JP" sz="1400" b="1" i="0" u="none" strike="noStrike" kern="0" cap="none" spc="0" normalizeH="0" baseline="0" noProof="0" dirty="0">
              <a:ln>
                <a:noFill/>
              </a:ln>
              <a:solidFill>
                <a:srgbClr val="000000"/>
              </a:solidFill>
              <a:effectLst/>
              <a:uLnTx/>
              <a:uFillTx/>
              <a:latin typeface="Arial"/>
              <a:ea typeface="ＭＳ Ｐゴシック"/>
              <a:cs typeface="+mn-cs"/>
            </a:endParaRPr>
          </a:p>
        </p:txBody>
      </p:sp>
      <p:pic>
        <p:nvPicPr>
          <p:cNvPr id="26" name="図 25"/>
          <p:cNvPicPr>
            <a:picLocks noChangeAspect="1"/>
          </p:cNvPicPr>
          <p:nvPr/>
        </p:nvPicPr>
        <p:blipFill>
          <a:blip r:embed="rId7"/>
          <a:stretch>
            <a:fillRect/>
          </a:stretch>
        </p:blipFill>
        <p:spPr>
          <a:xfrm>
            <a:off x="2554353" y="4182064"/>
            <a:ext cx="243315" cy="343501"/>
          </a:xfrm>
          <a:prstGeom prst="rect">
            <a:avLst/>
          </a:prstGeom>
        </p:spPr>
      </p:pic>
      <p:cxnSp>
        <p:nvCxnSpPr>
          <p:cNvPr id="27" name="直線矢印コネクタ 26"/>
          <p:cNvCxnSpPr/>
          <p:nvPr/>
        </p:nvCxnSpPr>
        <p:spPr bwMode="auto">
          <a:xfrm flipV="1">
            <a:off x="2649553" y="4267242"/>
            <a:ext cx="351738" cy="386761"/>
          </a:xfrm>
          <a:prstGeom prst="straightConnector1">
            <a:avLst/>
          </a:prstGeom>
          <a:solidFill>
            <a:schemeClr val="accent1"/>
          </a:solidFill>
          <a:ln w="38100"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05258619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0418" name="グループ化 13"/>
          <p:cNvGrpSpPr>
            <a:grpSpLocks/>
          </p:cNvGrpSpPr>
          <p:nvPr/>
        </p:nvGrpSpPr>
        <p:grpSpPr bwMode="auto">
          <a:xfrm>
            <a:off x="5722938" y="2717800"/>
            <a:ext cx="2305050" cy="2444750"/>
            <a:chOff x="4932040" y="764704"/>
            <a:chExt cx="3528392" cy="3810000"/>
          </a:xfrm>
        </p:grpSpPr>
        <p:pic>
          <p:nvPicPr>
            <p:cNvPr id="6042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2040" y="764704"/>
              <a:ext cx="3495675"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60426" name="正方形/長方形 11"/>
            <p:cNvSpPr>
              <a:spLocks noChangeArrowheads="1"/>
            </p:cNvSpPr>
            <p:nvPr/>
          </p:nvSpPr>
          <p:spPr bwMode="auto">
            <a:xfrm>
              <a:off x="8028384" y="836712"/>
              <a:ext cx="432048" cy="576064"/>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en-US" sz="20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60427" name="正方形/長方形 12"/>
            <p:cNvSpPr>
              <a:spLocks noChangeArrowheads="1"/>
            </p:cNvSpPr>
            <p:nvPr/>
          </p:nvSpPr>
          <p:spPr bwMode="auto">
            <a:xfrm>
              <a:off x="5076056" y="836712"/>
              <a:ext cx="432048" cy="576064"/>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en-US" sz="20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grpSp>
      <p:pic>
        <p:nvPicPr>
          <p:cNvPr id="6041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188" y="1546225"/>
            <a:ext cx="5113337" cy="4659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5" name="コンテンツ プレースホルダ 2"/>
          <p:cNvSpPr txBox="1">
            <a:spLocks/>
          </p:cNvSpPr>
          <p:nvPr/>
        </p:nvSpPr>
        <p:spPr bwMode="auto">
          <a:xfrm>
            <a:off x="3563937" y="6381750"/>
            <a:ext cx="3866765" cy="227013"/>
          </a:xfrm>
          <a:prstGeom prst="rect">
            <a:avLst/>
          </a:prstGeom>
          <a:noFill/>
          <a:ln w="9525">
            <a:noFill/>
            <a:miter lim="800000"/>
            <a:headEnd/>
            <a:tailEnd/>
          </a:ln>
        </p:spPr>
        <p:txBody>
          <a:bodyPr/>
          <a:lstStyle/>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1" lang="en-US" altLang="ja-JP" sz="1400" b="1" i="0" u="none" strike="noStrike" kern="0" cap="none" spc="0" normalizeH="0" baseline="0" noProof="0" dirty="0">
                <a:ln>
                  <a:noFill/>
                </a:ln>
                <a:solidFill>
                  <a:srgbClr val="000000"/>
                </a:solidFill>
                <a:effectLst/>
                <a:uLnTx/>
                <a:uFillTx/>
                <a:latin typeface="Arial"/>
                <a:ea typeface="ＭＳ Ｐゴシック"/>
                <a:cs typeface="+mn-cs"/>
              </a:rPr>
              <a:t>A. </a:t>
            </a:r>
            <a:r>
              <a:rPr kumimoji="1" lang="en-US" altLang="ja-JP" sz="1400" b="1" i="0" u="none" strike="noStrike" kern="0" cap="none" spc="0" normalizeH="0" baseline="0" noProof="0" dirty="0" err="1" smtClean="0">
                <a:ln>
                  <a:noFill/>
                </a:ln>
                <a:solidFill>
                  <a:srgbClr val="000000"/>
                </a:solidFill>
                <a:effectLst/>
                <a:uLnTx/>
                <a:uFillTx/>
                <a:latin typeface="Arial"/>
                <a:ea typeface="ＭＳ Ｐゴシック"/>
                <a:cs typeface="+mn-cs"/>
              </a:rPr>
              <a:t>Urushibara</a:t>
            </a:r>
            <a:r>
              <a:rPr kumimoji="1" lang="en-US" altLang="ja-JP" sz="1400" b="1" i="0" u="none" strike="noStrike" kern="0" cap="none" spc="0" normalizeH="0" baseline="0" noProof="0" dirty="0" smtClean="0">
                <a:ln>
                  <a:noFill/>
                </a:ln>
                <a:solidFill>
                  <a:srgbClr val="000000"/>
                </a:solidFill>
                <a:effectLst/>
                <a:uLnTx/>
                <a:uFillTx/>
                <a:latin typeface="Arial"/>
                <a:ea typeface="ＭＳ Ｐゴシック"/>
                <a:cs typeface="+mn-cs"/>
              </a:rPr>
              <a:t>, Y. </a:t>
            </a:r>
            <a:r>
              <a:rPr kumimoji="1" lang="en-US" altLang="ja-JP" sz="1400" b="1" i="0" u="none" strike="noStrike" kern="0" cap="none" spc="0" normalizeH="0" baseline="0" noProof="0" dirty="0" err="1" smtClean="0">
                <a:ln>
                  <a:noFill/>
                </a:ln>
                <a:solidFill>
                  <a:srgbClr val="000000"/>
                </a:solidFill>
                <a:effectLst/>
                <a:uLnTx/>
                <a:uFillTx/>
                <a:latin typeface="Arial"/>
                <a:ea typeface="ＭＳ Ｐゴシック"/>
                <a:cs typeface="+mn-cs"/>
              </a:rPr>
              <a:t>Tokura</a:t>
            </a:r>
            <a:r>
              <a:rPr kumimoji="1" lang="en-US" altLang="ja-JP" sz="1400" b="1" i="0" u="none" strike="noStrike" kern="0" cap="none" spc="0" normalizeH="0" baseline="0" noProof="0" dirty="0" smtClean="0">
                <a:ln>
                  <a:noFill/>
                </a:ln>
                <a:solidFill>
                  <a:srgbClr val="000000"/>
                </a:solidFill>
                <a:effectLst/>
                <a:uLnTx/>
                <a:uFillTx/>
                <a:latin typeface="Arial"/>
                <a:ea typeface="ＭＳ Ｐゴシック"/>
                <a:cs typeface="+mn-cs"/>
              </a:rPr>
              <a:t> </a:t>
            </a:r>
            <a:r>
              <a:rPr kumimoji="1" lang="en-US" altLang="ja-JP" sz="1400" b="1" i="1" u="none" strike="noStrike" kern="0" cap="none" spc="0" normalizeH="0" baseline="0" noProof="0" dirty="0">
                <a:ln>
                  <a:noFill/>
                </a:ln>
                <a:solidFill>
                  <a:srgbClr val="000000"/>
                </a:solidFill>
                <a:effectLst/>
                <a:uLnTx/>
                <a:uFillTx/>
                <a:latin typeface="Arial"/>
                <a:ea typeface="ＭＳ Ｐゴシック"/>
                <a:cs typeface="+mn-cs"/>
              </a:rPr>
              <a:t>et al.</a:t>
            </a:r>
            <a:r>
              <a:rPr kumimoji="1" lang="en-US" altLang="ja-JP" sz="1400" b="1" i="0" u="none" strike="noStrike" kern="0" cap="none" spc="0" normalizeH="0" baseline="0" noProof="0" dirty="0">
                <a:ln>
                  <a:noFill/>
                </a:ln>
                <a:solidFill>
                  <a:srgbClr val="000000"/>
                </a:solidFill>
                <a:effectLst/>
                <a:uLnTx/>
                <a:uFillTx/>
                <a:latin typeface="Arial"/>
                <a:ea typeface="ＭＳ Ｐゴシック"/>
                <a:cs typeface="+mn-cs"/>
              </a:rPr>
              <a:t> , PRB </a:t>
            </a:r>
            <a:r>
              <a:rPr kumimoji="1" lang="en-US" altLang="ja-JP" sz="1400" b="1" i="0" u="none" strike="noStrike" kern="0" cap="none" spc="0" normalizeH="0" baseline="0" noProof="0" dirty="0" smtClean="0">
                <a:ln>
                  <a:noFill/>
                </a:ln>
                <a:solidFill>
                  <a:srgbClr val="000000"/>
                </a:solidFill>
                <a:effectLst/>
                <a:uLnTx/>
                <a:uFillTx/>
                <a:latin typeface="Arial"/>
                <a:ea typeface="ＭＳ Ｐゴシック"/>
                <a:cs typeface="+mn-cs"/>
              </a:rPr>
              <a:t>(1995)</a:t>
            </a:r>
            <a:endParaRPr kumimoji="1" lang="en-US" altLang="ja-JP" sz="1400" b="1" i="0" u="none" strike="noStrike" kern="0" cap="none" spc="0" normalizeH="0" baseline="0" noProof="0" dirty="0">
              <a:ln>
                <a:noFill/>
              </a:ln>
              <a:solidFill>
                <a:srgbClr val="000000"/>
              </a:solidFill>
              <a:effectLst/>
              <a:uLnTx/>
              <a:uFillTx/>
              <a:latin typeface="Arial"/>
              <a:ea typeface="ＭＳ Ｐゴシック"/>
              <a:cs typeface="+mn-cs"/>
            </a:endParaRPr>
          </a:p>
        </p:txBody>
      </p:sp>
      <p:sp>
        <p:nvSpPr>
          <p:cNvPr id="6" name="タイトル 1"/>
          <p:cNvSpPr>
            <a:spLocks noGrp="1"/>
          </p:cNvSpPr>
          <p:nvPr>
            <p:ph type="title"/>
          </p:nvPr>
        </p:nvSpPr>
        <p:spPr>
          <a:xfrm>
            <a:off x="34925" y="0"/>
            <a:ext cx="9109075" cy="1066800"/>
          </a:xfrm>
        </p:spPr>
        <p:txBody>
          <a:bodyPr/>
          <a:lstStyle/>
          <a:p>
            <a:pPr>
              <a:defRPr/>
            </a:pPr>
            <a:r>
              <a:rPr lang="en-US" altLang="ja-JP" sz="2800" b="1" dirty="0" smtClean="0">
                <a:solidFill>
                  <a:srgbClr val="006600"/>
                </a:solidFill>
                <a:effectLst>
                  <a:outerShdw blurRad="38100" dist="38100" dir="2700000" algn="tl">
                    <a:srgbClr val="C0C0C0"/>
                  </a:outerShdw>
                </a:effectLst>
              </a:rPr>
              <a:t>Phase diagram of hole-dope La</a:t>
            </a:r>
            <a:r>
              <a:rPr lang="en-US" altLang="ja-JP" sz="2800" b="1" baseline="-25000" dirty="0" smtClean="0">
                <a:solidFill>
                  <a:srgbClr val="006600"/>
                </a:solidFill>
                <a:effectLst>
                  <a:outerShdw blurRad="38100" dist="38100" dir="2700000" algn="tl">
                    <a:srgbClr val="C0C0C0"/>
                  </a:outerShdw>
                </a:effectLst>
              </a:rPr>
              <a:t>1-x</a:t>
            </a:r>
            <a:r>
              <a:rPr lang="en-US" altLang="ja-JP" sz="2800" b="1" dirty="0" smtClean="0">
                <a:solidFill>
                  <a:srgbClr val="006600"/>
                </a:solidFill>
                <a:effectLst>
                  <a:outerShdw blurRad="38100" dist="38100" dir="2700000" algn="tl">
                    <a:srgbClr val="C0C0C0"/>
                  </a:outerShdw>
                </a:effectLst>
              </a:rPr>
              <a:t>Sr</a:t>
            </a:r>
            <a:r>
              <a:rPr lang="en-US" altLang="ja-JP" sz="2800" b="1" baseline="-25000" dirty="0" smtClean="0">
                <a:solidFill>
                  <a:srgbClr val="006600"/>
                </a:solidFill>
                <a:effectLst>
                  <a:outerShdw blurRad="38100" dist="38100" dir="2700000" algn="tl">
                    <a:srgbClr val="C0C0C0"/>
                  </a:outerShdw>
                </a:effectLst>
              </a:rPr>
              <a:t>x</a:t>
            </a:r>
            <a:r>
              <a:rPr lang="en-US" altLang="ja-JP" sz="2800" b="1" dirty="0" smtClean="0">
                <a:solidFill>
                  <a:srgbClr val="006600"/>
                </a:solidFill>
                <a:effectLst>
                  <a:outerShdw blurRad="38100" dist="38100" dir="2700000" algn="tl">
                    <a:srgbClr val="C0C0C0"/>
                  </a:outerShdw>
                </a:effectLst>
              </a:rPr>
              <a:t>MnO</a:t>
            </a:r>
            <a:r>
              <a:rPr lang="en-US" altLang="ja-JP" sz="2800" b="1" baseline="-25000" dirty="0" smtClean="0">
                <a:solidFill>
                  <a:srgbClr val="006600"/>
                </a:solidFill>
                <a:effectLst>
                  <a:outerShdw blurRad="38100" dist="38100" dir="2700000" algn="tl">
                    <a:srgbClr val="C0C0C0"/>
                  </a:outerShdw>
                </a:effectLst>
              </a:rPr>
              <a:t>3</a:t>
            </a:r>
            <a:endParaRPr lang="ja-JP" altLang="en-US" sz="2800" dirty="0">
              <a:solidFill>
                <a:srgbClr val="006600"/>
              </a:solidFill>
            </a:endParaRPr>
          </a:p>
        </p:txBody>
      </p:sp>
      <p:sp>
        <p:nvSpPr>
          <p:cNvPr id="60422" name="Rectangle 18"/>
          <p:cNvSpPr>
            <a:spLocks noChangeArrowheads="1"/>
          </p:cNvSpPr>
          <p:nvPr/>
        </p:nvSpPr>
        <p:spPr bwMode="auto">
          <a:xfrm>
            <a:off x="609600" y="1066800"/>
            <a:ext cx="7924800" cy="76200"/>
          </a:xfrm>
          <a:prstGeom prst="rect">
            <a:avLst/>
          </a:prstGeom>
          <a:gradFill rotWithShape="0">
            <a:gsLst>
              <a:gs pos="0">
                <a:srgbClr val="66FFCC"/>
              </a:gs>
              <a:gs pos="100000">
                <a:schemeClr val="accent2"/>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en-US" sz="20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17" name="Text Box 5"/>
          <p:cNvSpPr txBox="1">
            <a:spLocks noChangeArrowheads="1"/>
          </p:cNvSpPr>
          <p:nvPr/>
        </p:nvSpPr>
        <p:spPr bwMode="auto">
          <a:xfrm>
            <a:off x="5507038" y="2122488"/>
            <a:ext cx="2809875" cy="369887"/>
          </a:xfrm>
          <a:prstGeom prst="rect">
            <a:avLst/>
          </a:prstGeom>
          <a:noFill/>
          <a:ln w="28575">
            <a:noFill/>
            <a:miter lim="800000"/>
            <a:headEnd/>
            <a:tailEnd/>
          </a:ln>
        </p:spPr>
        <p:txBody>
          <a:bodyPr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1800" b="1" i="0" u="none" strike="noStrike" kern="1200" cap="none" spc="0" normalizeH="0" baseline="0" noProof="0" dirty="0">
                <a:ln>
                  <a:noFill/>
                </a:ln>
                <a:solidFill>
                  <a:srgbClr val="000066"/>
                </a:solidFill>
                <a:effectLst>
                  <a:outerShdw blurRad="38100" dist="38100" dir="2700000" algn="tl">
                    <a:srgbClr val="000000">
                      <a:alpha val="43137"/>
                    </a:srgbClr>
                  </a:outerShdw>
                </a:effectLst>
                <a:uLnTx/>
                <a:uFillTx/>
                <a:latin typeface="Arial" panose="020B0604020202020204" pitchFamily="34" charset="0"/>
                <a:ea typeface="ＭＳ Ｐゴシック" panose="020B0600070205080204" pitchFamily="50" charset="-128"/>
                <a:cs typeface="+mn-cs"/>
              </a:rPr>
              <a:t>Half-metal</a:t>
            </a:r>
            <a:endParaRPr kumimoji="1" lang="en-US" altLang="ja-JP" sz="1800" b="1" i="1" u="none" strike="noStrike" kern="1200" cap="none" spc="0" normalizeH="0" baseline="0" noProof="0" dirty="0">
              <a:ln>
                <a:noFill/>
              </a:ln>
              <a:solidFill>
                <a:srgbClr val="000066"/>
              </a:solidFill>
              <a:effectLst>
                <a:outerShdw blurRad="38100" dist="38100" dir="2700000" algn="tl">
                  <a:srgbClr val="000000">
                    <a:alpha val="43137"/>
                  </a:srgbClr>
                </a:outerShdw>
              </a:effectLst>
              <a:uLnTx/>
              <a:uFillTx/>
              <a:latin typeface="Arial" panose="020B0604020202020204" pitchFamily="34" charset="0"/>
              <a:ea typeface="ＭＳ Ｐゴシック" panose="020B0600070205080204" pitchFamily="50" charset="-128"/>
              <a:cs typeface="+mn-cs"/>
            </a:endParaRPr>
          </a:p>
        </p:txBody>
      </p:sp>
      <p:sp>
        <p:nvSpPr>
          <p:cNvPr id="10" name="角丸四角形 9"/>
          <p:cNvSpPr/>
          <p:nvPr/>
        </p:nvSpPr>
        <p:spPr bwMode="auto">
          <a:xfrm>
            <a:off x="3471613" y="2630931"/>
            <a:ext cx="795477" cy="2536156"/>
          </a:xfrm>
          <a:prstGeom prst="roundRect">
            <a:avLst/>
          </a:prstGeom>
          <a:solidFill>
            <a:srgbClr val="0000CC">
              <a:alpha val="25882"/>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1" lang="ja-JP" altLang="en-US" sz="2000" b="0" i="0" u="none" strike="noStrike" cap="none" normalizeH="0" baseline="0" smtClean="0">
              <a:ln>
                <a:noFill/>
              </a:ln>
              <a:solidFill>
                <a:schemeClr val="tx1"/>
              </a:solidFill>
              <a:effectLst/>
              <a:latin typeface="Arial" pitchFamily="34" charset="0"/>
              <a:ea typeface="ＭＳ Ｐゴシック" pitchFamily="50" charset="-128"/>
            </a:endParaRPr>
          </a:p>
        </p:txBody>
      </p:sp>
    </p:spTree>
    <p:extLst>
      <p:ext uri="{BB962C8B-B14F-4D97-AF65-F5344CB8AC3E}">
        <p14:creationId xmlns:p14="http://schemas.microsoft.com/office/powerpoint/2010/main" val="2719707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セミナー資料"/>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5762" y="1547068"/>
            <a:ext cx="7620000" cy="519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1" name="Text Box 8"/>
          <p:cNvSpPr txBox="1">
            <a:spLocks noChangeArrowheads="1"/>
          </p:cNvSpPr>
          <p:nvPr/>
        </p:nvSpPr>
        <p:spPr bwMode="auto">
          <a:xfrm>
            <a:off x="53156" y="6251648"/>
            <a:ext cx="9667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1400" b="1"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rPr>
              <a:t>Y. Tokura</a:t>
            </a:r>
          </a:p>
        </p:txBody>
      </p:sp>
      <p:sp>
        <p:nvSpPr>
          <p:cNvPr id="43012" name="Rectangle 10"/>
          <p:cNvSpPr>
            <a:spLocks noChangeArrowheads="1"/>
          </p:cNvSpPr>
          <p:nvPr/>
        </p:nvSpPr>
        <p:spPr bwMode="auto">
          <a:xfrm>
            <a:off x="609600" y="1066800"/>
            <a:ext cx="7924800" cy="76200"/>
          </a:xfrm>
          <a:prstGeom prst="rect">
            <a:avLst/>
          </a:prstGeom>
          <a:gradFill rotWithShape="0">
            <a:gsLst>
              <a:gs pos="0">
                <a:srgbClr val="66FFCC"/>
              </a:gs>
              <a:gs pos="100000">
                <a:schemeClr val="accent2"/>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1"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43014" name="Text Box 12"/>
          <p:cNvSpPr txBox="1">
            <a:spLocks noChangeArrowheads="1"/>
          </p:cNvSpPr>
          <p:nvPr/>
        </p:nvSpPr>
        <p:spPr bwMode="auto">
          <a:xfrm>
            <a:off x="6769818" y="6242123"/>
            <a:ext cx="23590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2000" b="1" i="0" u="none" strike="noStrike" kern="1200" cap="none" spc="0" normalizeH="0" baseline="0" noProof="0" dirty="0" smtClean="0">
                <a:ln>
                  <a:noFill/>
                </a:ln>
                <a:solidFill>
                  <a:srgbClr val="000000"/>
                </a:solidFill>
                <a:effectLst/>
                <a:uLnTx/>
                <a:uFillTx/>
                <a:latin typeface="Arial" panose="020B0604020202020204" pitchFamily="34" charset="0"/>
                <a:ea typeface="ＭＳ Ｐゴシック" panose="020B0600070205080204" pitchFamily="50" charset="-128"/>
                <a:cs typeface="+mn-cs"/>
                <a:sym typeface="Wingdings" panose="05000000000000000000" pitchFamily="2" charset="2"/>
              </a:rPr>
              <a:t> High-spin state</a:t>
            </a:r>
            <a:endParaRPr kumimoji="1" lang="ja-JP" altLang="en-US" sz="2000" b="1" i="0" u="none" strike="noStrike" kern="1200" cap="none" spc="0" normalizeH="0" baseline="0" noProof="0" dirty="0" smtClean="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43015" name="Line 13"/>
          <p:cNvSpPr>
            <a:spLocks noChangeShapeType="1"/>
          </p:cNvSpPr>
          <p:nvPr/>
        </p:nvSpPr>
        <p:spPr bwMode="auto">
          <a:xfrm flipV="1">
            <a:off x="556394" y="2447180"/>
            <a:ext cx="0" cy="1223963"/>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43016" name="Text Box 14"/>
          <p:cNvSpPr txBox="1">
            <a:spLocks noChangeArrowheads="1"/>
          </p:cNvSpPr>
          <p:nvPr/>
        </p:nvSpPr>
        <p:spPr bwMode="auto">
          <a:xfrm>
            <a:off x="124594" y="2878980"/>
            <a:ext cx="3175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2400" b="1" i="0" u="none" strike="noStrike" kern="1200" cap="none" spc="0" normalizeH="0" baseline="0" noProof="0" smtClean="0">
                <a:ln>
                  <a:noFill/>
                </a:ln>
                <a:solidFill>
                  <a:srgbClr val="000000"/>
                </a:solidFill>
                <a:effectLst/>
                <a:uLnTx/>
                <a:uFillTx/>
                <a:latin typeface="Symbol" panose="05050102010706020507" pitchFamily="18" charset="2"/>
                <a:ea typeface="ＭＳ Ｐゴシック" panose="020B0600070205080204" pitchFamily="50" charset="-128"/>
                <a:cs typeface="+mn-cs"/>
              </a:rPr>
              <a:t>e</a:t>
            </a:r>
          </a:p>
        </p:txBody>
      </p:sp>
      <p:sp>
        <p:nvSpPr>
          <p:cNvPr id="43017" name="Text Box 15"/>
          <p:cNvSpPr txBox="1">
            <a:spLocks noChangeArrowheads="1"/>
          </p:cNvSpPr>
          <p:nvPr/>
        </p:nvSpPr>
        <p:spPr bwMode="auto">
          <a:xfrm>
            <a:off x="2813819" y="6202436"/>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2400" b="1" i="0" u="none" strike="noStrike" kern="1200" cap="none" spc="0" normalizeH="0" baseline="0" noProof="0" smtClean="0">
                <a:ln>
                  <a:noFill/>
                </a:ln>
                <a:solidFill>
                  <a:srgbClr val="FF0000"/>
                </a:solidFill>
                <a:effectLst/>
                <a:uLnTx/>
                <a:uFillTx/>
                <a:latin typeface="Times New Roman" panose="02020603050405020304" pitchFamily="18" charset="0"/>
                <a:ea typeface="ＭＳ Ｐゴシック" panose="020B0600070205080204" pitchFamily="50" charset="-128"/>
                <a:cs typeface="+mn-cs"/>
              </a:rPr>
              <a:t>3</a:t>
            </a:r>
          </a:p>
        </p:txBody>
      </p:sp>
      <p:sp>
        <p:nvSpPr>
          <p:cNvPr id="43019" name="テキスト ボックス 11"/>
          <p:cNvSpPr txBox="1">
            <a:spLocks noChangeArrowheads="1"/>
          </p:cNvSpPr>
          <p:nvPr/>
        </p:nvSpPr>
        <p:spPr bwMode="auto">
          <a:xfrm>
            <a:off x="1175419" y="2482105"/>
            <a:ext cx="1109663" cy="4000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2000" b="1" i="0" u="none" strike="noStrike" kern="1200" cap="none" spc="0" normalizeH="0" baseline="0" noProof="0" dirty="0" smtClean="0">
                <a:ln>
                  <a:noFill/>
                </a:ln>
                <a:solidFill>
                  <a:srgbClr val="000000"/>
                </a:solidFill>
                <a:effectLst/>
                <a:uLnTx/>
                <a:uFillTx/>
                <a:latin typeface="Arial" panose="020B0604020202020204" pitchFamily="34" charset="0"/>
                <a:ea typeface="ＭＳ Ｐゴシック" panose="020B0600070205080204" pitchFamily="50" charset="-128"/>
                <a:cs typeface="+mn-cs"/>
              </a:rPr>
              <a:t>orbitals</a:t>
            </a:r>
            <a:endParaRPr kumimoji="1" lang="ja-JP" altLang="en-US" sz="2000" b="1" i="0" u="none" strike="noStrike" kern="1200" cap="none" spc="0" normalizeH="0" baseline="0" noProof="0" dirty="0" smtClean="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43020" name="テキスト ボックス 12"/>
          <p:cNvSpPr txBox="1">
            <a:spLocks noChangeArrowheads="1"/>
          </p:cNvSpPr>
          <p:nvPr/>
        </p:nvSpPr>
        <p:spPr bwMode="auto">
          <a:xfrm>
            <a:off x="1454919" y="6251648"/>
            <a:ext cx="1585912" cy="400050"/>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2000" b="1" i="0" u="none" strike="noStrike" kern="1200" cap="none" spc="0" normalizeH="0" baseline="0" noProof="0" dirty="0" smtClean="0">
                <a:ln>
                  <a:noFill/>
                </a:ln>
                <a:solidFill>
                  <a:srgbClr val="000000"/>
                </a:solidFill>
                <a:effectLst/>
                <a:uLnTx/>
                <a:uFillTx/>
                <a:latin typeface="Arial" panose="020B0604020202020204" pitchFamily="34" charset="0"/>
                <a:ea typeface="ＭＳ Ｐゴシック" panose="020B0600070205080204" pitchFamily="50" charset="-128"/>
                <a:cs typeface="+mn-cs"/>
              </a:rPr>
              <a:t>Hund’s rule</a:t>
            </a:r>
            <a:endParaRPr kumimoji="1" lang="ja-JP" altLang="en-US" sz="2000" b="1" i="0" u="none" strike="noStrike" kern="1200" cap="none" spc="0" normalizeH="0" baseline="0" noProof="0" dirty="0" smtClean="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43021" name="テキスト ボックス 13"/>
          <p:cNvSpPr txBox="1">
            <a:spLocks noChangeArrowheads="1"/>
          </p:cNvSpPr>
          <p:nvPr/>
        </p:nvSpPr>
        <p:spPr bwMode="auto">
          <a:xfrm>
            <a:off x="3511351" y="6251648"/>
            <a:ext cx="1870075" cy="400050"/>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2000" b="1"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rPr>
              <a:t>&gt; Crystal field</a:t>
            </a:r>
            <a:endParaRPr kumimoji="1" lang="ja-JP" altLang="en-US" sz="2000" b="1"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2" name="角丸四角形 1"/>
          <p:cNvSpPr/>
          <p:nvPr/>
        </p:nvSpPr>
        <p:spPr bwMode="auto">
          <a:xfrm>
            <a:off x="3725242" y="3856186"/>
            <a:ext cx="288032" cy="288032"/>
          </a:xfrm>
          <a:prstGeom prst="round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smtClean="0">
              <a:ln>
                <a:noFill/>
              </a:ln>
              <a:solidFill>
                <a:srgbClr val="000000"/>
              </a:solidFill>
              <a:effectLst/>
              <a:uLnTx/>
              <a:uFillTx/>
              <a:latin typeface="Arial" charset="0"/>
              <a:ea typeface="ＭＳ Ｐゴシック" pitchFamily="50" charset="-128"/>
              <a:cs typeface="+mn-cs"/>
            </a:endParaRPr>
          </a:p>
        </p:txBody>
      </p:sp>
      <p:pic>
        <p:nvPicPr>
          <p:cNvPr id="33" name="Picture 3" descr="ABO3_white"/>
          <p:cNvPicPr>
            <a:picLocks noChangeAspect="1" noChangeArrowheads="1"/>
          </p:cNvPicPr>
          <p:nvPr/>
        </p:nvPicPr>
        <p:blipFill>
          <a:blip r:embed="rId3">
            <a:extLst>
              <a:ext uri="{28A0092B-C50C-407E-A947-70E740481C1C}">
                <a14:useLocalDpi xmlns:a14="http://schemas.microsoft.com/office/drawing/2010/main" val="0"/>
              </a:ext>
            </a:extLst>
          </a:blip>
          <a:srcRect t="24185" r="60963" b="21892"/>
          <a:stretch>
            <a:fillRect/>
          </a:stretch>
        </p:blipFill>
        <p:spPr bwMode="auto">
          <a:xfrm>
            <a:off x="2666418" y="3885600"/>
            <a:ext cx="2354968" cy="234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テキスト ボックス 7"/>
          <p:cNvSpPr txBox="1"/>
          <p:nvPr/>
        </p:nvSpPr>
        <p:spPr>
          <a:xfrm>
            <a:off x="2306186" y="4499396"/>
            <a:ext cx="554960" cy="400110"/>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en-US" altLang="ja-JP" sz="2000" b="1" i="0" u="none" strike="noStrike" kern="1200" cap="none" spc="0" normalizeH="0" baseline="0" noProof="0" dirty="0" err="1" smtClean="0">
                <a:ln>
                  <a:noFill/>
                </a:ln>
                <a:solidFill>
                  <a:srgbClr val="000000"/>
                </a:solidFill>
                <a:effectLst/>
                <a:uLnTx/>
                <a:uFillTx/>
                <a:latin typeface="Arial" charset="0"/>
                <a:ea typeface="ＭＳ Ｐゴシック" pitchFamily="50" charset="-128"/>
                <a:cs typeface="+mn-cs"/>
              </a:rPr>
              <a:t>Mn</a:t>
            </a:r>
            <a:endParaRPr kumimoji="1" lang="ja-JP" altLang="en-US" sz="2000" b="1" i="0" u="none" strike="noStrike" kern="1200" cap="none" spc="0" normalizeH="0" baseline="0" noProof="0" dirty="0">
              <a:ln>
                <a:noFill/>
              </a:ln>
              <a:solidFill>
                <a:srgbClr val="000000"/>
              </a:solidFill>
              <a:effectLst/>
              <a:uLnTx/>
              <a:uFillTx/>
              <a:latin typeface="Arial" charset="0"/>
              <a:ea typeface="ＭＳ Ｐゴシック" pitchFamily="50" charset="-128"/>
              <a:cs typeface="+mn-cs"/>
            </a:endParaRPr>
          </a:p>
        </p:txBody>
      </p:sp>
      <p:sp>
        <p:nvSpPr>
          <p:cNvPr id="34" name="テキスト ボックス 33"/>
          <p:cNvSpPr txBox="1"/>
          <p:nvPr/>
        </p:nvSpPr>
        <p:spPr>
          <a:xfrm>
            <a:off x="2333692" y="5000665"/>
            <a:ext cx="383438" cy="400110"/>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en-US" altLang="ja-JP" sz="2000" b="1" i="0" u="none" strike="noStrike" kern="1200" cap="none" spc="0" normalizeH="0" baseline="0" noProof="0" dirty="0" smtClean="0">
                <a:ln>
                  <a:noFill/>
                </a:ln>
                <a:solidFill>
                  <a:srgbClr val="000000"/>
                </a:solidFill>
                <a:effectLst/>
                <a:uLnTx/>
                <a:uFillTx/>
                <a:latin typeface="Arial" charset="0"/>
                <a:ea typeface="ＭＳ Ｐゴシック" pitchFamily="50" charset="-128"/>
                <a:cs typeface="+mn-cs"/>
              </a:rPr>
              <a:t>O</a:t>
            </a:r>
            <a:endParaRPr kumimoji="1" lang="ja-JP" altLang="en-US" sz="2000" b="1" i="0" u="none" strike="noStrike" kern="1200" cap="none" spc="0" normalizeH="0" baseline="0" noProof="0" dirty="0">
              <a:ln>
                <a:noFill/>
              </a:ln>
              <a:solidFill>
                <a:srgbClr val="000000"/>
              </a:solidFill>
              <a:effectLst/>
              <a:uLnTx/>
              <a:uFillTx/>
              <a:latin typeface="Arial" charset="0"/>
              <a:ea typeface="ＭＳ Ｐゴシック" pitchFamily="50" charset="-128"/>
              <a:cs typeface="+mn-cs"/>
            </a:endParaRPr>
          </a:p>
        </p:txBody>
      </p:sp>
      <p:sp>
        <p:nvSpPr>
          <p:cNvPr id="9" name="正方形/長方形 8"/>
          <p:cNvSpPr/>
          <p:nvPr/>
        </p:nvSpPr>
        <p:spPr bwMode="auto">
          <a:xfrm rot="2827084">
            <a:off x="4010540" y="4303788"/>
            <a:ext cx="687003" cy="687003"/>
          </a:xfrm>
          <a:prstGeom prst="rect">
            <a:avLst/>
          </a:prstGeom>
          <a:solidFill>
            <a:srgbClr val="6600CC">
              <a:alpha val="21961"/>
            </a:srgbClr>
          </a:solidFill>
          <a:ln w="9525" cap="flat" cmpd="sng" algn="ctr">
            <a:noFill/>
            <a:prstDash val="solid"/>
            <a:round/>
            <a:headEnd type="none" w="med" len="med"/>
            <a:tailEnd type="none" w="med" len="med"/>
          </a:ln>
          <a:effectLst>
            <a:softEdge rad="31750"/>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en-US" sz="2000" b="0" i="0" u="none" strike="noStrike" kern="1200" cap="none" spc="0" normalizeH="0" baseline="0" noProof="0" smtClean="0">
              <a:ln>
                <a:noFill/>
              </a:ln>
              <a:solidFill>
                <a:srgbClr val="000000"/>
              </a:solidFill>
              <a:effectLst/>
              <a:uLnTx/>
              <a:uFillTx/>
              <a:latin typeface="Arial" pitchFamily="34" charset="0"/>
              <a:ea typeface="ＭＳ Ｐゴシック" pitchFamily="50" charset="-128"/>
              <a:cs typeface="+mn-cs"/>
            </a:endParaRPr>
          </a:p>
        </p:txBody>
      </p:sp>
      <p:sp>
        <p:nvSpPr>
          <p:cNvPr id="43022" name="テキスト ボックス 13"/>
          <p:cNvSpPr txBox="1">
            <a:spLocks noChangeArrowheads="1"/>
          </p:cNvSpPr>
          <p:nvPr/>
        </p:nvSpPr>
        <p:spPr bwMode="auto">
          <a:xfrm>
            <a:off x="4661346" y="4914243"/>
            <a:ext cx="2103461" cy="3052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1800" b="1" i="0" u="none" strike="noStrike" kern="1200" cap="none" spc="0" normalizeH="0" baseline="0" noProof="0" dirty="0" smtClean="0">
                <a:ln>
                  <a:noFill/>
                </a:ln>
                <a:solidFill>
                  <a:srgbClr val="6600CC"/>
                </a:solidFill>
                <a:effectLst/>
                <a:uLnTx/>
                <a:uFillTx/>
                <a:latin typeface="Arial" panose="020B0604020202020204" pitchFamily="34" charset="0"/>
                <a:ea typeface="ＭＳ Ｐゴシック" panose="020B0600070205080204" pitchFamily="50" charset="-128"/>
                <a:cs typeface="+mn-cs"/>
              </a:rPr>
              <a:t>MnO</a:t>
            </a:r>
            <a:r>
              <a:rPr kumimoji="1" lang="en-US" altLang="ja-JP" sz="1800" b="1" i="0" u="none" strike="noStrike" kern="1200" cap="none" spc="0" normalizeH="0" baseline="-25000" noProof="0" dirty="0" smtClean="0">
                <a:ln>
                  <a:noFill/>
                </a:ln>
                <a:solidFill>
                  <a:srgbClr val="6600CC"/>
                </a:solidFill>
                <a:effectLst/>
                <a:uLnTx/>
                <a:uFillTx/>
                <a:latin typeface="Arial" panose="020B0604020202020204" pitchFamily="34" charset="0"/>
                <a:ea typeface="ＭＳ Ｐゴシック" panose="020B0600070205080204" pitchFamily="50" charset="-128"/>
                <a:cs typeface="+mn-cs"/>
              </a:rPr>
              <a:t>6</a:t>
            </a:r>
            <a:r>
              <a:rPr kumimoji="1" lang="en-US" altLang="ja-JP" sz="1800" b="1" i="0" u="none" strike="noStrike" kern="1200" cap="none" spc="0" normalizeH="0" baseline="0" noProof="0" dirty="0" smtClean="0">
                <a:ln>
                  <a:noFill/>
                </a:ln>
                <a:solidFill>
                  <a:srgbClr val="6600CC"/>
                </a:solidFill>
                <a:effectLst/>
                <a:uLnTx/>
                <a:uFillTx/>
                <a:latin typeface="Arial" panose="020B0604020202020204" pitchFamily="34" charset="0"/>
                <a:ea typeface="ＭＳ Ｐゴシック" panose="020B0600070205080204" pitchFamily="50" charset="-128"/>
                <a:cs typeface="+mn-cs"/>
              </a:rPr>
              <a:t> octahedron</a:t>
            </a:r>
            <a:endParaRPr kumimoji="1" lang="ja-JP" altLang="en-US" sz="1800" b="1" i="0" u="none" strike="noStrike" kern="1200" cap="none" spc="0" normalizeH="0" baseline="0" noProof="0" dirty="0" smtClean="0">
              <a:ln>
                <a:noFill/>
              </a:ln>
              <a:solidFill>
                <a:srgbClr val="6600CC"/>
              </a:solidFill>
              <a:effectLst/>
              <a:uLnTx/>
              <a:uFillTx/>
              <a:latin typeface="Arial" panose="020B0604020202020204" pitchFamily="34" charset="0"/>
              <a:ea typeface="ＭＳ Ｐゴシック" panose="020B0600070205080204" pitchFamily="50" charset="-128"/>
              <a:cs typeface="+mn-cs"/>
            </a:endParaRPr>
          </a:p>
        </p:txBody>
      </p:sp>
      <p:sp>
        <p:nvSpPr>
          <p:cNvPr id="19" name="Rectangle 2"/>
          <p:cNvSpPr>
            <a:spLocks noChangeArrowheads="1"/>
          </p:cNvSpPr>
          <p:nvPr/>
        </p:nvSpPr>
        <p:spPr bwMode="auto">
          <a:xfrm>
            <a:off x="747425" y="44450"/>
            <a:ext cx="7550727" cy="990600"/>
          </a:xfrm>
          <a:prstGeom prst="rect">
            <a:avLst/>
          </a:prstGeom>
          <a:noFill/>
          <a:ln w="9525">
            <a:noFill/>
            <a:miter lim="800000"/>
            <a:headEnd/>
            <a:tailEnd/>
          </a:ln>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altLang="ja-JP" sz="2800" b="1" dirty="0" smtClean="0">
                <a:solidFill>
                  <a:srgbClr val="006600"/>
                </a:solidFill>
                <a:effectLst>
                  <a:outerShdw blurRad="38100" dist="38100" dir="2700000" algn="tl">
                    <a:srgbClr val="C0C0C0"/>
                  </a:outerShdw>
                </a:effectLst>
                <a:cs typeface="Arial" pitchFamily="34" charset="0"/>
              </a:rPr>
              <a:t>Giant magneto-resistive</a:t>
            </a:r>
            <a:r>
              <a:rPr kumimoji="1" lang="en-US" altLang="ja-JP" sz="2800" b="1" i="0" u="none" strike="noStrike" kern="1200" cap="none" spc="0" normalizeH="0" baseline="0" noProof="0" dirty="0" smtClean="0">
                <a:ln>
                  <a:noFill/>
                </a:ln>
                <a:solidFill>
                  <a:srgbClr val="006600"/>
                </a:solidFill>
                <a:effectLst>
                  <a:outerShdw blurRad="38100" dist="38100" dir="2700000" algn="tl">
                    <a:srgbClr val="C0C0C0"/>
                  </a:outerShdw>
                </a:effectLst>
                <a:uLnTx/>
                <a:uFillTx/>
                <a:latin typeface="Arial" panose="020B0604020202020204" pitchFamily="34" charset="0"/>
                <a:ea typeface="ＭＳ Ｐゴシック" panose="020B0600070205080204" pitchFamily="50" charset="-128"/>
                <a:cs typeface="Arial" pitchFamily="34" charset="0"/>
              </a:rPr>
              <a:t> manganites</a:t>
            </a:r>
            <a:endParaRPr kumimoji="1" lang="ja-JP" altLang="en-US" sz="2800" b="1" i="0" u="none" strike="noStrike" kern="1200" cap="none" spc="0" normalizeH="0" baseline="0" noProof="0" dirty="0">
              <a:ln>
                <a:noFill/>
              </a:ln>
              <a:solidFill>
                <a:srgbClr val="006600"/>
              </a:solidFill>
              <a:effectLst>
                <a:outerShdw blurRad="38100" dist="38100" dir="2700000" algn="tl">
                  <a:srgbClr val="C0C0C0"/>
                </a:outerShdw>
              </a:effectLst>
              <a:uLnTx/>
              <a:uFillTx/>
              <a:latin typeface="Arial" charset="0"/>
              <a:ea typeface="ＭＳ Ｐゴシック" panose="020B0600070205080204" pitchFamily="50" charset="-128"/>
              <a:cs typeface="+mn-cs"/>
            </a:endParaRPr>
          </a:p>
        </p:txBody>
      </p:sp>
    </p:spTree>
    <p:extLst>
      <p:ext uri="{BB962C8B-B14F-4D97-AF65-F5344CB8AC3E}">
        <p14:creationId xmlns:p14="http://schemas.microsoft.com/office/powerpoint/2010/main" val="148474760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97200" y="2214563"/>
            <a:ext cx="2998788" cy="3433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lgn="ctr">
                <a:solidFill>
                  <a:srgbClr val="000000"/>
                </a:solidFill>
                <a:miter lim="800000"/>
                <a:headEnd/>
                <a:tailEnd/>
              </a14:hiddenLine>
            </a:ext>
          </a:extLst>
        </p:spPr>
      </p:pic>
      <p:pic>
        <p:nvPicPr>
          <p:cNvPr id="307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550" y="2411413"/>
            <a:ext cx="1927225" cy="231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lgn="ctr">
                <a:solidFill>
                  <a:srgbClr val="000000"/>
                </a:solidFill>
                <a:miter lim="800000"/>
                <a:headEnd/>
                <a:tailEnd/>
              </a14:hiddenLine>
            </a:ext>
          </a:extLst>
        </p:spPr>
      </p:pic>
      <p:pic>
        <p:nvPicPr>
          <p:cNvPr id="307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27775" y="1358900"/>
            <a:ext cx="1574800" cy="237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lgn="ctr">
                <a:solidFill>
                  <a:srgbClr val="000000"/>
                </a:solidFill>
                <a:miter lim="800000"/>
                <a:headEnd/>
                <a:tailEnd/>
              </a14:hiddenLine>
            </a:ext>
          </a:extLst>
        </p:spPr>
      </p:pic>
      <p:pic>
        <p:nvPicPr>
          <p:cNvPr id="3072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72225" y="4329113"/>
            <a:ext cx="1927225" cy="173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lgn="ctr">
                <a:solidFill>
                  <a:srgbClr val="000000"/>
                </a:solidFill>
                <a:miter lim="800000"/>
                <a:headEnd/>
                <a:tailEnd/>
              </a14:hiddenLine>
            </a:ext>
          </a:extLst>
        </p:spPr>
      </p:pic>
      <p:sp>
        <p:nvSpPr>
          <p:cNvPr id="30727" name="Text Box 7"/>
          <p:cNvSpPr txBox="1">
            <a:spLocks noChangeArrowheads="1"/>
          </p:cNvSpPr>
          <p:nvPr/>
        </p:nvSpPr>
        <p:spPr bwMode="auto">
          <a:xfrm>
            <a:off x="5021263" y="1628775"/>
            <a:ext cx="14255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0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0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0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1600" b="1" i="0" u="none" strike="noStrike" kern="1200" cap="none" spc="0" normalizeH="0" baseline="0" noProof="0" dirty="0">
                <a:ln>
                  <a:noFill/>
                </a:ln>
                <a:solidFill>
                  <a:srgbClr val="C00000"/>
                </a:solidFill>
                <a:effectLst/>
                <a:uLnTx/>
                <a:uFillTx/>
                <a:latin typeface="Arial" panose="020B0604020202020204" pitchFamily="34" charset="0"/>
                <a:ea typeface="ＭＳ Ｐゴシック" panose="020B0600070205080204" pitchFamily="50" charset="-128"/>
                <a:cs typeface="+mn-cs"/>
              </a:rPr>
              <a:t>compressive</a:t>
            </a:r>
          </a:p>
        </p:txBody>
      </p:sp>
      <p:sp>
        <p:nvSpPr>
          <p:cNvPr id="30728" name="Text Box 8"/>
          <p:cNvSpPr txBox="1">
            <a:spLocks noChangeArrowheads="1"/>
          </p:cNvSpPr>
          <p:nvPr/>
        </p:nvSpPr>
        <p:spPr bwMode="auto">
          <a:xfrm>
            <a:off x="5021263" y="5949950"/>
            <a:ext cx="828675" cy="3365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0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0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0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1600" b="1" i="0" u="none" strike="noStrike" kern="1200" cap="none" spc="0" normalizeH="0" baseline="0" noProof="0" dirty="0">
                <a:ln>
                  <a:noFill/>
                </a:ln>
                <a:solidFill>
                  <a:srgbClr val="C00000"/>
                </a:solidFill>
                <a:effectLst/>
                <a:uLnTx/>
                <a:uFillTx/>
                <a:latin typeface="Arial" panose="020B0604020202020204" pitchFamily="34" charset="0"/>
                <a:ea typeface="ＭＳ Ｐゴシック" panose="020B0600070205080204" pitchFamily="50" charset="-128"/>
                <a:cs typeface="+mn-cs"/>
              </a:rPr>
              <a:t>tensile</a:t>
            </a:r>
          </a:p>
        </p:txBody>
      </p:sp>
      <p:sp>
        <p:nvSpPr>
          <p:cNvPr id="30731" name="Rectangle 37"/>
          <p:cNvSpPr>
            <a:spLocks noChangeArrowheads="1"/>
          </p:cNvSpPr>
          <p:nvPr/>
        </p:nvSpPr>
        <p:spPr bwMode="auto">
          <a:xfrm>
            <a:off x="609600" y="1066800"/>
            <a:ext cx="7924800" cy="76200"/>
          </a:xfrm>
          <a:prstGeom prst="rect">
            <a:avLst/>
          </a:prstGeom>
          <a:gradFill rotWithShape="0">
            <a:gsLst>
              <a:gs pos="0">
                <a:srgbClr val="66FFCC"/>
              </a:gs>
              <a:gs pos="100000">
                <a:schemeClr val="accent2"/>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20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0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0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en-US" sz="2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1083430" name="Rectangle 38"/>
          <p:cNvSpPr>
            <a:spLocks noChangeArrowheads="1"/>
          </p:cNvSpPr>
          <p:nvPr/>
        </p:nvSpPr>
        <p:spPr bwMode="auto">
          <a:xfrm>
            <a:off x="1322388" y="26504"/>
            <a:ext cx="6624637" cy="990600"/>
          </a:xfrm>
          <a:prstGeom prst="rect">
            <a:avLst/>
          </a:prstGeom>
          <a:noFill/>
          <a:ln w="9525">
            <a:noFill/>
            <a:miter lim="800000"/>
            <a:headEnd/>
            <a:tailEn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2800" b="1" i="0" u="none" strike="noStrike" kern="1200" cap="none" spc="0" normalizeH="0" baseline="0" noProof="0" dirty="0">
                <a:ln>
                  <a:noFill/>
                </a:ln>
                <a:solidFill>
                  <a:srgbClr val="006600"/>
                </a:solidFill>
                <a:effectLst>
                  <a:outerShdw blurRad="38100" dist="38100" dir="2700000" algn="tl">
                    <a:srgbClr val="C0C0C0"/>
                  </a:outerShdw>
                </a:effectLst>
                <a:uLnTx/>
                <a:uFillTx/>
                <a:latin typeface="Arial" charset="0"/>
                <a:ea typeface="ＭＳ Ｐゴシック" pitchFamily="50" charset="-128"/>
                <a:cs typeface="+mn-cs"/>
              </a:rPr>
              <a:t>Electronic phase diagram of</a:t>
            </a:r>
            <a:r>
              <a:rPr kumimoji="1" lang="en-US" altLang="ja-JP" sz="3200" b="1" i="0" u="none" strike="noStrike" kern="1200" cap="none" spc="0" normalizeH="0" baseline="0" noProof="0" dirty="0">
                <a:ln>
                  <a:noFill/>
                </a:ln>
                <a:solidFill>
                  <a:srgbClr val="006600"/>
                </a:solidFill>
                <a:effectLst>
                  <a:outerShdw blurRad="38100" dist="38100" dir="2700000" algn="tl">
                    <a:srgbClr val="C0C0C0"/>
                  </a:outerShdw>
                </a:effectLst>
                <a:uLnTx/>
                <a:uFillTx/>
                <a:latin typeface="Arial" charset="0"/>
                <a:ea typeface="ＭＳ Ｐゴシック" pitchFamily="50" charset="-128"/>
                <a:cs typeface="+mn-cs"/>
              </a:rPr>
              <a:t> </a:t>
            </a:r>
            <a:br>
              <a:rPr kumimoji="1" lang="en-US" altLang="ja-JP" sz="3200" b="1" i="0" u="none" strike="noStrike" kern="1200" cap="none" spc="0" normalizeH="0" baseline="0" noProof="0" dirty="0">
                <a:ln>
                  <a:noFill/>
                </a:ln>
                <a:solidFill>
                  <a:srgbClr val="006600"/>
                </a:solidFill>
                <a:effectLst>
                  <a:outerShdw blurRad="38100" dist="38100" dir="2700000" algn="tl">
                    <a:srgbClr val="C0C0C0"/>
                  </a:outerShdw>
                </a:effectLst>
                <a:uLnTx/>
                <a:uFillTx/>
                <a:latin typeface="Arial" charset="0"/>
                <a:ea typeface="ＭＳ Ｐゴシック" pitchFamily="50" charset="-128"/>
                <a:cs typeface="+mn-cs"/>
              </a:rPr>
            </a:br>
            <a:r>
              <a:rPr kumimoji="1" lang="en-US" altLang="ja-JP" sz="2800" b="1" i="0" u="none" strike="noStrike" kern="1200" cap="none" spc="0" normalizeH="0" baseline="0" noProof="0" dirty="0">
                <a:ln>
                  <a:noFill/>
                </a:ln>
                <a:solidFill>
                  <a:srgbClr val="006600"/>
                </a:solidFill>
                <a:effectLst>
                  <a:outerShdw blurRad="38100" dist="38100" dir="2700000" algn="tl">
                    <a:srgbClr val="C0C0C0"/>
                  </a:outerShdw>
                </a:effectLst>
                <a:uLnTx/>
                <a:uFillTx/>
                <a:latin typeface="Arial" charset="0"/>
                <a:ea typeface="ＭＳ Ｐゴシック" pitchFamily="50" charset="-128"/>
                <a:cs typeface="+mn-cs"/>
              </a:rPr>
              <a:t>La</a:t>
            </a:r>
            <a:r>
              <a:rPr kumimoji="1" lang="en-US" altLang="ja-JP" sz="2800" b="1" i="0" u="none" strike="noStrike" kern="1200" cap="none" spc="0" normalizeH="0" baseline="-25000" noProof="0" dirty="0">
                <a:ln>
                  <a:noFill/>
                </a:ln>
                <a:solidFill>
                  <a:srgbClr val="006600"/>
                </a:solidFill>
                <a:effectLst>
                  <a:outerShdw blurRad="38100" dist="38100" dir="2700000" algn="tl">
                    <a:srgbClr val="C0C0C0"/>
                  </a:outerShdw>
                </a:effectLst>
                <a:uLnTx/>
                <a:uFillTx/>
                <a:latin typeface="Arial" charset="0"/>
                <a:ea typeface="ＭＳ Ｐゴシック" pitchFamily="50" charset="-128"/>
                <a:cs typeface="+mn-cs"/>
              </a:rPr>
              <a:t>1-x</a:t>
            </a:r>
            <a:r>
              <a:rPr kumimoji="1" lang="en-US" altLang="ja-JP" sz="2800" b="1" i="0" u="none" strike="noStrike" kern="1200" cap="none" spc="0" normalizeH="0" baseline="0" noProof="0" dirty="0">
                <a:ln>
                  <a:noFill/>
                </a:ln>
                <a:solidFill>
                  <a:srgbClr val="006600"/>
                </a:solidFill>
                <a:effectLst>
                  <a:outerShdw blurRad="38100" dist="38100" dir="2700000" algn="tl">
                    <a:srgbClr val="C0C0C0"/>
                  </a:outerShdw>
                </a:effectLst>
                <a:uLnTx/>
                <a:uFillTx/>
                <a:latin typeface="Arial" charset="0"/>
                <a:ea typeface="ＭＳ Ｐゴシック" pitchFamily="50" charset="-128"/>
                <a:cs typeface="+mn-cs"/>
              </a:rPr>
              <a:t>Sr</a:t>
            </a:r>
            <a:r>
              <a:rPr kumimoji="1" lang="en-US" altLang="ja-JP" sz="2800" b="1" i="0" u="none" strike="noStrike" kern="1200" cap="none" spc="0" normalizeH="0" baseline="-25000" noProof="0" dirty="0">
                <a:ln>
                  <a:noFill/>
                </a:ln>
                <a:solidFill>
                  <a:srgbClr val="006600"/>
                </a:solidFill>
                <a:effectLst>
                  <a:outerShdw blurRad="38100" dist="38100" dir="2700000" algn="tl">
                    <a:srgbClr val="C0C0C0"/>
                  </a:outerShdw>
                </a:effectLst>
                <a:uLnTx/>
                <a:uFillTx/>
                <a:latin typeface="Arial" charset="0"/>
                <a:ea typeface="ＭＳ Ｐゴシック" pitchFamily="50" charset="-128"/>
                <a:cs typeface="+mn-cs"/>
              </a:rPr>
              <a:t>x</a:t>
            </a:r>
            <a:r>
              <a:rPr kumimoji="1" lang="en-US" altLang="ja-JP" sz="2800" b="1" i="0" u="none" strike="noStrike" kern="1200" cap="none" spc="0" normalizeH="0" baseline="0" noProof="0" dirty="0">
                <a:ln>
                  <a:noFill/>
                </a:ln>
                <a:solidFill>
                  <a:srgbClr val="006600"/>
                </a:solidFill>
                <a:effectLst>
                  <a:outerShdw blurRad="38100" dist="38100" dir="2700000" algn="tl">
                    <a:srgbClr val="C0C0C0"/>
                  </a:outerShdw>
                </a:effectLst>
                <a:uLnTx/>
                <a:uFillTx/>
                <a:latin typeface="Arial" charset="0"/>
                <a:ea typeface="ＭＳ Ｐゴシック" pitchFamily="50" charset="-128"/>
                <a:cs typeface="+mn-cs"/>
              </a:rPr>
              <a:t>MnO</a:t>
            </a:r>
            <a:r>
              <a:rPr kumimoji="1" lang="en-US" altLang="ja-JP" sz="2800" b="1" i="0" u="none" strike="noStrike" kern="1200" cap="none" spc="0" normalizeH="0" baseline="-25000" noProof="0" dirty="0">
                <a:ln>
                  <a:noFill/>
                </a:ln>
                <a:solidFill>
                  <a:srgbClr val="006600"/>
                </a:solidFill>
                <a:effectLst>
                  <a:outerShdw blurRad="38100" dist="38100" dir="2700000" algn="tl">
                    <a:srgbClr val="C0C0C0"/>
                  </a:outerShdw>
                </a:effectLst>
                <a:uLnTx/>
                <a:uFillTx/>
                <a:latin typeface="Arial" charset="0"/>
                <a:ea typeface="ＭＳ Ｐゴシック" pitchFamily="50" charset="-128"/>
                <a:cs typeface="+mn-cs"/>
              </a:rPr>
              <a:t>3</a:t>
            </a:r>
            <a:r>
              <a:rPr kumimoji="1" lang="en-US" altLang="ja-JP" sz="2800" b="1" i="0" u="none" strike="noStrike" kern="1200" cap="none" spc="0" normalizeH="0" baseline="0" noProof="0" dirty="0">
                <a:ln>
                  <a:noFill/>
                </a:ln>
                <a:solidFill>
                  <a:srgbClr val="006600"/>
                </a:solidFill>
                <a:effectLst>
                  <a:outerShdw blurRad="38100" dist="38100" dir="2700000" algn="tl">
                    <a:srgbClr val="C0C0C0"/>
                  </a:outerShdw>
                </a:effectLst>
                <a:uLnTx/>
                <a:uFillTx/>
                <a:latin typeface="Arial" charset="0"/>
                <a:ea typeface="ＭＳ Ｐゴシック" pitchFamily="50" charset="-128"/>
                <a:cs typeface="+mn-cs"/>
              </a:rPr>
              <a:t> under epitaxial strain</a:t>
            </a:r>
            <a:r>
              <a:rPr kumimoji="1" lang="en-US" altLang="ja-JP" sz="2800" b="1" i="0" u="none" strike="noStrike" kern="1200" cap="none" spc="0" normalizeH="0" baseline="0" noProof="0" dirty="0">
                <a:ln>
                  <a:noFill/>
                </a:ln>
                <a:solidFill>
                  <a:srgbClr val="006600"/>
                </a:solidFill>
                <a:effectLst>
                  <a:outerShdw blurRad="38100" dist="38100" dir="2700000" algn="tl">
                    <a:srgbClr val="C0C0C0"/>
                  </a:outerShdw>
                </a:effectLst>
                <a:uLnTx/>
                <a:uFillTx/>
                <a:latin typeface="Times New Roman" pitchFamily="18" charset="0"/>
                <a:ea typeface="ＭＳ Ｐゴシック" pitchFamily="50" charset="-128"/>
                <a:cs typeface="+mn-cs"/>
              </a:rPr>
              <a:t> </a:t>
            </a:r>
          </a:p>
        </p:txBody>
      </p:sp>
      <p:sp>
        <p:nvSpPr>
          <p:cNvPr id="30733" name="Line 39"/>
          <p:cNvSpPr>
            <a:spLocks noChangeShapeType="1"/>
          </p:cNvSpPr>
          <p:nvPr/>
        </p:nvSpPr>
        <p:spPr bwMode="auto">
          <a:xfrm>
            <a:off x="3851275" y="2636838"/>
            <a:ext cx="1295400" cy="720725"/>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en-US" sz="2000" b="0" i="0" u="none" strike="noStrike" kern="1200" cap="none" spc="0" normalizeH="0" baseline="0" noProof="0">
              <a:ln>
                <a:noFill/>
              </a:ln>
              <a:solidFill>
                <a:srgbClr val="000000"/>
              </a:solidFill>
              <a:effectLst/>
              <a:uLnTx/>
              <a:uFillTx/>
              <a:latin typeface="Arial" charset="0"/>
              <a:ea typeface="ＭＳ Ｐゴシック" pitchFamily="50" charset="-128"/>
              <a:cs typeface="+mn-cs"/>
            </a:endParaRPr>
          </a:p>
        </p:txBody>
      </p:sp>
      <p:sp>
        <p:nvSpPr>
          <p:cNvPr id="30734" name="Line 40"/>
          <p:cNvSpPr>
            <a:spLocks noChangeShapeType="1"/>
          </p:cNvSpPr>
          <p:nvPr/>
        </p:nvSpPr>
        <p:spPr bwMode="auto">
          <a:xfrm>
            <a:off x="3851275" y="3860800"/>
            <a:ext cx="1225550" cy="431800"/>
          </a:xfrm>
          <a:prstGeom prst="line">
            <a:avLst/>
          </a:prstGeom>
          <a:noFill/>
          <a:ln w="19050">
            <a:solidFill>
              <a:srgbClr val="0099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en-US" sz="2000" b="0" i="0" u="none" strike="noStrike" kern="1200" cap="none" spc="0" normalizeH="0" baseline="0" noProof="0">
              <a:ln>
                <a:noFill/>
              </a:ln>
              <a:solidFill>
                <a:srgbClr val="000000"/>
              </a:solidFill>
              <a:effectLst/>
              <a:uLnTx/>
              <a:uFillTx/>
              <a:latin typeface="Arial" charset="0"/>
              <a:ea typeface="ＭＳ Ｐゴシック" pitchFamily="50" charset="-128"/>
              <a:cs typeface="+mn-cs"/>
            </a:endParaRPr>
          </a:p>
        </p:txBody>
      </p:sp>
      <p:sp>
        <p:nvSpPr>
          <p:cNvPr id="30735" name="Line 41"/>
          <p:cNvSpPr>
            <a:spLocks noChangeShapeType="1"/>
          </p:cNvSpPr>
          <p:nvPr/>
        </p:nvSpPr>
        <p:spPr bwMode="auto">
          <a:xfrm>
            <a:off x="3924300" y="4365625"/>
            <a:ext cx="1079500" cy="287338"/>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en-US" sz="2000" b="0" i="0" u="none" strike="noStrike" kern="1200" cap="none" spc="0" normalizeH="0" baseline="0" noProof="0">
              <a:ln>
                <a:noFill/>
              </a:ln>
              <a:solidFill>
                <a:srgbClr val="000000"/>
              </a:solidFill>
              <a:effectLst/>
              <a:uLnTx/>
              <a:uFillTx/>
              <a:latin typeface="Arial" charset="0"/>
              <a:ea typeface="ＭＳ Ｐゴシック" pitchFamily="50" charset="-128"/>
              <a:cs typeface="+mn-cs"/>
            </a:endParaRPr>
          </a:p>
        </p:txBody>
      </p:sp>
      <p:sp>
        <p:nvSpPr>
          <p:cNvPr id="30736" name="Text Box 42"/>
          <p:cNvSpPr txBox="1">
            <a:spLocks noChangeArrowheads="1"/>
          </p:cNvSpPr>
          <p:nvPr/>
        </p:nvSpPr>
        <p:spPr bwMode="auto">
          <a:xfrm>
            <a:off x="1547813" y="2371725"/>
            <a:ext cx="477837" cy="336550"/>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kumimoji="1" sz="20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0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0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en-US" altLang="ja-JP" sz="1600" b="1"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rPr>
              <a:t>FM</a:t>
            </a:r>
          </a:p>
        </p:txBody>
      </p:sp>
      <p:sp>
        <p:nvSpPr>
          <p:cNvPr id="30737" name="Text Box 43"/>
          <p:cNvSpPr txBox="1">
            <a:spLocks noChangeArrowheads="1"/>
          </p:cNvSpPr>
          <p:nvPr/>
        </p:nvSpPr>
        <p:spPr bwMode="auto">
          <a:xfrm>
            <a:off x="3578225" y="3141663"/>
            <a:ext cx="477838" cy="336550"/>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kumimoji="1" sz="20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0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0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en-US" altLang="ja-JP" sz="1600" b="1"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rPr>
              <a:t>FM</a:t>
            </a:r>
          </a:p>
        </p:txBody>
      </p:sp>
      <p:sp>
        <p:nvSpPr>
          <p:cNvPr id="30738" name="Text Box 44"/>
          <p:cNvSpPr txBox="1">
            <a:spLocks noChangeArrowheads="1"/>
          </p:cNvSpPr>
          <p:nvPr/>
        </p:nvSpPr>
        <p:spPr bwMode="auto">
          <a:xfrm>
            <a:off x="4926013" y="2420938"/>
            <a:ext cx="725487" cy="336550"/>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kumimoji="1" sz="20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0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0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en-US" altLang="ja-JP" sz="1600" b="1"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rPr>
              <a:t>C-AFI</a:t>
            </a:r>
          </a:p>
        </p:txBody>
      </p:sp>
      <p:sp>
        <p:nvSpPr>
          <p:cNvPr id="30739" name="Text Box 45"/>
          <p:cNvSpPr txBox="1">
            <a:spLocks noChangeArrowheads="1"/>
          </p:cNvSpPr>
          <p:nvPr/>
        </p:nvSpPr>
        <p:spPr bwMode="auto">
          <a:xfrm>
            <a:off x="6732588" y="1363663"/>
            <a:ext cx="725487" cy="336550"/>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kumimoji="1" sz="20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0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0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en-US" altLang="ja-JP" sz="1600" b="1"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rPr>
              <a:t>C-AFI</a:t>
            </a:r>
          </a:p>
        </p:txBody>
      </p:sp>
      <p:sp>
        <p:nvSpPr>
          <p:cNvPr id="30740" name="Text Box 46"/>
          <p:cNvSpPr txBox="1">
            <a:spLocks noChangeArrowheads="1"/>
          </p:cNvSpPr>
          <p:nvPr/>
        </p:nvSpPr>
        <p:spPr bwMode="auto">
          <a:xfrm>
            <a:off x="6804025" y="4244975"/>
            <a:ext cx="838200" cy="336550"/>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kumimoji="1" sz="20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0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0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en-US" altLang="ja-JP" sz="16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rPr>
              <a:t>A-AFM</a:t>
            </a:r>
          </a:p>
        </p:txBody>
      </p:sp>
      <p:sp>
        <p:nvSpPr>
          <p:cNvPr id="30741" name="Text Box 47"/>
          <p:cNvSpPr txBox="1">
            <a:spLocks noChangeArrowheads="1"/>
          </p:cNvSpPr>
          <p:nvPr/>
        </p:nvSpPr>
        <p:spPr bwMode="auto">
          <a:xfrm>
            <a:off x="5173663" y="4605338"/>
            <a:ext cx="838200" cy="336550"/>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kumimoji="1" sz="20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0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0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en-US" altLang="ja-JP" sz="1600" b="1"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rPr>
              <a:t>A-AFM</a:t>
            </a:r>
          </a:p>
        </p:txBody>
      </p:sp>
      <p:grpSp>
        <p:nvGrpSpPr>
          <p:cNvPr id="30743" name="Group 50"/>
          <p:cNvGrpSpPr>
            <a:grpSpLocks/>
          </p:cNvGrpSpPr>
          <p:nvPr/>
        </p:nvGrpSpPr>
        <p:grpSpPr bwMode="auto">
          <a:xfrm>
            <a:off x="3513138" y="2276475"/>
            <a:ext cx="1490662" cy="3024188"/>
            <a:chOff x="2213" y="1434"/>
            <a:chExt cx="939" cy="1905"/>
          </a:xfrm>
        </p:grpSpPr>
        <p:sp>
          <p:nvSpPr>
            <p:cNvPr id="30744" name="AutoShape 51"/>
            <p:cNvSpPr>
              <a:spLocks noChangeArrowheads="1"/>
            </p:cNvSpPr>
            <p:nvPr/>
          </p:nvSpPr>
          <p:spPr bwMode="auto">
            <a:xfrm>
              <a:off x="2213" y="1434"/>
              <a:ext cx="939" cy="1089"/>
            </a:xfrm>
            <a:prstGeom prst="rtTriangle">
              <a:avLst/>
            </a:prstGeom>
            <a:solidFill>
              <a:srgbClr val="00FFFF">
                <a:alpha val="14117"/>
              </a:srgbClr>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kumimoji="1" sz="20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0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0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en-US" sz="2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30745" name="AutoShape 52"/>
            <p:cNvSpPr>
              <a:spLocks noChangeArrowheads="1"/>
            </p:cNvSpPr>
            <p:nvPr/>
          </p:nvSpPr>
          <p:spPr bwMode="auto">
            <a:xfrm flipV="1">
              <a:off x="2789" y="2523"/>
              <a:ext cx="363" cy="816"/>
            </a:xfrm>
            <a:prstGeom prst="rtTriangle">
              <a:avLst/>
            </a:prstGeom>
            <a:solidFill>
              <a:srgbClr val="00FFFF">
                <a:alpha val="14117"/>
              </a:srgbClr>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kumimoji="1" sz="20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0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0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en-US" sz="2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30746" name="Rectangle 53"/>
            <p:cNvSpPr>
              <a:spLocks noChangeArrowheads="1"/>
            </p:cNvSpPr>
            <p:nvPr/>
          </p:nvSpPr>
          <p:spPr bwMode="auto">
            <a:xfrm>
              <a:off x="2245" y="2523"/>
              <a:ext cx="544" cy="771"/>
            </a:xfrm>
            <a:prstGeom prst="rect">
              <a:avLst/>
            </a:prstGeom>
            <a:solidFill>
              <a:srgbClr val="00FFFF">
                <a:alpha val="12941"/>
              </a:srgbClr>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kumimoji="1" sz="20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0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0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en-US" sz="2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grpSp>
      <p:sp>
        <p:nvSpPr>
          <p:cNvPr id="64" name="楕円 63"/>
          <p:cNvSpPr/>
          <p:nvPr/>
        </p:nvSpPr>
        <p:spPr bwMode="auto">
          <a:xfrm>
            <a:off x="3851920" y="2564904"/>
            <a:ext cx="240711" cy="264782"/>
          </a:xfrm>
          <a:prstGeom prst="ellipse">
            <a:avLst/>
          </a:prstGeom>
          <a:solidFill>
            <a:srgbClr val="006600">
              <a:alpha val="12941"/>
            </a:srgbClr>
          </a:solid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en-US" sz="2000" b="0" i="0" u="none" strike="noStrike" kern="1200" cap="none" spc="0" normalizeH="0" baseline="0" noProof="0" smtClean="0">
              <a:ln>
                <a:noFill/>
              </a:ln>
              <a:solidFill>
                <a:srgbClr val="000000"/>
              </a:solidFill>
              <a:effectLst/>
              <a:uLnTx/>
              <a:uFillTx/>
              <a:latin typeface="Arial" pitchFamily="34" charset="0"/>
              <a:ea typeface="ＭＳ Ｐゴシック" pitchFamily="50" charset="-128"/>
              <a:cs typeface="+mn-cs"/>
            </a:endParaRPr>
          </a:p>
        </p:txBody>
      </p:sp>
      <p:grpSp>
        <p:nvGrpSpPr>
          <p:cNvPr id="4" name="グループ化 3"/>
          <p:cNvGrpSpPr/>
          <p:nvPr/>
        </p:nvGrpSpPr>
        <p:grpSpPr>
          <a:xfrm>
            <a:off x="3519402" y="1342040"/>
            <a:ext cx="1441451" cy="804230"/>
            <a:chOff x="3519402" y="1342040"/>
            <a:chExt cx="1441451" cy="804230"/>
          </a:xfrm>
        </p:grpSpPr>
        <p:sp>
          <p:nvSpPr>
            <p:cNvPr id="30756" name="AutoShape 33"/>
            <p:cNvSpPr>
              <a:spLocks noChangeArrowheads="1"/>
            </p:cNvSpPr>
            <p:nvPr/>
          </p:nvSpPr>
          <p:spPr bwMode="auto">
            <a:xfrm rot="20912007" flipH="1">
              <a:off x="4671928" y="1638301"/>
              <a:ext cx="288925" cy="192088"/>
            </a:xfrm>
            <a:prstGeom prst="rightArrow">
              <a:avLst>
                <a:gd name="adj1" fmla="val 50000"/>
                <a:gd name="adj2" fmla="val 37603"/>
              </a:avLst>
            </a:prstGeom>
            <a:solidFill>
              <a:srgbClr val="C00000"/>
            </a:solidFill>
            <a:ln w="9525">
              <a:solidFill>
                <a:srgbClr val="000000"/>
              </a:solidFill>
              <a:miter lim="800000"/>
              <a:headEnd/>
              <a:tailEnd/>
            </a:ln>
          </p:spPr>
          <p:txBody>
            <a:bodyPr lIns="74295" tIns="8890" rIns="74295" bIns="8890"/>
            <a:lstStyle>
              <a:lvl1pPr eaLnBrk="0" hangingPunct="0">
                <a:defRPr kumimoji="1" sz="20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0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0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en-US" sz="2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30757" name="AutoShape 34"/>
            <p:cNvSpPr>
              <a:spLocks noChangeArrowheads="1"/>
            </p:cNvSpPr>
            <p:nvPr/>
          </p:nvSpPr>
          <p:spPr bwMode="auto">
            <a:xfrm rot="10567909" flipH="1">
              <a:off x="3519402" y="1797051"/>
              <a:ext cx="288925" cy="192088"/>
            </a:xfrm>
            <a:prstGeom prst="rightArrow">
              <a:avLst>
                <a:gd name="adj1" fmla="val 50000"/>
                <a:gd name="adj2" fmla="val 37603"/>
              </a:avLst>
            </a:prstGeom>
            <a:solidFill>
              <a:srgbClr val="C00000"/>
            </a:solidFill>
            <a:ln w="9525">
              <a:solidFill>
                <a:srgbClr val="000000"/>
              </a:solidFill>
              <a:miter lim="800000"/>
              <a:headEnd/>
              <a:tailEnd/>
            </a:ln>
          </p:spPr>
          <p:txBody>
            <a:bodyPr lIns="74295" tIns="8890" rIns="74295" bIns="8890"/>
            <a:lstStyle>
              <a:lvl1pPr eaLnBrk="0" hangingPunct="0">
                <a:defRPr kumimoji="1" sz="20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0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0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en-US" sz="2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30758" name="AutoShape 35"/>
            <p:cNvSpPr>
              <a:spLocks noChangeArrowheads="1"/>
            </p:cNvSpPr>
            <p:nvPr/>
          </p:nvSpPr>
          <p:spPr bwMode="auto">
            <a:xfrm rot="13500000" flipH="1">
              <a:off x="3838409" y="1390459"/>
              <a:ext cx="288925" cy="192088"/>
            </a:xfrm>
            <a:prstGeom prst="rightArrow">
              <a:avLst>
                <a:gd name="adj1" fmla="val 50000"/>
                <a:gd name="adj2" fmla="val 37603"/>
              </a:avLst>
            </a:prstGeom>
            <a:solidFill>
              <a:srgbClr val="C00000"/>
            </a:solidFill>
            <a:ln w="9525">
              <a:solidFill>
                <a:srgbClr val="000000"/>
              </a:solidFill>
              <a:miter lim="800000"/>
              <a:headEnd/>
              <a:tailEnd/>
            </a:ln>
          </p:spPr>
          <p:txBody>
            <a:bodyPr lIns="74295" tIns="8890" rIns="74295" bIns="8890"/>
            <a:lstStyle>
              <a:lvl1pPr eaLnBrk="0" hangingPunct="0">
                <a:defRPr kumimoji="1" sz="20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0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0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en-US" sz="2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30759" name="AutoShape 36"/>
            <p:cNvSpPr>
              <a:spLocks noChangeArrowheads="1"/>
            </p:cNvSpPr>
            <p:nvPr/>
          </p:nvSpPr>
          <p:spPr bwMode="auto">
            <a:xfrm rot="2700000" flipH="1">
              <a:off x="4372994" y="1904970"/>
              <a:ext cx="290513" cy="192088"/>
            </a:xfrm>
            <a:prstGeom prst="rightArrow">
              <a:avLst>
                <a:gd name="adj1" fmla="val 50000"/>
                <a:gd name="adj2" fmla="val 37810"/>
              </a:avLst>
            </a:prstGeom>
            <a:solidFill>
              <a:srgbClr val="C00000"/>
            </a:solidFill>
            <a:ln w="9525">
              <a:solidFill>
                <a:srgbClr val="000000"/>
              </a:solidFill>
              <a:miter lim="800000"/>
              <a:headEnd/>
              <a:tailEnd/>
            </a:ln>
          </p:spPr>
          <p:txBody>
            <a:bodyPr lIns="74295" tIns="8890" rIns="74295" bIns="8890"/>
            <a:lstStyle>
              <a:lvl1pPr eaLnBrk="0" hangingPunct="0">
                <a:defRPr kumimoji="1" sz="20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0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0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en-US" sz="2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3" name="正方形/長方形 2"/>
            <p:cNvSpPr/>
            <p:nvPr/>
          </p:nvSpPr>
          <p:spPr bwMode="auto">
            <a:xfrm>
              <a:off x="3930094" y="1488851"/>
              <a:ext cx="624548" cy="436009"/>
            </a:xfrm>
            <a:prstGeom prst="rect">
              <a:avLst/>
            </a:prstGeom>
            <a:solidFill>
              <a:srgbClr val="C00000">
                <a:alpha val="78039"/>
              </a:srgbClr>
            </a:solidFill>
            <a:ln w="34925" cap="flat" cmpd="sng" algn="ctr">
              <a:solidFill>
                <a:srgbClr val="FFFFFF"/>
              </a:solidFill>
              <a:prstDash val="solid"/>
              <a:round/>
              <a:headEnd type="none" w="med" len="med"/>
              <a:tailEnd type="none" w="med" len="med"/>
            </a:ln>
            <a:effectLst>
              <a:outerShdw blurRad="317500" dir="2700000" algn="ctr">
                <a:srgbClr val="000000">
                  <a:alpha val="43000"/>
                </a:srgbClr>
              </a:outerShdw>
            </a:effectLst>
            <a:scene3d>
              <a:camera prst="isometricOffAxis1Top"/>
              <a:lightRig rig="threePt" dir="t">
                <a:rot lat="0" lon="0" rev="0"/>
              </a:lightRig>
            </a:scene3d>
            <a:sp3d extrusionH="38100" prstMaterial="clear">
              <a:bevelT w="260350" h="50800" prst="softRound"/>
              <a:bevelB prst="softRound"/>
            </a:sp3d>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en-US" sz="2000" b="0" i="0" u="none" strike="noStrike" kern="1200" cap="none" spc="0" normalizeH="0" baseline="0" noProof="0" smtClean="0">
                <a:ln>
                  <a:noFill/>
                </a:ln>
                <a:solidFill>
                  <a:srgbClr val="000000"/>
                </a:solidFill>
                <a:effectLst/>
                <a:uLnTx/>
                <a:uFillTx/>
                <a:latin typeface="Arial" pitchFamily="34" charset="0"/>
                <a:ea typeface="ＭＳ Ｐゴシック" pitchFamily="50" charset="-128"/>
                <a:cs typeface="+mn-cs"/>
              </a:endParaRPr>
            </a:p>
          </p:txBody>
        </p:sp>
      </p:grpSp>
      <p:grpSp>
        <p:nvGrpSpPr>
          <p:cNvPr id="65" name="グループ化 64"/>
          <p:cNvGrpSpPr/>
          <p:nvPr/>
        </p:nvGrpSpPr>
        <p:grpSpPr>
          <a:xfrm>
            <a:off x="3510934" y="5720127"/>
            <a:ext cx="1456947" cy="800719"/>
            <a:chOff x="3517198" y="1353786"/>
            <a:chExt cx="1456947" cy="800719"/>
          </a:xfrm>
        </p:grpSpPr>
        <p:sp>
          <p:nvSpPr>
            <p:cNvPr id="66" name="AutoShape 33"/>
            <p:cNvSpPr>
              <a:spLocks noChangeArrowheads="1"/>
            </p:cNvSpPr>
            <p:nvPr/>
          </p:nvSpPr>
          <p:spPr bwMode="auto">
            <a:xfrm rot="20912007" flipH="1">
              <a:off x="3517198" y="1813610"/>
              <a:ext cx="288925" cy="192088"/>
            </a:xfrm>
            <a:prstGeom prst="rightArrow">
              <a:avLst>
                <a:gd name="adj1" fmla="val 50000"/>
                <a:gd name="adj2" fmla="val 37603"/>
              </a:avLst>
            </a:prstGeom>
            <a:solidFill>
              <a:srgbClr val="C00000"/>
            </a:solidFill>
            <a:ln w="9525">
              <a:solidFill>
                <a:srgbClr val="000000"/>
              </a:solidFill>
              <a:miter lim="800000"/>
              <a:headEnd/>
              <a:tailEnd/>
            </a:ln>
          </p:spPr>
          <p:txBody>
            <a:bodyPr lIns="74295" tIns="8890" rIns="74295" bIns="8890"/>
            <a:lstStyle>
              <a:lvl1pPr eaLnBrk="0" hangingPunct="0">
                <a:defRPr kumimoji="1" sz="20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0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0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en-US" sz="2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67" name="AutoShape 34"/>
            <p:cNvSpPr>
              <a:spLocks noChangeArrowheads="1"/>
            </p:cNvSpPr>
            <p:nvPr/>
          </p:nvSpPr>
          <p:spPr bwMode="auto">
            <a:xfrm rot="10567909" flipH="1">
              <a:off x="4685220" y="1600278"/>
              <a:ext cx="288925" cy="192088"/>
            </a:xfrm>
            <a:prstGeom prst="rightArrow">
              <a:avLst>
                <a:gd name="adj1" fmla="val 50000"/>
                <a:gd name="adj2" fmla="val 37603"/>
              </a:avLst>
            </a:prstGeom>
            <a:solidFill>
              <a:srgbClr val="C00000"/>
            </a:solidFill>
            <a:ln w="9525">
              <a:solidFill>
                <a:srgbClr val="000000"/>
              </a:solidFill>
              <a:miter lim="800000"/>
              <a:headEnd/>
              <a:tailEnd/>
            </a:ln>
          </p:spPr>
          <p:txBody>
            <a:bodyPr lIns="74295" tIns="8890" rIns="74295" bIns="8890"/>
            <a:lstStyle>
              <a:lvl1pPr eaLnBrk="0" hangingPunct="0">
                <a:defRPr kumimoji="1" sz="20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0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0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en-US" sz="2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68" name="AutoShape 35"/>
            <p:cNvSpPr>
              <a:spLocks noChangeArrowheads="1"/>
            </p:cNvSpPr>
            <p:nvPr/>
          </p:nvSpPr>
          <p:spPr bwMode="auto">
            <a:xfrm rot="13500000" flipH="1">
              <a:off x="4382811" y="1913999"/>
              <a:ext cx="288925" cy="192088"/>
            </a:xfrm>
            <a:prstGeom prst="rightArrow">
              <a:avLst>
                <a:gd name="adj1" fmla="val 50000"/>
                <a:gd name="adj2" fmla="val 37603"/>
              </a:avLst>
            </a:prstGeom>
            <a:solidFill>
              <a:srgbClr val="C00000"/>
            </a:solidFill>
            <a:ln w="9525">
              <a:solidFill>
                <a:srgbClr val="000000"/>
              </a:solidFill>
              <a:miter lim="800000"/>
              <a:headEnd/>
              <a:tailEnd/>
            </a:ln>
          </p:spPr>
          <p:txBody>
            <a:bodyPr lIns="74295" tIns="8890" rIns="74295" bIns="8890"/>
            <a:lstStyle>
              <a:lvl1pPr eaLnBrk="0" hangingPunct="0">
                <a:defRPr kumimoji="1" sz="20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0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0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en-US" sz="2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69" name="AutoShape 36"/>
            <p:cNvSpPr>
              <a:spLocks noChangeArrowheads="1"/>
            </p:cNvSpPr>
            <p:nvPr/>
          </p:nvSpPr>
          <p:spPr bwMode="auto">
            <a:xfrm rot="2700000" flipH="1">
              <a:off x="3844439" y="1402999"/>
              <a:ext cx="290513" cy="192088"/>
            </a:xfrm>
            <a:prstGeom prst="rightArrow">
              <a:avLst>
                <a:gd name="adj1" fmla="val 50000"/>
                <a:gd name="adj2" fmla="val 37810"/>
              </a:avLst>
            </a:prstGeom>
            <a:solidFill>
              <a:srgbClr val="C00000"/>
            </a:solidFill>
            <a:ln w="9525">
              <a:solidFill>
                <a:srgbClr val="000000"/>
              </a:solidFill>
              <a:miter lim="800000"/>
              <a:headEnd/>
              <a:tailEnd/>
            </a:ln>
          </p:spPr>
          <p:txBody>
            <a:bodyPr lIns="74295" tIns="8890" rIns="74295" bIns="8890"/>
            <a:lstStyle>
              <a:lvl1pPr eaLnBrk="0" hangingPunct="0">
                <a:defRPr kumimoji="1" sz="20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0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0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en-US" sz="2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70" name="正方形/長方形 69"/>
            <p:cNvSpPr/>
            <p:nvPr/>
          </p:nvSpPr>
          <p:spPr bwMode="auto">
            <a:xfrm>
              <a:off x="3930094" y="1488851"/>
              <a:ext cx="624548" cy="436009"/>
            </a:xfrm>
            <a:prstGeom prst="rect">
              <a:avLst/>
            </a:prstGeom>
            <a:solidFill>
              <a:srgbClr val="C00000">
                <a:alpha val="74902"/>
              </a:srgbClr>
            </a:solidFill>
            <a:ln w="34925" cap="flat" cmpd="sng" algn="ctr">
              <a:solidFill>
                <a:srgbClr val="FFFFFF"/>
              </a:solidFill>
              <a:prstDash val="solid"/>
              <a:round/>
              <a:headEnd type="none" w="med" len="med"/>
              <a:tailEnd type="none" w="med" len="med"/>
            </a:ln>
            <a:effectLst>
              <a:outerShdw blurRad="317500" dir="2700000" algn="ctr">
                <a:srgbClr val="000000">
                  <a:alpha val="43000"/>
                </a:srgbClr>
              </a:outerShdw>
            </a:effectLst>
            <a:scene3d>
              <a:camera prst="isometricOffAxis1Top"/>
              <a:lightRig rig="threePt" dir="t">
                <a:rot lat="0" lon="0" rev="0"/>
              </a:lightRig>
            </a:scene3d>
            <a:sp3d extrusionH="38100" prstMaterial="clear">
              <a:bevelT w="260350" h="50800" prst="softRound"/>
              <a:bevelB prst="softRound"/>
            </a:sp3d>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en-US" sz="2000" b="0" i="0" u="none" strike="noStrike" kern="1200" cap="none" spc="0" normalizeH="0" baseline="0" noProof="0" smtClean="0">
                <a:ln>
                  <a:noFill/>
                </a:ln>
                <a:solidFill>
                  <a:srgbClr val="000000"/>
                </a:solidFill>
                <a:effectLst/>
                <a:uLnTx/>
                <a:uFillTx/>
                <a:latin typeface="Arial" pitchFamily="34" charset="0"/>
                <a:ea typeface="ＭＳ Ｐゴシック" pitchFamily="50" charset="-128"/>
                <a:cs typeface="+mn-cs"/>
              </a:endParaRPr>
            </a:p>
          </p:txBody>
        </p:sp>
      </p:grpSp>
      <p:sp>
        <p:nvSpPr>
          <p:cNvPr id="38" name="Text Box 6"/>
          <p:cNvSpPr txBox="1">
            <a:spLocks noChangeArrowheads="1"/>
          </p:cNvSpPr>
          <p:nvPr/>
        </p:nvSpPr>
        <p:spPr bwMode="auto">
          <a:xfrm>
            <a:off x="5740400" y="6443663"/>
            <a:ext cx="31067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0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0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0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14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rPr>
              <a:t>Y. </a:t>
            </a:r>
            <a:r>
              <a:rPr kumimoji="1" lang="en-US" altLang="ja-JP" sz="1400" b="1" i="0" u="none" strike="noStrike" kern="1200" cap="none" spc="0" normalizeH="0" baseline="0" noProof="0" dirty="0" err="1">
                <a:ln>
                  <a:noFill/>
                </a:ln>
                <a:solidFill>
                  <a:srgbClr val="000000"/>
                </a:solidFill>
                <a:effectLst/>
                <a:uLnTx/>
                <a:uFillTx/>
                <a:latin typeface="Arial" panose="020B0604020202020204" pitchFamily="34" charset="0"/>
                <a:ea typeface="ＭＳ Ｐゴシック" panose="020B0600070205080204" pitchFamily="50" charset="-128"/>
                <a:cs typeface="+mn-cs"/>
              </a:rPr>
              <a:t>Konishi</a:t>
            </a:r>
            <a:r>
              <a:rPr kumimoji="1" lang="en-US" altLang="ja-JP" sz="14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rPr>
              <a:t> </a:t>
            </a:r>
            <a:r>
              <a:rPr kumimoji="1" lang="en-US" altLang="ja-JP" sz="1400" b="1" i="1"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rPr>
              <a:t>et al.</a:t>
            </a:r>
            <a:r>
              <a:rPr kumimoji="1" lang="en-US" altLang="ja-JP" sz="14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rPr>
              <a:t>, JPSJ </a:t>
            </a:r>
            <a:r>
              <a:rPr kumimoji="1" lang="en-US" altLang="ja-JP" sz="1400" b="1" i="0" u="none" strike="noStrike" kern="1200" cap="none" spc="0" normalizeH="0" baseline="0" noProof="0" dirty="0" smtClean="0">
                <a:ln>
                  <a:noFill/>
                </a:ln>
                <a:solidFill>
                  <a:srgbClr val="000000"/>
                </a:solidFill>
                <a:effectLst/>
                <a:uLnTx/>
                <a:uFillTx/>
                <a:latin typeface="Arial" panose="020B0604020202020204" pitchFamily="34" charset="0"/>
                <a:ea typeface="ＭＳ Ｐゴシック" panose="020B0600070205080204" pitchFamily="50" charset="-128"/>
                <a:cs typeface="+mn-cs"/>
              </a:rPr>
              <a:t>(1999) </a:t>
            </a:r>
            <a:endParaRPr kumimoji="1" lang="en-US" altLang="ja-JP" sz="14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45" name="楕円 44"/>
          <p:cNvSpPr/>
          <p:nvPr/>
        </p:nvSpPr>
        <p:spPr bwMode="auto">
          <a:xfrm>
            <a:off x="3863841" y="4239352"/>
            <a:ext cx="240711" cy="264782"/>
          </a:xfrm>
          <a:prstGeom prst="ellipse">
            <a:avLst/>
          </a:prstGeom>
          <a:solidFill>
            <a:srgbClr val="006600">
              <a:alpha val="12941"/>
            </a:srgbClr>
          </a:solid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en-US" sz="2000" b="0" i="0" u="none" strike="noStrike" kern="1200" cap="none" spc="0" normalizeH="0" baseline="0" noProof="0" smtClean="0">
              <a:ln>
                <a:noFill/>
              </a:ln>
              <a:solidFill>
                <a:srgbClr val="000000"/>
              </a:solidFill>
              <a:effectLst/>
              <a:uLnTx/>
              <a:uFillTx/>
              <a:latin typeface="Arial" pitchFamily="34" charset="0"/>
              <a:ea typeface="ＭＳ Ｐゴシック" pitchFamily="50" charset="-128"/>
              <a:cs typeface="+mn-cs"/>
            </a:endParaRPr>
          </a:p>
        </p:txBody>
      </p:sp>
    </p:spTree>
    <p:extLst>
      <p:ext uri="{BB962C8B-B14F-4D97-AF65-F5344CB8AC3E}">
        <p14:creationId xmlns:p14="http://schemas.microsoft.com/office/powerpoint/2010/main" val="1642171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500"/>
                                        <p:tgtEl>
                                          <p:spTgt spid="4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4"/>
                                        </p:tgtEl>
                                        <p:attrNameLst>
                                          <p:attrName>style.visibility</p:attrName>
                                        </p:attrNameLst>
                                      </p:cBhvr>
                                      <p:to>
                                        <p:strVal val="visible"/>
                                      </p:to>
                                    </p:set>
                                    <p:animEffect transition="in" filter="fade">
                                      <p:cBhvr>
                                        <p:cTn id="10"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4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4"/>
          <p:cNvSpPr>
            <a:spLocks noChangeArrowheads="1"/>
          </p:cNvSpPr>
          <p:nvPr/>
        </p:nvSpPr>
        <p:spPr bwMode="auto">
          <a:xfrm>
            <a:off x="608013" y="1786383"/>
            <a:ext cx="7924800" cy="76200"/>
          </a:xfrm>
          <a:prstGeom prst="rect">
            <a:avLst/>
          </a:prstGeom>
          <a:gradFill rotWithShape="0">
            <a:gsLst>
              <a:gs pos="0">
                <a:srgbClr val="66FFCC"/>
              </a:gs>
              <a:gs pos="100000">
                <a:schemeClr val="accent2"/>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kumimoji="1" sz="2400" b="1" i="1">
                <a:solidFill>
                  <a:schemeClr val="tx1"/>
                </a:solidFill>
                <a:latin typeface="Arial" panose="020B0604020202020204" pitchFamily="34" charset="0"/>
                <a:ea typeface="ＭＳ Ｐゴシック" panose="020B0600070205080204" pitchFamily="50" charset="-128"/>
              </a:defRPr>
            </a:lvl1pPr>
            <a:lvl2pPr marL="742950" indent="-285750">
              <a:defRPr kumimoji="1" sz="2400" b="1" i="1">
                <a:solidFill>
                  <a:schemeClr val="tx1"/>
                </a:solidFill>
                <a:latin typeface="Arial" panose="020B0604020202020204" pitchFamily="34" charset="0"/>
                <a:ea typeface="ＭＳ Ｐゴシック" panose="020B0600070205080204" pitchFamily="50" charset="-128"/>
              </a:defRPr>
            </a:lvl2pPr>
            <a:lvl3pPr marL="1143000" indent="-228600">
              <a:defRPr kumimoji="1" sz="2400" b="1" i="1">
                <a:solidFill>
                  <a:schemeClr val="tx1"/>
                </a:solidFill>
                <a:latin typeface="Arial" panose="020B0604020202020204" pitchFamily="34" charset="0"/>
                <a:ea typeface="ＭＳ Ｐゴシック" panose="020B0600070205080204" pitchFamily="50" charset="-128"/>
              </a:defRPr>
            </a:lvl3pPr>
            <a:lvl4pPr marL="1600200" indent="-228600">
              <a:defRPr kumimoji="1" sz="2400" b="1" i="1">
                <a:solidFill>
                  <a:schemeClr val="tx1"/>
                </a:solidFill>
                <a:latin typeface="Arial" panose="020B0604020202020204" pitchFamily="34" charset="0"/>
                <a:ea typeface="ＭＳ Ｐゴシック" panose="020B0600070205080204" pitchFamily="50" charset="-128"/>
              </a:defRPr>
            </a:lvl4pPr>
            <a:lvl5pPr marL="2057400" indent="-228600">
              <a:defRPr kumimoji="1" sz="2400" b="1" 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b="1" 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b="1" 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b="1" 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b="1" 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20" name="タイトル 1"/>
          <p:cNvSpPr txBox="1">
            <a:spLocks/>
          </p:cNvSpPr>
          <p:nvPr/>
        </p:nvSpPr>
        <p:spPr>
          <a:xfrm>
            <a:off x="245336" y="758592"/>
            <a:ext cx="8737023" cy="701674"/>
          </a:xfrm>
          <a:prstGeom prst="rect">
            <a:avLst/>
          </a:prstGeom>
        </p:spPr>
        <p:txBody>
          <a:bodyP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1" lang="en-US" altLang="ja-JP" sz="3200" b="1" i="0" u="none" strike="noStrike" kern="1200" cap="none" spc="0" normalizeH="0" baseline="0" noProof="0" dirty="0">
                <a:ln>
                  <a:noFill/>
                </a:ln>
                <a:solidFill>
                  <a:srgbClr val="006600"/>
                </a:solidFill>
                <a:effectLst>
                  <a:outerShdw blurRad="38100" dist="38100" dir="2700000" algn="tl">
                    <a:srgbClr val="000000">
                      <a:alpha val="43137"/>
                    </a:srgbClr>
                  </a:outerShdw>
                </a:effectLst>
                <a:uLnTx/>
                <a:uFillTx/>
                <a:latin typeface="Arial" panose="020B0604020202020204" pitchFamily="34" charset="0"/>
                <a:ea typeface="ＭＳ Ｐゴシック"/>
                <a:cs typeface="Arial" panose="020B0604020202020204" pitchFamily="34" charset="0"/>
              </a:rPr>
              <a:t>X-ray dichroism studies of magnetic anisotropies </a:t>
            </a:r>
            <a:r>
              <a:rPr kumimoji="1" lang="en-US" altLang="ja-JP" sz="3200" b="1" i="0" u="none" strike="noStrike" kern="1200" cap="none" spc="0" normalizeH="0" baseline="0" noProof="0" dirty="0" smtClean="0">
                <a:ln>
                  <a:noFill/>
                </a:ln>
                <a:solidFill>
                  <a:srgbClr val="006600"/>
                </a:solidFill>
                <a:effectLst>
                  <a:outerShdw blurRad="38100" dist="38100" dir="2700000" algn="tl">
                    <a:srgbClr val="000000">
                      <a:alpha val="43137"/>
                    </a:srgbClr>
                  </a:outerShdw>
                </a:effectLst>
                <a:uLnTx/>
                <a:uFillTx/>
                <a:latin typeface="Arial" panose="020B0604020202020204" pitchFamily="34" charset="0"/>
                <a:ea typeface="ＭＳ Ｐゴシック"/>
                <a:cs typeface="Arial" panose="020B0604020202020204" pitchFamily="34" charset="0"/>
              </a:rPr>
              <a:t>in ferromagnetic thin </a:t>
            </a:r>
            <a:r>
              <a:rPr kumimoji="1" lang="en-US" altLang="ja-JP" sz="3200" b="1" i="0" u="none" strike="noStrike" kern="1200" cap="none" spc="0" normalizeH="0" baseline="0" noProof="0" dirty="0">
                <a:ln>
                  <a:noFill/>
                </a:ln>
                <a:solidFill>
                  <a:srgbClr val="006600"/>
                </a:solidFill>
                <a:effectLst>
                  <a:outerShdw blurRad="38100" dist="38100" dir="2700000" algn="tl">
                    <a:srgbClr val="000000">
                      <a:alpha val="43137"/>
                    </a:srgbClr>
                  </a:outerShdw>
                </a:effectLst>
                <a:uLnTx/>
                <a:uFillTx/>
                <a:latin typeface="Arial" panose="020B0604020202020204" pitchFamily="34" charset="0"/>
                <a:ea typeface="ＭＳ Ｐゴシック"/>
                <a:cs typeface="Arial" panose="020B0604020202020204" pitchFamily="34" charset="0"/>
              </a:rPr>
              <a:t>films</a:t>
            </a:r>
            <a:endParaRPr kumimoji="1" lang="en-US" altLang="ja-JP" sz="3200" b="1" i="0" u="none" strike="noStrike" kern="1200" cap="none" spc="0" normalizeH="0" baseline="0" noProof="0" dirty="0" smtClean="0">
              <a:ln>
                <a:noFill/>
              </a:ln>
              <a:solidFill>
                <a:srgbClr val="006600"/>
              </a:solidFill>
              <a:effectLst>
                <a:outerShdw blurRad="38100" dist="38100" dir="2700000" algn="tl">
                  <a:srgbClr val="000000">
                    <a:alpha val="43137"/>
                  </a:srgbClr>
                </a:outerShdw>
              </a:effectLst>
              <a:uLnTx/>
              <a:uFillTx/>
              <a:latin typeface="Arial" panose="020B0604020202020204" pitchFamily="34" charset="0"/>
              <a:ea typeface="ＭＳ Ｐゴシック"/>
              <a:cs typeface="Arial" panose="020B0604020202020204" pitchFamily="34" charset="0"/>
            </a:endParaRPr>
          </a:p>
        </p:txBody>
      </p:sp>
      <p:sp>
        <p:nvSpPr>
          <p:cNvPr id="12" name="Text Box 13"/>
          <p:cNvSpPr txBox="1">
            <a:spLocks noChangeArrowheads="1"/>
          </p:cNvSpPr>
          <p:nvPr/>
        </p:nvSpPr>
        <p:spPr bwMode="auto">
          <a:xfrm>
            <a:off x="303691" y="116632"/>
            <a:ext cx="8504238"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r" defTabSz="457200" rtl="0" eaLnBrk="1" fontAlgn="auto" latinLnBrk="0" hangingPunct="1">
              <a:lnSpc>
                <a:spcPct val="100000"/>
              </a:lnSpc>
              <a:spcBef>
                <a:spcPct val="0"/>
              </a:spcBef>
              <a:spcAft>
                <a:spcPts val="0"/>
              </a:spcAft>
              <a:buClrTx/>
              <a:buSzTx/>
              <a:buFontTx/>
              <a:buNone/>
              <a:tabLst/>
              <a:defRPr/>
            </a:pPr>
            <a:r>
              <a:rPr kumimoji="1" lang="en-US" altLang="ja-JP" sz="1600" b="1" i="1" u="none" strike="noStrike" kern="1200" cap="none" spc="0" normalizeH="0" baseline="0" noProof="0" dirty="0" smtClean="0">
                <a:ln>
                  <a:noFill/>
                </a:ln>
                <a:solidFill>
                  <a:srgbClr val="2D2D8A"/>
                </a:solidFill>
                <a:effectLst/>
                <a:uLnTx/>
                <a:uFillTx/>
                <a:latin typeface="Arial" panose="020B0604020202020204" pitchFamily="34" charset="0"/>
                <a:ea typeface="ＭＳ Ｐゴシック" panose="020B0600070205080204" pitchFamily="50" charset="-128"/>
                <a:cs typeface="+mn-cs"/>
              </a:rPr>
              <a:t>The 9-th Vacuum and Surface Science Conference of Asia and Australia (VASSCAA-9)</a:t>
            </a:r>
          </a:p>
          <a:p>
            <a:pPr marL="0" marR="0" lvl="0" indent="0" algn="r" defTabSz="457200" rtl="0" eaLnBrk="1" fontAlgn="auto" latinLnBrk="0" hangingPunct="1">
              <a:lnSpc>
                <a:spcPct val="100000"/>
              </a:lnSpc>
              <a:spcBef>
                <a:spcPct val="0"/>
              </a:spcBef>
              <a:spcAft>
                <a:spcPts val="0"/>
              </a:spcAft>
              <a:buClrTx/>
              <a:buSzTx/>
              <a:buFontTx/>
              <a:buNone/>
              <a:tabLst/>
              <a:defRPr/>
            </a:pPr>
            <a:r>
              <a:rPr kumimoji="1" lang="en-US" altLang="ja-JP" sz="1600" b="1" i="1" u="none" strike="noStrike" kern="1200" cap="none" spc="0" normalizeH="0" baseline="0" noProof="0" dirty="0" smtClean="0">
                <a:ln>
                  <a:noFill/>
                </a:ln>
                <a:solidFill>
                  <a:srgbClr val="2D2D8A"/>
                </a:solidFill>
                <a:effectLst/>
                <a:uLnTx/>
                <a:uFillTx/>
                <a:latin typeface="Arial" panose="020B0604020202020204" pitchFamily="34" charset="0"/>
                <a:ea typeface="ＭＳ Ｐゴシック" panose="020B0600070205080204" pitchFamily="50" charset="-128"/>
                <a:cs typeface="+mn-cs"/>
              </a:rPr>
              <a:t>August 13-16, 2018, Sydney, Australia</a:t>
            </a:r>
          </a:p>
        </p:txBody>
      </p:sp>
      <p:sp>
        <p:nvSpPr>
          <p:cNvPr id="19" name="角丸四角形 18"/>
          <p:cNvSpPr/>
          <p:nvPr/>
        </p:nvSpPr>
        <p:spPr bwMode="auto">
          <a:xfrm>
            <a:off x="141288" y="2713038"/>
            <a:ext cx="8874125" cy="4100512"/>
          </a:xfrm>
          <a:prstGeom prst="roundRect">
            <a:avLst/>
          </a:prstGeom>
          <a:solidFill>
            <a:schemeClr val="bg1">
              <a:lumMod val="95000"/>
            </a:schemeClr>
          </a:solidFill>
          <a:ln w="19050" cap="flat" cmpd="sng" algn="ctr">
            <a:solidFill>
              <a:schemeClr val="bg1">
                <a:lumMod val="65000"/>
              </a:schemeClr>
            </a:solidFill>
            <a:prstDash val="solid"/>
            <a:round/>
            <a:headEnd type="none" w="med" len="med"/>
            <a:tailEnd type="none" w="med" len="med"/>
          </a:ln>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Arial" charset="0"/>
              <a:ea typeface="ＭＳ Ｐゴシック" panose="020B0600070205080204" pitchFamily="50" charset="-128"/>
              <a:cs typeface="+mn-cs"/>
            </a:endParaRPr>
          </a:p>
        </p:txBody>
      </p:sp>
      <p:sp>
        <p:nvSpPr>
          <p:cNvPr id="23" name="円/楕円 41"/>
          <p:cNvSpPr/>
          <p:nvPr/>
        </p:nvSpPr>
        <p:spPr bwMode="auto">
          <a:xfrm>
            <a:off x="365125" y="4187825"/>
            <a:ext cx="1543050" cy="1016000"/>
          </a:xfrm>
          <a:prstGeom prst="ellipse">
            <a:avLst/>
          </a:prstGeom>
          <a:solidFill>
            <a:schemeClr val="bg1">
              <a:lumMod val="95000"/>
            </a:schemeClr>
          </a:solidFill>
          <a:ln w="152400" cap="flat" cmpd="sng" algn="ctr">
            <a:solidFill>
              <a:schemeClr val="accent3">
                <a:lumMod val="75000"/>
              </a:schemeClr>
            </a:solidFill>
            <a:prstDash val="solid"/>
            <a:round/>
            <a:headEnd type="none" w="med" len="med"/>
            <a:tailEnd type="none" w="med" len="med"/>
          </a:ln>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Arial" charset="0"/>
              <a:ea typeface="ＭＳ Ｐゴシック" panose="020B0600070205080204" pitchFamily="50" charset="-128"/>
              <a:cs typeface="+mn-cs"/>
            </a:endParaRPr>
          </a:p>
        </p:txBody>
      </p:sp>
      <p:pic>
        <p:nvPicPr>
          <p:cNvPr id="24" name="Picture 4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04017" y="2924175"/>
            <a:ext cx="1900379" cy="1244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5" name="Picture 4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35869" y="5372100"/>
            <a:ext cx="2075018" cy="1181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 name="Picture 4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98915" y="2867025"/>
            <a:ext cx="1373290" cy="149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7" name="Oval 26"/>
          <p:cNvSpPr>
            <a:spLocks noChangeArrowheads="1"/>
          </p:cNvSpPr>
          <p:nvPr/>
        </p:nvSpPr>
        <p:spPr bwMode="auto">
          <a:xfrm>
            <a:off x="1617663" y="3213100"/>
            <a:ext cx="1874837" cy="941388"/>
          </a:xfrm>
          <a:prstGeom prst="ellipse">
            <a:avLst/>
          </a:prstGeom>
          <a:gradFill rotWithShape="0">
            <a:gsLst>
              <a:gs pos="0">
                <a:srgbClr val="3399FF"/>
              </a:gs>
              <a:gs pos="100000">
                <a:schemeClr val="bg1"/>
              </a:gs>
            </a:gsLst>
            <a:lin ang="5400000" scaled="1"/>
          </a:gradFill>
          <a:ln w="76200">
            <a:solidFill>
              <a:schemeClr val="bg1">
                <a:lumMod val="85000"/>
              </a:schemeClr>
            </a:solidFill>
            <a:round/>
            <a:headEnd/>
            <a:tailEnd/>
          </a:ln>
        </p:spPr>
        <p:txBody>
          <a:bodyPr wrap="none" anchor="ctr"/>
          <a:lstStyle>
            <a:lvl1pPr>
              <a:spcBef>
                <a:spcPct val="20000"/>
              </a:spcBef>
              <a:buChar char="•"/>
              <a:defRPr kumimoji="1" sz="3200">
                <a:solidFill>
                  <a:schemeClr val="tx1"/>
                </a:solidFill>
                <a:latin typeface="Arial" pitchFamily="34" charset="0"/>
                <a:ea typeface="ＭＳ Ｐゴシック" pitchFamily="50" charset="-128"/>
              </a:defRPr>
            </a:lvl1pPr>
            <a:lvl2pPr marL="37931725" indent="-37474525">
              <a:spcBef>
                <a:spcPct val="20000"/>
              </a:spcBef>
              <a:buChar char="–"/>
              <a:defRPr kumimoji="1" sz="2800">
                <a:solidFill>
                  <a:schemeClr val="tx1"/>
                </a:solidFill>
                <a:latin typeface="Arial" pitchFamily="34" charset="0"/>
                <a:ea typeface="ＭＳ Ｐゴシック" pitchFamily="50" charset="-128"/>
              </a:defRPr>
            </a:lvl2pPr>
            <a:lvl3pPr marL="1143000" indent="-228600">
              <a:spcBef>
                <a:spcPct val="20000"/>
              </a:spcBef>
              <a:buChar char="•"/>
              <a:defRPr kumimoji="1" sz="2400">
                <a:solidFill>
                  <a:schemeClr val="tx1"/>
                </a:solidFill>
                <a:latin typeface="Arial" pitchFamily="34" charset="0"/>
                <a:ea typeface="ＭＳ Ｐゴシック" pitchFamily="50" charset="-128"/>
              </a:defRPr>
            </a:lvl3pPr>
            <a:lvl4pPr marL="1600200" indent="-228600">
              <a:spcBef>
                <a:spcPct val="20000"/>
              </a:spcBef>
              <a:buChar char="–"/>
              <a:defRPr kumimoji="1" sz="2000">
                <a:solidFill>
                  <a:schemeClr val="tx1"/>
                </a:solidFill>
                <a:latin typeface="Arial" pitchFamily="34" charset="0"/>
                <a:ea typeface="ＭＳ Ｐゴシック" pitchFamily="50" charset="-128"/>
              </a:defRPr>
            </a:lvl4pPr>
            <a:lvl5pPr marL="2057400" indent="-22860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2400" b="0" i="0" u="none" strike="noStrike" kern="1200" cap="none" spc="0" normalizeH="0" baseline="0" noProof="0" smtClean="0">
              <a:ln>
                <a:noFill/>
              </a:ln>
              <a:solidFill>
                <a:srgbClr val="FFFFFF"/>
              </a:solidFill>
              <a:effectLst/>
              <a:uLnTx/>
              <a:uFillTx/>
              <a:latin typeface="Arial" pitchFamily="34" charset="0"/>
              <a:ea typeface="ＭＳ ゴシック" pitchFamily="49" charset="-128"/>
              <a:cs typeface="+mn-cs"/>
            </a:endParaRPr>
          </a:p>
        </p:txBody>
      </p:sp>
      <p:sp>
        <p:nvSpPr>
          <p:cNvPr id="39" name="Text Box 26"/>
          <p:cNvSpPr txBox="1">
            <a:spLocks noChangeArrowheads="1"/>
          </p:cNvSpPr>
          <p:nvPr/>
        </p:nvSpPr>
        <p:spPr bwMode="auto">
          <a:xfrm>
            <a:off x="655093" y="4540840"/>
            <a:ext cx="97013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1" lang="en-US" altLang="ja-JP" sz="2000" b="1" i="0" u="none" strike="noStrike" kern="1200" cap="none" spc="0" normalizeH="0" baseline="0" noProof="0">
                <a:ln>
                  <a:noFill/>
                </a:ln>
                <a:solidFill>
                  <a:srgbClr val="FF7C80"/>
                </a:solidFill>
                <a:effectLst/>
                <a:uLnTx/>
                <a:uFillTx/>
                <a:latin typeface="Arial" panose="020B0604020202020204" pitchFamily="34" charset="0"/>
                <a:ea typeface="ＭＳ Ｐゴシック" panose="020B0600070205080204" pitchFamily="50" charset="-128"/>
                <a:cs typeface="+mn-cs"/>
              </a:rPr>
              <a:t>SR-SX</a:t>
            </a:r>
          </a:p>
        </p:txBody>
      </p:sp>
      <p:sp>
        <p:nvSpPr>
          <p:cNvPr id="40" name="Oval 25"/>
          <p:cNvSpPr>
            <a:spLocks noChangeArrowheads="1"/>
          </p:cNvSpPr>
          <p:nvPr/>
        </p:nvSpPr>
        <p:spPr bwMode="auto">
          <a:xfrm>
            <a:off x="5364163" y="4937125"/>
            <a:ext cx="1874837" cy="939800"/>
          </a:xfrm>
          <a:prstGeom prst="ellipse">
            <a:avLst/>
          </a:prstGeom>
          <a:gradFill rotWithShape="0">
            <a:gsLst>
              <a:gs pos="0">
                <a:srgbClr val="FF5050"/>
              </a:gs>
              <a:gs pos="100000">
                <a:schemeClr val="bg1"/>
              </a:gs>
            </a:gsLst>
            <a:lin ang="5400000" scaled="1"/>
          </a:gradFill>
          <a:ln w="76200">
            <a:solidFill>
              <a:schemeClr val="bg1">
                <a:lumMod val="85000"/>
              </a:schemeClr>
            </a:solidFill>
            <a:round/>
            <a:headEnd/>
            <a:tailEnd/>
          </a:ln>
        </p:spPr>
        <p:txBody>
          <a:bodyPr wrap="none" anchor="ctr"/>
          <a:lstStyle>
            <a:lvl1pPr>
              <a:spcBef>
                <a:spcPct val="20000"/>
              </a:spcBef>
              <a:buChar char="•"/>
              <a:defRPr kumimoji="1" sz="3200">
                <a:solidFill>
                  <a:schemeClr val="tx1"/>
                </a:solidFill>
                <a:latin typeface="Arial" pitchFamily="34" charset="0"/>
                <a:ea typeface="ＭＳ Ｐゴシック" pitchFamily="50" charset="-128"/>
              </a:defRPr>
            </a:lvl1pPr>
            <a:lvl2pPr marL="37931725" indent="-37474525">
              <a:spcBef>
                <a:spcPct val="20000"/>
              </a:spcBef>
              <a:buChar char="–"/>
              <a:defRPr kumimoji="1" sz="2800">
                <a:solidFill>
                  <a:schemeClr val="tx1"/>
                </a:solidFill>
                <a:latin typeface="Arial" pitchFamily="34" charset="0"/>
                <a:ea typeface="ＭＳ Ｐゴシック" pitchFamily="50" charset="-128"/>
              </a:defRPr>
            </a:lvl2pPr>
            <a:lvl3pPr marL="1143000" indent="-228600">
              <a:spcBef>
                <a:spcPct val="20000"/>
              </a:spcBef>
              <a:buChar char="•"/>
              <a:defRPr kumimoji="1" sz="2400">
                <a:solidFill>
                  <a:schemeClr val="tx1"/>
                </a:solidFill>
                <a:latin typeface="Arial" pitchFamily="34" charset="0"/>
                <a:ea typeface="ＭＳ Ｐゴシック" pitchFamily="50" charset="-128"/>
              </a:defRPr>
            </a:lvl3pPr>
            <a:lvl4pPr marL="1600200" indent="-228600">
              <a:spcBef>
                <a:spcPct val="20000"/>
              </a:spcBef>
              <a:buChar char="–"/>
              <a:defRPr kumimoji="1" sz="2000">
                <a:solidFill>
                  <a:schemeClr val="tx1"/>
                </a:solidFill>
                <a:latin typeface="Arial" pitchFamily="34" charset="0"/>
                <a:ea typeface="ＭＳ Ｐゴシック" pitchFamily="50" charset="-128"/>
              </a:defRPr>
            </a:lvl4pPr>
            <a:lvl5pPr marL="2057400" indent="-22860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2000" b="1" i="0" u="none" strike="noStrike" kern="1200" cap="none" spc="0" normalizeH="0" baseline="0" noProof="0" smtClean="0">
              <a:ln>
                <a:noFill/>
              </a:ln>
              <a:solidFill>
                <a:srgbClr val="000000"/>
              </a:solidFill>
              <a:effectLst/>
              <a:uLnTx/>
              <a:uFillTx/>
              <a:latin typeface="Arial" pitchFamily="34" charset="0"/>
              <a:ea typeface="ＭＳ ゴシック" pitchFamily="49" charset="-128"/>
              <a:cs typeface="+mn-cs"/>
            </a:endParaRPr>
          </a:p>
        </p:txBody>
      </p:sp>
      <p:sp>
        <p:nvSpPr>
          <p:cNvPr id="41" name="Oval 71"/>
          <p:cNvSpPr>
            <a:spLocks noChangeArrowheads="1"/>
          </p:cNvSpPr>
          <p:nvPr/>
        </p:nvSpPr>
        <p:spPr bwMode="auto">
          <a:xfrm>
            <a:off x="5580063" y="3783013"/>
            <a:ext cx="1873250" cy="941387"/>
          </a:xfrm>
          <a:prstGeom prst="ellipse">
            <a:avLst/>
          </a:prstGeom>
          <a:gradFill rotWithShape="0">
            <a:gsLst>
              <a:gs pos="0">
                <a:srgbClr val="66FF99"/>
              </a:gs>
              <a:gs pos="100000">
                <a:schemeClr val="bg1"/>
              </a:gs>
            </a:gsLst>
            <a:lin ang="5400000" scaled="1"/>
          </a:gradFill>
          <a:ln w="76200">
            <a:solidFill>
              <a:schemeClr val="bg1">
                <a:lumMod val="85000"/>
              </a:schemeClr>
            </a:solidFill>
            <a:round/>
            <a:headEnd/>
            <a:tailEnd/>
          </a:ln>
          <a:extLst/>
        </p:spPr>
        <p:txBody>
          <a:bodyPr wrap="none" anchor="ctr"/>
          <a:lstStyle>
            <a:lvl1pPr>
              <a:spcBef>
                <a:spcPct val="20000"/>
              </a:spcBef>
              <a:buChar char="•"/>
              <a:defRPr kumimoji="1" sz="3200">
                <a:solidFill>
                  <a:schemeClr val="tx1"/>
                </a:solidFill>
                <a:latin typeface="Arial" pitchFamily="34" charset="0"/>
                <a:ea typeface="ＭＳ Ｐゴシック" pitchFamily="50" charset="-128"/>
              </a:defRPr>
            </a:lvl1pPr>
            <a:lvl2pPr marL="37931725" indent="-37474525">
              <a:spcBef>
                <a:spcPct val="20000"/>
              </a:spcBef>
              <a:buChar char="–"/>
              <a:defRPr kumimoji="1" sz="2800">
                <a:solidFill>
                  <a:schemeClr val="tx1"/>
                </a:solidFill>
                <a:latin typeface="Arial" pitchFamily="34" charset="0"/>
                <a:ea typeface="ＭＳ Ｐゴシック" pitchFamily="50" charset="-128"/>
              </a:defRPr>
            </a:lvl2pPr>
            <a:lvl3pPr marL="1143000" indent="-228600">
              <a:spcBef>
                <a:spcPct val="20000"/>
              </a:spcBef>
              <a:buChar char="•"/>
              <a:defRPr kumimoji="1" sz="2400">
                <a:solidFill>
                  <a:schemeClr val="tx1"/>
                </a:solidFill>
                <a:latin typeface="Arial" pitchFamily="34" charset="0"/>
                <a:ea typeface="ＭＳ Ｐゴシック" pitchFamily="50" charset="-128"/>
              </a:defRPr>
            </a:lvl3pPr>
            <a:lvl4pPr marL="1600200" indent="-228600">
              <a:spcBef>
                <a:spcPct val="20000"/>
              </a:spcBef>
              <a:buChar char="–"/>
              <a:defRPr kumimoji="1" sz="2000">
                <a:solidFill>
                  <a:schemeClr val="tx1"/>
                </a:solidFill>
                <a:latin typeface="Arial" pitchFamily="34" charset="0"/>
                <a:ea typeface="ＭＳ Ｐゴシック" pitchFamily="50" charset="-128"/>
              </a:defRPr>
            </a:lvl4pPr>
            <a:lvl5pPr marL="2057400" indent="-22860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marL="0" marR="0" lvl="0" indent="0" algn="ctr" defTabSz="914400" rtl="0" eaLnBrk="1" fontAlgn="base" latinLnBrk="0" hangingPunct="1">
              <a:lnSpc>
                <a:spcPct val="80000"/>
              </a:lnSpc>
              <a:spcBef>
                <a:spcPct val="0"/>
              </a:spcBef>
              <a:spcAft>
                <a:spcPct val="0"/>
              </a:spcAft>
              <a:buClrTx/>
              <a:buSzTx/>
              <a:buFontTx/>
              <a:buNone/>
              <a:tabLst/>
              <a:defRPr/>
            </a:pPr>
            <a:r>
              <a:rPr kumimoji="1" lang="en-US" altLang="ja-JP" sz="1800" b="1" i="0" u="none" strike="noStrike" kern="1200" cap="none" spc="0" normalizeH="0" baseline="0" noProof="0" dirty="0" smtClean="0">
                <a:ln>
                  <a:noFill/>
                </a:ln>
                <a:solidFill>
                  <a:srgbClr val="000000"/>
                </a:solidFill>
                <a:effectLst/>
                <a:uLnTx/>
                <a:uFillTx/>
                <a:latin typeface="Arial"/>
                <a:ea typeface="ＭＳ ゴシック" pitchFamily="49" charset="-128"/>
                <a:cs typeface="+mn-cs"/>
              </a:rPr>
              <a:t>XMCD</a:t>
            </a:r>
          </a:p>
          <a:p>
            <a:pPr marL="0" marR="0" lvl="0" indent="0" algn="ctr" defTabSz="914400" rtl="0" eaLnBrk="1" fontAlgn="base" latinLnBrk="0" hangingPunct="1">
              <a:lnSpc>
                <a:spcPct val="80000"/>
              </a:lnSpc>
              <a:spcBef>
                <a:spcPct val="0"/>
              </a:spcBef>
              <a:spcAft>
                <a:spcPct val="0"/>
              </a:spcAft>
              <a:buClrTx/>
              <a:buSzTx/>
              <a:buFontTx/>
              <a:buNone/>
              <a:tabLst/>
              <a:defRPr/>
            </a:pPr>
            <a:r>
              <a:rPr lang="en-US" altLang="ja-JP" sz="1800" b="1" dirty="0" smtClean="0">
                <a:solidFill>
                  <a:srgbClr val="000000"/>
                </a:solidFill>
                <a:latin typeface="Arial"/>
                <a:ea typeface="ＭＳ ゴシック" pitchFamily="49" charset="-128"/>
              </a:rPr>
              <a:t>XMLD</a:t>
            </a:r>
            <a:endParaRPr kumimoji="1" lang="ja-JP" altLang="en-US" sz="1800" b="1" i="0" u="none" strike="noStrike" kern="1200" cap="none" spc="0" normalizeH="0" baseline="0" noProof="0" dirty="0" smtClean="0">
              <a:ln>
                <a:noFill/>
              </a:ln>
              <a:solidFill>
                <a:srgbClr val="000000"/>
              </a:solidFill>
              <a:effectLst/>
              <a:uLnTx/>
              <a:uFillTx/>
              <a:latin typeface="Arial"/>
              <a:ea typeface="ＭＳ ゴシック" pitchFamily="49" charset="-128"/>
              <a:cs typeface="+mn-cs"/>
            </a:endParaRPr>
          </a:p>
        </p:txBody>
      </p:sp>
      <p:sp>
        <p:nvSpPr>
          <p:cNvPr id="42" name="Text Box 96"/>
          <p:cNvSpPr txBox="1">
            <a:spLocks noChangeArrowheads="1"/>
          </p:cNvSpPr>
          <p:nvPr/>
        </p:nvSpPr>
        <p:spPr bwMode="auto">
          <a:xfrm>
            <a:off x="5891854" y="5219908"/>
            <a:ext cx="72327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1800" b="1"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rPr>
              <a:t>RIXS</a:t>
            </a:r>
            <a:endParaRPr kumimoji="1" lang="ja-JP" altLang="en-US" sz="1800" b="1"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pic>
        <p:nvPicPr>
          <p:cNvPr id="43"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t="14159" r="50000" b="18205"/>
          <a:stretch>
            <a:fillRect/>
          </a:stretch>
        </p:blipFill>
        <p:spPr bwMode="auto">
          <a:xfrm>
            <a:off x="7740793" y="5384090"/>
            <a:ext cx="1270496" cy="1141254"/>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4" name="テキスト ボックス 77"/>
          <p:cNvSpPr txBox="1">
            <a:spLocks noChangeArrowheads="1"/>
          </p:cNvSpPr>
          <p:nvPr/>
        </p:nvSpPr>
        <p:spPr bwMode="auto">
          <a:xfrm>
            <a:off x="2080076" y="3491716"/>
            <a:ext cx="97975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1800" b="1" i="0" u="none" strike="noStrike" kern="1200" cap="none" spc="0" normalizeH="0" baseline="0" noProof="0">
                <a:ln>
                  <a:noFill/>
                </a:ln>
                <a:solidFill>
                  <a:srgbClr val="000000"/>
                </a:solidFill>
                <a:effectLst/>
                <a:uLnTx/>
                <a:uFillTx/>
                <a:latin typeface="Arial" panose="020B0604020202020204" pitchFamily="34" charset="0"/>
                <a:ea typeface="ＭＳ ゴシック" panose="020B0609070205080204" pitchFamily="49" charset="-128"/>
                <a:cs typeface="+mn-cs"/>
              </a:rPr>
              <a:t>ARPES</a:t>
            </a:r>
            <a:endParaRPr kumimoji="1" lang="ja-JP" altLang="en-US" sz="1800" b="1" i="0" u="none" strike="noStrike" kern="1200" cap="none" spc="0" normalizeH="0" baseline="0" noProof="0">
              <a:ln>
                <a:noFill/>
              </a:ln>
              <a:solidFill>
                <a:srgbClr val="000000"/>
              </a:solidFill>
              <a:effectLst/>
              <a:uLnTx/>
              <a:uFillTx/>
              <a:latin typeface="Arial" panose="020B0604020202020204" pitchFamily="34" charset="0"/>
              <a:ea typeface="ＭＳ ゴシック" panose="020B0609070205080204" pitchFamily="49" charset="-128"/>
              <a:cs typeface="+mn-cs"/>
            </a:endParaRPr>
          </a:p>
        </p:txBody>
      </p:sp>
      <p:pic>
        <p:nvPicPr>
          <p:cNvPr id="45" name="Picture 4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9388" y="2924944"/>
            <a:ext cx="1438382" cy="1038225"/>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6" name="円弧 45"/>
          <p:cNvSpPr/>
          <p:nvPr/>
        </p:nvSpPr>
        <p:spPr bwMode="auto">
          <a:xfrm rot="19573350">
            <a:off x="7370763" y="5146675"/>
            <a:ext cx="914400" cy="914400"/>
          </a:xfrm>
          <a:prstGeom prst="arc">
            <a:avLst/>
          </a:prstGeom>
          <a:noFill/>
          <a:ln w="114300" cap="flat" cmpd="sng" algn="ctr">
            <a:solidFill>
              <a:srgbClr val="FF7C80">
                <a:alpha val="47843"/>
              </a:srgbClr>
            </a:solidFill>
            <a:prstDash val="solid"/>
            <a:round/>
            <a:headEnd type="none" w="med" len="med"/>
            <a:tailEnd type="triangle" w="med" len="med"/>
          </a:ln>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Arial" charset="0"/>
              <a:ea typeface="ＭＳ Ｐゴシック" panose="020B0600070205080204" pitchFamily="50" charset="-128"/>
              <a:cs typeface="+mn-cs"/>
            </a:endParaRPr>
          </a:p>
        </p:txBody>
      </p:sp>
      <p:sp>
        <p:nvSpPr>
          <p:cNvPr id="47" name="円弧 46"/>
          <p:cNvSpPr/>
          <p:nvPr/>
        </p:nvSpPr>
        <p:spPr bwMode="auto">
          <a:xfrm rot="20039674">
            <a:off x="6888163" y="3079750"/>
            <a:ext cx="914400" cy="914400"/>
          </a:xfrm>
          <a:prstGeom prst="arc">
            <a:avLst/>
          </a:prstGeom>
          <a:noFill/>
          <a:ln w="114300" cap="flat" cmpd="sng" algn="ctr">
            <a:solidFill>
              <a:srgbClr val="00CC66">
                <a:alpha val="47843"/>
              </a:srgbClr>
            </a:solidFill>
            <a:prstDash val="solid"/>
            <a:round/>
            <a:headEnd type="none" w="med" len="med"/>
            <a:tailEnd type="triangle" w="med" len="med"/>
          </a:ln>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Arial" charset="0"/>
              <a:ea typeface="ＭＳ Ｐゴシック" panose="020B0600070205080204" pitchFamily="50" charset="-128"/>
              <a:cs typeface="+mn-cs"/>
            </a:endParaRPr>
          </a:p>
        </p:txBody>
      </p:sp>
      <p:sp>
        <p:nvSpPr>
          <p:cNvPr id="48" name="円弧 47"/>
          <p:cNvSpPr/>
          <p:nvPr/>
        </p:nvSpPr>
        <p:spPr bwMode="auto">
          <a:xfrm rot="2545182" flipH="1">
            <a:off x="1663700" y="2901950"/>
            <a:ext cx="914400" cy="914400"/>
          </a:xfrm>
          <a:prstGeom prst="arc">
            <a:avLst/>
          </a:prstGeom>
          <a:noFill/>
          <a:ln w="114300" cap="flat" cmpd="sng" algn="ctr">
            <a:solidFill>
              <a:srgbClr val="3366FF">
                <a:alpha val="43137"/>
              </a:srgbClr>
            </a:solidFill>
            <a:prstDash val="solid"/>
            <a:round/>
            <a:headEnd type="none" w="med" len="med"/>
            <a:tailEnd type="triangle" w="med" len="med"/>
          </a:ln>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Arial" charset="0"/>
              <a:ea typeface="ＭＳ Ｐゴシック" panose="020B0600070205080204" pitchFamily="50" charset="-128"/>
              <a:cs typeface="+mn-cs"/>
            </a:endParaRPr>
          </a:p>
        </p:txBody>
      </p:sp>
      <p:sp>
        <p:nvSpPr>
          <p:cNvPr id="49" name="Text Box 17"/>
          <p:cNvSpPr txBox="1">
            <a:spLocks noChangeArrowheads="1"/>
          </p:cNvSpPr>
          <p:nvPr/>
        </p:nvSpPr>
        <p:spPr bwMode="auto">
          <a:xfrm>
            <a:off x="2356117" y="5001050"/>
            <a:ext cx="512801"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762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400" b="0" i="1" u="none" strike="noStrike" kern="1200" cap="none" spc="0" normalizeH="0" baseline="0" noProof="0">
                <a:ln>
                  <a:noFill/>
                </a:ln>
                <a:solidFill>
                  <a:srgbClr val="FF0000"/>
                </a:solidFill>
                <a:effectLst/>
                <a:uLnTx/>
                <a:uFillTx/>
                <a:latin typeface="Arial" panose="020B0604020202020204" pitchFamily="34" charset="0"/>
                <a:ea typeface="ＭＳ ゴシック" panose="020B0609070205080204" pitchFamily="49" charset="-128"/>
                <a:cs typeface="+mn-cs"/>
              </a:rPr>
              <a:t>h</a:t>
            </a:r>
            <a:r>
              <a:rPr kumimoji="1" lang="en-US" altLang="ja-JP" sz="2400" b="0" i="1" u="none" strike="noStrike" kern="1200" cap="none" spc="0" normalizeH="0" baseline="0" noProof="0">
                <a:ln>
                  <a:noFill/>
                </a:ln>
                <a:solidFill>
                  <a:srgbClr val="FF0000"/>
                </a:solidFill>
                <a:effectLst/>
                <a:uLnTx/>
                <a:uFillTx/>
                <a:latin typeface="Symbol" panose="05050102010706020507" pitchFamily="18" charset="2"/>
                <a:ea typeface="ＭＳ ゴシック" panose="020B0609070205080204" pitchFamily="49" charset="-128"/>
                <a:cs typeface="+mn-cs"/>
              </a:rPr>
              <a:t>n</a:t>
            </a:r>
          </a:p>
        </p:txBody>
      </p:sp>
      <p:pic>
        <p:nvPicPr>
          <p:cNvPr id="50" name="Picture 5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380726" y="3413931"/>
            <a:ext cx="1634687" cy="1237993"/>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1" name="テキスト ボックス 40"/>
          <p:cNvSpPr txBox="1">
            <a:spLocks noChangeArrowheads="1"/>
          </p:cNvSpPr>
          <p:nvPr/>
        </p:nvSpPr>
        <p:spPr bwMode="auto">
          <a:xfrm rot="582916">
            <a:off x="1343025" y="5637213"/>
            <a:ext cx="17748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1400" b="1" i="0" u="none" strike="noStrike" kern="1200" cap="none" spc="0" normalizeH="0" baseline="0" noProof="0">
                <a:ln>
                  <a:noFill/>
                </a:ln>
                <a:solidFill>
                  <a:srgbClr val="FF5050"/>
                </a:solidFill>
                <a:effectLst/>
                <a:uLnTx/>
                <a:uFillTx/>
                <a:latin typeface="Arial" panose="020B0604020202020204" pitchFamily="34" charset="0"/>
                <a:ea typeface="ＭＳ Ｐゴシック" panose="020B0600070205080204" pitchFamily="50" charset="-128"/>
                <a:cs typeface="+mn-cs"/>
              </a:rPr>
              <a:t>Linear polarization</a:t>
            </a:r>
            <a:endParaRPr kumimoji="1" lang="ja-JP" altLang="en-US" sz="1400" b="1" i="0" u="none" strike="noStrike" kern="1200" cap="none" spc="0" normalizeH="0" baseline="0" noProof="0">
              <a:ln>
                <a:noFill/>
              </a:ln>
              <a:solidFill>
                <a:srgbClr val="FF5050"/>
              </a:solidFill>
              <a:effectLst/>
              <a:uLnTx/>
              <a:uFillTx/>
              <a:latin typeface="Arial" panose="020B0604020202020204" pitchFamily="34" charset="0"/>
              <a:ea typeface="ＭＳ Ｐゴシック" panose="020B0600070205080204" pitchFamily="50" charset="-128"/>
              <a:cs typeface="+mn-cs"/>
            </a:endParaRPr>
          </a:p>
        </p:txBody>
      </p:sp>
      <p:graphicFrame>
        <p:nvGraphicFramePr>
          <p:cNvPr id="52" name="Object 47"/>
          <p:cNvGraphicFramePr>
            <a:graphicFrameLocks noChangeAspect="1"/>
          </p:cNvGraphicFramePr>
          <p:nvPr>
            <p:extLst>
              <p:ext uri="{D42A27DB-BD31-4B8C-83A1-F6EECF244321}">
                <p14:modId xmlns:p14="http://schemas.microsoft.com/office/powerpoint/2010/main" val="1116453136"/>
              </p:ext>
            </p:extLst>
          </p:nvPr>
        </p:nvGraphicFramePr>
        <p:xfrm>
          <a:off x="3190137" y="5222411"/>
          <a:ext cx="1240808" cy="1267066"/>
        </p:xfrm>
        <a:graphic>
          <a:graphicData uri="http://schemas.openxmlformats.org/presentationml/2006/ole">
            <mc:AlternateContent xmlns:mc="http://schemas.openxmlformats.org/markup-compatibility/2006">
              <mc:Choice xmlns:v="urn:schemas-microsoft-com:vml" Requires="v">
                <p:oleObj spid="_x0000_s150532" name="ビットマップ イメージ" r:id="rId9" imgW="3172268" imgH="3238952" progId="Paint.Picture">
                  <p:embed/>
                </p:oleObj>
              </mc:Choice>
              <mc:Fallback>
                <p:oleObj name="ビットマップ イメージ" r:id="rId9" imgW="3172268" imgH="3238952" progId="Paint.Picture">
                  <p:embed/>
                  <p:pic>
                    <p:nvPicPr>
                      <p:cNvPr id="52" name="Object 4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190137" y="5222411"/>
                        <a:ext cx="1240808" cy="12670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58" name="Group 99"/>
          <p:cNvGrpSpPr>
            <a:grpSpLocks/>
          </p:cNvGrpSpPr>
          <p:nvPr/>
        </p:nvGrpSpPr>
        <p:grpSpPr bwMode="auto">
          <a:xfrm rot="20506822">
            <a:off x="1282658" y="4470400"/>
            <a:ext cx="2368727" cy="1363663"/>
            <a:chOff x="287" y="1928"/>
            <a:chExt cx="1492" cy="859"/>
          </a:xfrm>
        </p:grpSpPr>
        <p:grpSp>
          <p:nvGrpSpPr>
            <p:cNvPr id="59" name="Group 98"/>
            <p:cNvGrpSpPr>
              <a:grpSpLocks/>
            </p:cNvGrpSpPr>
            <p:nvPr/>
          </p:nvGrpSpPr>
          <p:grpSpPr bwMode="auto">
            <a:xfrm>
              <a:off x="779" y="1928"/>
              <a:ext cx="1000" cy="657"/>
              <a:chOff x="779" y="1928"/>
              <a:chExt cx="1000" cy="657"/>
            </a:xfrm>
          </p:grpSpPr>
          <p:grpSp>
            <p:nvGrpSpPr>
              <p:cNvPr id="67" name="Group 29"/>
              <p:cNvGrpSpPr>
                <a:grpSpLocks/>
              </p:cNvGrpSpPr>
              <p:nvPr/>
            </p:nvGrpSpPr>
            <p:grpSpPr bwMode="auto">
              <a:xfrm rot="1330714">
                <a:off x="988" y="1928"/>
                <a:ext cx="234" cy="456"/>
                <a:chOff x="819" y="764"/>
                <a:chExt cx="267" cy="532"/>
              </a:xfrm>
            </p:grpSpPr>
            <p:sp>
              <p:nvSpPr>
                <p:cNvPr id="72" name="Arc 30"/>
                <p:cNvSpPr>
                  <a:spLocks/>
                </p:cNvSpPr>
                <p:nvPr/>
              </p:nvSpPr>
              <p:spPr bwMode="auto">
                <a:xfrm rot="1587414">
                  <a:off x="863" y="764"/>
                  <a:ext cx="179" cy="532"/>
                </a:xfrm>
                <a:custGeom>
                  <a:avLst/>
                  <a:gdLst>
                    <a:gd name="T0" fmla="*/ 0 w 42936"/>
                    <a:gd name="T1" fmla="*/ 0 h 43200"/>
                    <a:gd name="T2" fmla="*/ 0 w 42936"/>
                    <a:gd name="T3" fmla="*/ 0 h 43200"/>
                    <a:gd name="T4" fmla="*/ 0 w 42936"/>
                    <a:gd name="T5" fmla="*/ 0 h 43200"/>
                    <a:gd name="T6" fmla="*/ 0 60000 65536"/>
                    <a:gd name="T7" fmla="*/ 0 60000 65536"/>
                    <a:gd name="T8" fmla="*/ 0 60000 65536"/>
                  </a:gdLst>
                  <a:ahLst/>
                  <a:cxnLst>
                    <a:cxn ang="T6">
                      <a:pos x="T0" y="T1"/>
                    </a:cxn>
                    <a:cxn ang="T7">
                      <a:pos x="T2" y="T3"/>
                    </a:cxn>
                    <a:cxn ang="T8">
                      <a:pos x="T4" y="T5"/>
                    </a:cxn>
                  </a:cxnLst>
                  <a:rect l="0" t="0" r="r" b="b"/>
                  <a:pathLst>
                    <a:path w="42936" h="43200" fill="none" extrusionOk="0">
                      <a:moveTo>
                        <a:pt x="-1" y="18235"/>
                      </a:moveTo>
                      <a:cubicBezTo>
                        <a:pt x="1655" y="7735"/>
                        <a:pt x="10705" y="-1"/>
                        <a:pt x="21336" y="0"/>
                      </a:cubicBezTo>
                      <a:cubicBezTo>
                        <a:pt x="33265" y="0"/>
                        <a:pt x="42936" y="9670"/>
                        <a:pt x="42936" y="21600"/>
                      </a:cubicBezTo>
                      <a:cubicBezTo>
                        <a:pt x="42936" y="33529"/>
                        <a:pt x="33265" y="43200"/>
                        <a:pt x="21336" y="43200"/>
                      </a:cubicBezTo>
                      <a:cubicBezTo>
                        <a:pt x="11973" y="43200"/>
                        <a:pt x="3676" y="37168"/>
                        <a:pt x="789" y="28261"/>
                      </a:cubicBezTo>
                    </a:path>
                    <a:path w="42936" h="43200" stroke="0" extrusionOk="0">
                      <a:moveTo>
                        <a:pt x="-1" y="18235"/>
                      </a:moveTo>
                      <a:cubicBezTo>
                        <a:pt x="1655" y="7735"/>
                        <a:pt x="10705" y="-1"/>
                        <a:pt x="21336" y="0"/>
                      </a:cubicBezTo>
                      <a:cubicBezTo>
                        <a:pt x="33265" y="0"/>
                        <a:pt x="42936" y="9670"/>
                        <a:pt x="42936" y="21600"/>
                      </a:cubicBezTo>
                      <a:cubicBezTo>
                        <a:pt x="42936" y="33529"/>
                        <a:pt x="33265" y="43200"/>
                        <a:pt x="21336" y="43200"/>
                      </a:cubicBezTo>
                      <a:cubicBezTo>
                        <a:pt x="11973" y="43200"/>
                        <a:pt x="3676" y="37168"/>
                        <a:pt x="789" y="28261"/>
                      </a:cubicBezTo>
                      <a:lnTo>
                        <a:pt x="21336" y="21600"/>
                      </a:lnTo>
                      <a:lnTo>
                        <a:pt x="-1" y="18235"/>
                      </a:lnTo>
                      <a:close/>
                    </a:path>
                  </a:pathLst>
                </a:custGeom>
                <a:noFill/>
                <a:ln w="19050">
                  <a:solidFill>
                    <a:schemeClr val="tx1"/>
                  </a:solidFill>
                  <a:round/>
                  <a:headEnd/>
                  <a:tailEnd type="arrow"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73" name="AutoShape 31"/>
                <p:cNvSpPr>
                  <a:spLocks noChangeArrowheads="1"/>
                </p:cNvSpPr>
                <p:nvPr/>
              </p:nvSpPr>
              <p:spPr bwMode="auto">
                <a:xfrm rot="1413829">
                  <a:off x="819" y="945"/>
                  <a:ext cx="267" cy="170"/>
                </a:xfrm>
                <a:prstGeom prst="rightArrow">
                  <a:avLst>
                    <a:gd name="adj1" fmla="val 45324"/>
                    <a:gd name="adj2" fmla="val 84746"/>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grpSp>
          <p:grpSp>
            <p:nvGrpSpPr>
              <p:cNvPr id="68" name="Group 32"/>
              <p:cNvGrpSpPr>
                <a:grpSpLocks/>
              </p:cNvGrpSpPr>
              <p:nvPr/>
            </p:nvGrpSpPr>
            <p:grpSpPr bwMode="auto">
              <a:xfrm rot="15026413" flipH="1">
                <a:off x="1319" y="2240"/>
                <a:ext cx="235" cy="456"/>
                <a:chOff x="1324" y="964"/>
                <a:chExt cx="267" cy="532"/>
              </a:xfrm>
            </p:grpSpPr>
            <p:sp>
              <p:nvSpPr>
                <p:cNvPr id="70" name="Arc 33"/>
                <p:cNvSpPr>
                  <a:spLocks/>
                </p:cNvSpPr>
                <p:nvPr/>
              </p:nvSpPr>
              <p:spPr bwMode="auto">
                <a:xfrm rot="1587414" flipH="1" flipV="1">
                  <a:off x="1368" y="964"/>
                  <a:ext cx="179" cy="532"/>
                </a:xfrm>
                <a:custGeom>
                  <a:avLst/>
                  <a:gdLst>
                    <a:gd name="T0" fmla="*/ 0 w 42936"/>
                    <a:gd name="T1" fmla="*/ 0 h 43200"/>
                    <a:gd name="T2" fmla="*/ 0 w 42936"/>
                    <a:gd name="T3" fmla="*/ 0 h 43200"/>
                    <a:gd name="T4" fmla="*/ 0 w 42936"/>
                    <a:gd name="T5" fmla="*/ 0 h 43200"/>
                    <a:gd name="T6" fmla="*/ 0 60000 65536"/>
                    <a:gd name="T7" fmla="*/ 0 60000 65536"/>
                    <a:gd name="T8" fmla="*/ 0 60000 65536"/>
                  </a:gdLst>
                  <a:ahLst/>
                  <a:cxnLst>
                    <a:cxn ang="T6">
                      <a:pos x="T0" y="T1"/>
                    </a:cxn>
                    <a:cxn ang="T7">
                      <a:pos x="T2" y="T3"/>
                    </a:cxn>
                    <a:cxn ang="T8">
                      <a:pos x="T4" y="T5"/>
                    </a:cxn>
                  </a:cxnLst>
                  <a:rect l="0" t="0" r="r" b="b"/>
                  <a:pathLst>
                    <a:path w="42936" h="43200" fill="none" extrusionOk="0">
                      <a:moveTo>
                        <a:pt x="-1" y="18235"/>
                      </a:moveTo>
                      <a:cubicBezTo>
                        <a:pt x="1655" y="7735"/>
                        <a:pt x="10705" y="-1"/>
                        <a:pt x="21336" y="0"/>
                      </a:cubicBezTo>
                      <a:cubicBezTo>
                        <a:pt x="33265" y="0"/>
                        <a:pt x="42936" y="9670"/>
                        <a:pt x="42936" y="21600"/>
                      </a:cubicBezTo>
                      <a:cubicBezTo>
                        <a:pt x="42936" y="33529"/>
                        <a:pt x="33265" y="43200"/>
                        <a:pt x="21336" y="43200"/>
                      </a:cubicBezTo>
                      <a:cubicBezTo>
                        <a:pt x="11973" y="43200"/>
                        <a:pt x="3676" y="37168"/>
                        <a:pt x="789" y="28261"/>
                      </a:cubicBezTo>
                    </a:path>
                    <a:path w="42936" h="43200" stroke="0" extrusionOk="0">
                      <a:moveTo>
                        <a:pt x="-1" y="18235"/>
                      </a:moveTo>
                      <a:cubicBezTo>
                        <a:pt x="1655" y="7735"/>
                        <a:pt x="10705" y="-1"/>
                        <a:pt x="21336" y="0"/>
                      </a:cubicBezTo>
                      <a:cubicBezTo>
                        <a:pt x="33265" y="0"/>
                        <a:pt x="42936" y="9670"/>
                        <a:pt x="42936" y="21600"/>
                      </a:cubicBezTo>
                      <a:cubicBezTo>
                        <a:pt x="42936" y="33529"/>
                        <a:pt x="33265" y="43200"/>
                        <a:pt x="21336" y="43200"/>
                      </a:cubicBezTo>
                      <a:cubicBezTo>
                        <a:pt x="11973" y="43200"/>
                        <a:pt x="3676" y="37168"/>
                        <a:pt x="789" y="28261"/>
                      </a:cubicBezTo>
                      <a:lnTo>
                        <a:pt x="21336" y="21600"/>
                      </a:lnTo>
                      <a:lnTo>
                        <a:pt x="-1" y="18235"/>
                      </a:lnTo>
                      <a:close/>
                    </a:path>
                  </a:pathLst>
                </a:custGeom>
                <a:noFill/>
                <a:ln w="19050">
                  <a:solidFill>
                    <a:schemeClr val="tx1"/>
                  </a:solidFill>
                  <a:round/>
                  <a:headEnd/>
                  <a:tailEnd type="arrow"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71" name="AutoShape 34"/>
                <p:cNvSpPr>
                  <a:spLocks noChangeArrowheads="1"/>
                </p:cNvSpPr>
                <p:nvPr/>
              </p:nvSpPr>
              <p:spPr bwMode="auto">
                <a:xfrm rot="-9386171">
                  <a:off x="1324" y="1145"/>
                  <a:ext cx="267" cy="170"/>
                </a:xfrm>
                <a:prstGeom prst="rightArrow">
                  <a:avLst>
                    <a:gd name="adj1" fmla="val 45324"/>
                    <a:gd name="adj2" fmla="val 84746"/>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grpSp>
          <p:sp>
            <p:nvSpPr>
              <p:cNvPr id="69" name="Line 28"/>
              <p:cNvSpPr>
                <a:spLocks noChangeShapeType="1"/>
              </p:cNvSpPr>
              <p:nvPr/>
            </p:nvSpPr>
            <p:spPr bwMode="auto">
              <a:xfrm rot="1330714">
                <a:off x="779" y="2124"/>
                <a:ext cx="1000" cy="400"/>
              </a:xfrm>
              <a:prstGeom prst="line">
                <a:avLst/>
              </a:prstGeom>
              <a:noFill/>
              <a:ln w="38100">
                <a:solidFill>
                  <a:srgbClr val="FF3300"/>
                </a:solidFill>
                <a:round/>
                <a:headEnd/>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grpSp>
        <p:grpSp>
          <p:nvGrpSpPr>
            <p:cNvPr id="60" name="Group 39"/>
            <p:cNvGrpSpPr>
              <a:grpSpLocks/>
            </p:cNvGrpSpPr>
            <p:nvPr/>
          </p:nvGrpSpPr>
          <p:grpSpPr bwMode="auto">
            <a:xfrm rot="-1793909">
              <a:off x="287" y="2257"/>
              <a:ext cx="1053" cy="530"/>
              <a:chOff x="525" y="2578"/>
              <a:chExt cx="1200" cy="617"/>
            </a:xfrm>
          </p:grpSpPr>
          <p:sp>
            <p:nvSpPr>
              <p:cNvPr id="61" name="Line 40"/>
              <p:cNvSpPr>
                <a:spLocks noChangeShapeType="1"/>
              </p:cNvSpPr>
              <p:nvPr/>
            </p:nvSpPr>
            <p:spPr bwMode="auto">
              <a:xfrm rot="2244030">
                <a:off x="525" y="2686"/>
                <a:ext cx="1200" cy="480"/>
              </a:xfrm>
              <a:prstGeom prst="line">
                <a:avLst/>
              </a:prstGeom>
              <a:noFill/>
              <a:ln w="38100">
                <a:solidFill>
                  <a:srgbClr val="FF6600"/>
                </a:solidFill>
                <a:round/>
                <a:headEnd/>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62" name="Line 41"/>
              <p:cNvSpPr>
                <a:spLocks noChangeShapeType="1"/>
              </p:cNvSpPr>
              <p:nvPr/>
            </p:nvSpPr>
            <p:spPr bwMode="auto">
              <a:xfrm rot="2244030" flipH="1">
                <a:off x="912" y="2578"/>
                <a:ext cx="166" cy="323"/>
              </a:xfrm>
              <a:prstGeom prst="line">
                <a:avLst/>
              </a:prstGeom>
              <a:noFill/>
              <a:ln w="25400">
                <a:solidFill>
                  <a:schemeClr val="tx1"/>
                </a:solidFill>
                <a:round/>
                <a:headEnd type="arrow" w="lg" len="lg"/>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63" name="Oval 42"/>
              <p:cNvSpPr>
                <a:spLocks noChangeArrowheads="1"/>
              </p:cNvSpPr>
              <p:nvPr/>
            </p:nvSpPr>
            <p:spPr bwMode="auto">
              <a:xfrm rot="2244030">
                <a:off x="1164" y="3055"/>
                <a:ext cx="140" cy="140"/>
              </a:xfrm>
              <a:prstGeom prst="ellipse">
                <a:avLst/>
              </a:prstGeom>
              <a:noFill/>
              <a:ln w="25400">
                <a:solidFill>
                  <a:schemeClr val="tx1"/>
                </a:solidFill>
                <a:round/>
                <a:headEnd/>
                <a:tailEnd/>
              </a:ln>
              <a:extLst>
                <a:ext uri="{909E8E84-426E-40DD-AFC4-6F175D3DCCD1}">
                  <a14:hiddenFill xmlns:a14="http://schemas.microsoft.com/office/drawing/2010/main">
                    <a:solidFill>
                      <a:schemeClr val="accent1"/>
                    </a:solidFill>
                  </a14:hiddenFill>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grpSp>
            <p:nvGrpSpPr>
              <p:cNvPr id="64" name="Group 43"/>
              <p:cNvGrpSpPr>
                <a:grpSpLocks/>
              </p:cNvGrpSpPr>
              <p:nvPr/>
            </p:nvGrpSpPr>
            <p:grpSpPr bwMode="auto">
              <a:xfrm rot="2244030">
                <a:off x="1181" y="3074"/>
                <a:ext cx="109" cy="109"/>
                <a:chOff x="1444" y="1494"/>
                <a:chExt cx="109" cy="109"/>
              </a:xfrm>
            </p:grpSpPr>
            <p:sp>
              <p:nvSpPr>
                <p:cNvPr id="65" name="Line 44"/>
                <p:cNvSpPr>
                  <a:spLocks noChangeShapeType="1"/>
                </p:cNvSpPr>
                <p:nvPr/>
              </p:nvSpPr>
              <p:spPr bwMode="auto">
                <a:xfrm>
                  <a:off x="1444" y="1502"/>
                  <a:ext cx="109" cy="90"/>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66" name="Line 45"/>
                <p:cNvSpPr>
                  <a:spLocks noChangeShapeType="1"/>
                </p:cNvSpPr>
                <p:nvPr/>
              </p:nvSpPr>
              <p:spPr bwMode="auto">
                <a:xfrm rot="5400000">
                  <a:off x="1445" y="1504"/>
                  <a:ext cx="109" cy="90"/>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grpSp>
        </p:grpSp>
      </p:grpSp>
      <p:sp>
        <p:nvSpPr>
          <p:cNvPr id="74" name="テキスト ボックス 1"/>
          <p:cNvSpPr txBox="1">
            <a:spLocks noChangeArrowheads="1"/>
          </p:cNvSpPr>
          <p:nvPr/>
        </p:nvSpPr>
        <p:spPr bwMode="auto">
          <a:xfrm rot="1681516">
            <a:off x="1831975" y="4527550"/>
            <a:ext cx="19161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1400" b="1" i="0" u="none" strike="noStrike" kern="1200" cap="none" spc="0" normalizeH="0" baseline="0" noProof="0" dirty="0">
                <a:ln>
                  <a:noFill/>
                </a:ln>
                <a:solidFill>
                  <a:srgbClr val="FF5050"/>
                </a:solidFill>
                <a:effectLst/>
                <a:uLnTx/>
                <a:uFillTx/>
                <a:latin typeface="Arial" panose="020B0604020202020204" pitchFamily="34" charset="0"/>
                <a:ea typeface="ＭＳ Ｐゴシック" panose="020B0600070205080204" pitchFamily="50" charset="-128"/>
                <a:cs typeface="+mn-cs"/>
              </a:rPr>
              <a:t>Circular polarization</a:t>
            </a:r>
            <a:endParaRPr kumimoji="1" lang="ja-JP" altLang="en-US" sz="1400" b="1" i="0" u="none" strike="noStrike" kern="1200" cap="none" spc="0" normalizeH="0" baseline="0" noProof="0" dirty="0">
              <a:ln>
                <a:noFill/>
              </a:ln>
              <a:solidFill>
                <a:srgbClr val="FF5050"/>
              </a:solidFill>
              <a:effectLst/>
              <a:uLnTx/>
              <a:uFillTx/>
              <a:latin typeface="Arial" panose="020B0604020202020204" pitchFamily="34" charset="0"/>
              <a:ea typeface="ＭＳ Ｐゴシック" panose="020B0600070205080204" pitchFamily="50" charset="-128"/>
              <a:cs typeface="+mn-cs"/>
            </a:endParaRPr>
          </a:p>
        </p:txBody>
      </p:sp>
      <p:sp>
        <p:nvSpPr>
          <p:cNvPr id="18" name="Rectangle 3"/>
          <p:cNvSpPr txBox="1">
            <a:spLocks noChangeArrowheads="1"/>
          </p:cNvSpPr>
          <p:nvPr/>
        </p:nvSpPr>
        <p:spPr bwMode="auto">
          <a:xfrm>
            <a:off x="2870121" y="1955766"/>
            <a:ext cx="3487450" cy="1022929"/>
          </a:xfrm>
          <a:prstGeom prst="rect">
            <a:avLst/>
          </a:prstGeom>
          <a:solidFill>
            <a:schemeClr val="bg1"/>
          </a:solidFill>
          <a:ln w="9525">
            <a:noFill/>
            <a:miter lim="800000"/>
            <a:headEnd/>
            <a:tailEnd/>
          </a:ln>
        </p:spPr>
        <p:txBody>
          <a:bodyPr/>
          <a:lstStyle/>
          <a:p>
            <a:pPr marL="0" marR="0" lvl="0" indent="-609600" algn="ctr" defTabSz="914400" rtl="0" eaLnBrk="1" fontAlgn="base" latinLnBrk="0" hangingPunct="1">
              <a:lnSpc>
                <a:spcPct val="100000"/>
              </a:lnSpc>
              <a:spcBef>
                <a:spcPct val="20000"/>
              </a:spcBef>
              <a:spcAft>
                <a:spcPct val="0"/>
              </a:spcAft>
              <a:buClrTx/>
              <a:buSzTx/>
              <a:buFontTx/>
              <a:buNone/>
              <a:tabLst/>
              <a:defRPr/>
            </a:pPr>
            <a:r>
              <a:rPr kumimoji="1" lang="en-US" altLang="ja-JP" sz="2800" b="1" i="0" u="none" strike="noStrike" kern="0" cap="none" spc="0" normalizeH="0" baseline="0" noProof="0" dirty="0" smtClean="0">
                <a:ln>
                  <a:noFill/>
                </a:ln>
                <a:solidFill>
                  <a:srgbClr val="000000"/>
                </a:solidFill>
                <a:effectLst>
                  <a:outerShdw blurRad="38100" dist="38100" dir="2700000" algn="tl">
                    <a:srgbClr val="C0C0C0"/>
                  </a:outerShdw>
                </a:effectLst>
                <a:uLnTx/>
                <a:uFillTx/>
                <a:latin typeface="Arial" panose="020B0604020202020204" pitchFamily="34" charset="0"/>
                <a:ea typeface="ＭＳ Ｐゴシック"/>
                <a:cs typeface="Arial" pitchFamily="34" charset="0"/>
              </a:rPr>
              <a:t>Atsushi FUJIMORI</a:t>
            </a:r>
          </a:p>
          <a:p>
            <a:pPr marL="0" marR="0" lvl="0" indent="-609600" algn="ctr" defTabSz="914400" rtl="0" eaLnBrk="1" fontAlgn="base" latinLnBrk="0" hangingPunct="1">
              <a:lnSpc>
                <a:spcPct val="100000"/>
              </a:lnSpc>
              <a:spcBef>
                <a:spcPct val="20000"/>
              </a:spcBef>
              <a:spcAft>
                <a:spcPct val="0"/>
              </a:spcAft>
              <a:buClrTx/>
              <a:buSzTx/>
              <a:buFontTx/>
              <a:buNone/>
              <a:tabLst/>
              <a:defRPr/>
            </a:pPr>
            <a:r>
              <a:rPr kumimoji="1" lang="en-US" altLang="ja-JP" sz="2400" b="1" i="0" u="none" strike="noStrike" kern="0" cap="none" spc="0" normalizeH="0" baseline="0" noProof="0" dirty="0" smtClean="0">
                <a:ln>
                  <a:noFill/>
                </a:ln>
                <a:solidFill>
                  <a:srgbClr val="000000"/>
                </a:solidFill>
                <a:effectLst>
                  <a:outerShdw blurRad="38100" dist="38100" dir="2700000" algn="tl">
                    <a:srgbClr val="C0C0C0"/>
                  </a:outerShdw>
                </a:effectLst>
                <a:uLnTx/>
                <a:uFillTx/>
                <a:latin typeface="Arial" panose="020B0604020202020204" pitchFamily="34" charset="0"/>
                <a:ea typeface="ＭＳ Ｐゴシック"/>
                <a:cs typeface="Arial" pitchFamily="34" charset="0"/>
              </a:rPr>
              <a:t>University of Tokyo</a:t>
            </a:r>
            <a:endParaRPr kumimoji="1" lang="en-US" altLang="ja-JP" sz="2400" b="1" i="0" u="none" strike="noStrike" kern="0" cap="none" spc="0" normalizeH="0" baseline="0" noProof="0" dirty="0">
              <a:ln>
                <a:noFill/>
              </a:ln>
              <a:solidFill>
                <a:srgbClr val="000000"/>
              </a:solidFill>
              <a:effectLst>
                <a:outerShdw blurRad="38100" dist="38100" dir="2700000" algn="tl">
                  <a:srgbClr val="C0C0C0"/>
                </a:outerShdw>
              </a:effectLst>
              <a:uLnTx/>
              <a:uFillTx/>
              <a:latin typeface="Arial" panose="020B0604020202020204" pitchFamily="34" charset="0"/>
              <a:ea typeface="ＭＳ Ｐゴシック"/>
              <a:cs typeface="Arial" pitchFamily="34" charset="0"/>
            </a:endParaRPr>
          </a:p>
        </p:txBody>
      </p:sp>
      <p:sp>
        <p:nvSpPr>
          <p:cNvPr id="2" name="角丸四角形 1"/>
          <p:cNvSpPr/>
          <p:nvPr/>
        </p:nvSpPr>
        <p:spPr bwMode="auto">
          <a:xfrm>
            <a:off x="4859890" y="2730851"/>
            <a:ext cx="4087183" cy="2298345"/>
          </a:xfrm>
          <a:prstGeom prst="roundRect">
            <a:avLst/>
          </a:prstGeom>
          <a:noFill/>
          <a:ln w="381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1" lang="ja-JP" altLang="en-US" sz="2400" b="0" i="0" u="none" strike="noStrike" cap="none" normalizeH="0" baseline="0" smtClean="0">
              <a:ln>
                <a:noFill/>
              </a:ln>
              <a:solidFill>
                <a:schemeClr val="tx1"/>
              </a:solidFill>
              <a:effectLst/>
              <a:latin typeface="Arial" charset="0"/>
              <a:ea typeface="ＭＳ Ｐゴシック" pitchFamily="50" charset="-128"/>
            </a:endParaRPr>
          </a:p>
        </p:txBody>
      </p:sp>
      <p:pic>
        <p:nvPicPr>
          <p:cNvPr id="76" name="Picture 3" descr="StructureMn in Z"/>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282567" y="5139262"/>
            <a:ext cx="986285" cy="1479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7" name="直線矢印コネクタ 9"/>
          <p:cNvCxnSpPr>
            <a:cxnSpLocks noChangeShapeType="1"/>
          </p:cNvCxnSpPr>
          <p:nvPr/>
        </p:nvCxnSpPr>
        <p:spPr bwMode="auto">
          <a:xfrm flipV="1">
            <a:off x="4616419" y="7337763"/>
            <a:ext cx="250592" cy="217512"/>
          </a:xfrm>
          <a:prstGeom prst="straightConnector1">
            <a:avLst/>
          </a:prstGeom>
          <a:noFill/>
          <a:ln w="38100" algn="ctr">
            <a:solidFill>
              <a:srgbClr val="FF0000"/>
            </a:solidFill>
            <a:round/>
            <a:headEnd/>
            <a:tailEnd type="triangle" w="lg" len="lg"/>
          </a:ln>
          <a:extLst>
            <a:ext uri="{909E8E84-426E-40DD-AFC4-6F175D3DCCD1}">
              <a14:hiddenFill xmlns:a14="http://schemas.microsoft.com/office/drawing/2010/main">
                <a:noFill/>
              </a14:hiddenFill>
            </a:ext>
          </a:extLst>
        </p:spPr>
      </p:cxnSp>
      <p:grpSp>
        <p:nvGrpSpPr>
          <p:cNvPr id="53" name="グループ化 1"/>
          <p:cNvGrpSpPr>
            <a:grpSpLocks/>
          </p:cNvGrpSpPr>
          <p:nvPr/>
        </p:nvGrpSpPr>
        <p:grpSpPr bwMode="auto">
          <a:xfrm>
            <a:off x="4151618" y="4321174"/>
            <a:ext cx="1212810" cy="1205317"/>
            <a:chOff x="3962400" y="4893567"/>
            <a:chExt cx="1390650" cy="1381125"/>
          </a:xfrm>
        </p:grpSpPr>
        <p:sp>
          <p:nvSpPr>
            <p:cNvPr id="54" name="Text Box 15"/>
            <p:cNvSpPr txBox="1">
              <a:spLocks noChangeArrowheads="1"/>
            </p:cNvSpPr>
            <p:nvPr/>
          </p:nvSpPr>
          <p:spPr bwMode="auto">
            <a:xfrm>
              <a:off x="4140200" y="4958655"/>
              <a:ext cx="241300" cy="2365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2400" b="0" i="0" u="none" strike="noStrike" kern="1200" cap="none" spc="0" normalizeH="0" baseline="0" noProof="0">
                  <a:ln>
                    <a:noFill/>
                  </a:ln>
                  <a:solidFill>
                    <a:srgbClr val="0000CC"/>
                  </a:solidFill>
                  <a:effectLst/>
                  <a:uLnTx/>
                  <a:uFillTx/>
                  <a:latin typeface="Arial" panose="020B0604020202020204" pitchFamily="34" charset="0"/>
                  <a:ea typeface="ＭＳ ゴシック" panose="020B0609070205080204" pitchFamily="49" charset="-128"/>
                  <a:cs typeface="+mn-cs"/>
                </a:rPr>
                <a:t>e</a:t>
              </a:r>
              <a:endParaRPr kumimoji="1" lang="en-US" altLang="ja-JP" sz="2400" b="0" i="0" u="none" strike="noStrike" kern="1200" cap="none" spc="0" normalizeH="0" baseline="0" noProof="0">
                <a:ln>
                  <a:noFill/>
                </a:ln>
                <a:solidFill>
                  <a:srgbClr val="0000CC"/>
                </a:solidFill>
                <a:effectLst/>
                <a:uLnTx/>
                <a:uFillTx/>
                <a:latin typeface="Symbol" panose="05050102010706020507" pitchFamily="18" charset="2"/>
                <a:ea typeface="ＭＳ ゴシック" panose="020B0609070205080204" pitchFamily="49" charset="-128"/>
                <a:cs typeface="+mn-cs"/>
              </a:endParaRPr>
            </a:p>
          </p:txBody>
        </p:sp>
        <p:sp>
          <p:nvSpPr>
            <p:cNvPr id="55" name="Text Box 17"/>
            <p:cNvSpPr txBox="1">
              <a:spLocks noChangeArrowheads="1"/>
            </p:cNvSpPr>
            <p:nvPr/>
          </p:nvSpPr>
          <p:spPr bwMode="auto">
            <a:xfrm>
              <a:off x="4840288" y="5250755"/>
              <a:ext cx="512762"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762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400" b="0" i="1" u="none" strike="noStrike" kern="1200" cap="none" spc="0" normalizeH="0" baseline="0" noProof="0">
                  <a:ln>
                    <a:noFill/>
                  </a:ln>
                  <a:solidFill>
                    <a:srgbClr val="FF0000"/>
                  </a:solidFill>
                  <a:effectLst/>
                  <a:uLnTx/>
                  <a:uFillTx/>
                  <a:latin typeface="Arial" panose="020B0604020202020204" pitchFamily="34" charset="0"/>
                  <a:ea typeface="ＭＳ ゴシック" panose="020B0609070205080204" pitchFamily="49" charset="-128"/>
                  <a:cs typeface="+mn-cs"/>
                </a:rPr>
                <a:t>h</a:t>
              </a:r>
              <a:r>
                <a:rPr kumimoji="1" lang="en-US" altLang="ja-JP" sz="2400" b="0" i="1" u="none" strike="noStrike" kern="1200" cap="none" spc="0" normalizeH="0" baseline="0" noProof="0">
                  <a:ln>
                    <a:noFill/>
                  </a:ln>
                  <a:solidFill>
                    <a:srgbClr val="FF0000"/>
                  </a:solidFill>
                  <a:effectLst/>
                  <a:uLnTx/>
                  <a:uFillTx/>
                  <a:latin typeface="Symbol" panose="05050102010706020507" pitchFamily="18" charset="2"/>
                  <a:ea typeface="ＭＳ ゴシック" panose="020B0609070205080204" pitchFamily="49" charset="-128"/>
                  <a:cs typeface="+mn-cs"/>
                </a:rPr>
                <a:t>n</a:t>
              </a:r>
            </a:p>
          </p:txBody>
        </p:sp>
        <p:sp>
          <p:nvSpPr>
            <p:cNvPr id="56" name="Line 16"/>
            <p:cNvSpPr>
              <a:spLocks noChangeShapeType="1"/>
            </p:cNvSpPr>
            <p:nvPr/>
          </p:nvSpPr>
          <p:spPr bwMode="auto">
            <a:xfrm flipV="1">
              <a:off x="4370388" y="5769867"/>
              <a:ext cx="982662" cy="504825"/>
            </a:xfrm>
            <a:prstGeom prst="line">
              <a:avLst/>
            </a:prstGeom>
            <a:noFill/>
            <a:ln w="38100">
              <a:solidFill>
                <a:srgbClr val="FF3300"/>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57" name="Line 12"/>
            <p:cNvSpPr>
              <a:spLocks noChangeShapeType="1"/>
            </p:cNvSpPr>
            <p:nvPr/>
          </p:nvSpPr>
          <p:spPr bwMode="auto">
            <a:xfrm flipH="1" flipV="1">
              <a:off x="3962400" y="4893567"/>
              <a:ext cx="117475" cy="1381125"/>
            </a:xfrm>
            <a:prstGeom prst="line">
              <a:avLst/>
            </a:prstGeom>
            <a:noFill/>
            <a:ln w="38100">
              <a:solidFill>
                <a:srgbClr val="0000FF"/>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grpSp>
    </p:spTree>
    <p:extLst>
      <p:ext uri="{BB962C8B-B14F-4D97-AF65-F5344CB8AC3E}">
        <p14:creationId xmlns:p14="http://schemas.microsoft.com/office/powerpoint/2010/main" val="1667091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図 21"/>
          <p:cNvPicPr>
            <a:picLocks noChangeAspect="1"/>
          </p:cNvPicPr>
          <p:nvPr/>
        </p:nvPicPr>
        <p:blipFill>
          <a:blip r:embed="rId3"/>
          <a:stretch>
            <a:fillRect/>
          </a:stretch>
        </p:blipFill>
        <p:spPr>
          <a:xfrm>
            <a:off x="4108531" y="3780631"/>
            <a:ext cx="3038475" cy="1952625"/>
          </a:xfrm>
          <a:prstGeom prst="rect">
            <a:avLst/>
          </a:prstGeom>
        </p:spPr>
      </p:pic>
      <p:sp>
        <p:nvSpPr>
          <p:cNvPr id="61" name="Rectangle 18"/>
          <p:cNvSpPr>
            <a:spLocks noChangeArrowheads="1"/>
          </p:cNvSpPr>
          <p:nvPr/>
        </p:nvSpPr>
        <p:spPr bwMode="auto">
          <a:xfrm>
            <a:off x="609600" y="1066800"/>
            <a:ext cx="7924800" cy="76200"/>
          </a:xfrm>
          <a:prstGeom prst="rect">
            <a:avLst/>
          </a:prstGeom>
          <a:gradFill rotWithShape="0">
            <a:gsLst>
              <a:gs pos="0">
                <a:srgbClr val="66FFCC"/>
              </a:gs>
              <a:gs pos="100000">
                <a:schemeClr val="accent2"/>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buChar char="•"/>
              <a:defRPr kumimoji="1" sz="3200">
                <a:solidFill>
                  <a:schemeClr val="tx1"/>
                </a:solidFill>
                <a:latin typeface="Arial" pitchFamily="34" charset="0"/>
                <a:ea typeface="ＭＳ Ｐゴシック" pitchFamily="50" charset="-128"/>
              </a:defRPr>
            </a:lvl1pPr>
            <a:lvl2pPr marL="742950" indent="-285750" eaLnBrk="0" hangingPunct="0">
              <a:buChar char="–"/>
              <a:defRPr kumimoji="1" sz="2800">
                <a:solidFill>
                  <a:schemeClr val="tx1"/>
                </a:solidFill>
                <a:latin typeface="Arial" pitchFamily="34" charset="0"/>
                <a:ea typeface="ＭＳ Ｐゴシック" pitchFamily="50" charset="-128"/>
              </a:defRPr>
            </a:lvl2pPr>
            <a:lvl3pPr marL="1143000" indent="-228600" eaLnBrk="0" hangingPunct="0">
              <a:buChar char="•"/>
              <a:defRPr kumimoji="1" sz="2400">
                <a:solidFill>
                  <a:schemeClr val="tx1"/>
                </a:solidFill>
                <a:latin typeface="Arial" pitchFamily="34" charset="0"/>
                <a:ea typeface="ＭＳ Ｐゴシック" pitchFamily="50" charset="-128"/>
              </a:defRPr>
            </a:lvl3pPr>
            <a:lvl4pPr marL="1600200" indent="-228600" eaLnBrk="0" hangingPunct="0">
              <a:buChar char="–"/>
              <a:defRPr kumimoji="1" sz="2000">
                <a:solidFill>
                  <a:schemeClr val="tx1"/>
                </a:solidFill>
                <a:latin typeface="Arial" pitchFamily="34" charset="0"/>
                <a:ea typeface="ＭＳ Ｐゴシック" pitchFamily="50" charset="-128"/>
              </a:defRPr>
            </a:lvl4pPr>
            <a:lvl5pPr marL="2057400" indent="-228600" eaLnBrk="0" hangingPunct="0">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en-US" sz="2000" b="0" i="0" u="none" strike="noStrike" kern="1200" cap="none" spc="0" normalizeH="0" baseline="0" noProof="0" smtClean="0">
              <a:ln>
                <a:noFill/>
              </a:ln>
              <a:solidFill>
                <a:srgbClr val="000000"/>
              </a:solidFill>
              <a:effectLst/>
              <a:uLnTx/>
              <a:uFillTx/>
              <a:latin typeface="Arial" pitchFamily="34" charset="0"/>
              <a:ea typeface="ＭＳ Ｐゴシック" pitchFamily="50" charset="-128"/>
              <a:cs typeface="+mn-cs"/>
            </a:endParaRPr>
          </a:p>
        </p:txBody>
      </p:sp>
      <p:sp>
        <p:nvSpPr>
          <p:cNvPr id="62" name="Rectangle 2"/>
          <p:cNvSpPr>
            <a:spLocks noChangeArrowheads="1"/>
          </p:cNvSpPr>
          <p:nvPr/>
        </p:nvSpPr>
        <p:spPr bwMode="auto">
          <a:xfrm>
            <a:off x="73919" y="193989"/>
            <a:ext cx="8778399" cy="792162"/>
          </a:xfrm>
          <a:prstGeom prst="rect">
            <a:avLst/>
          </a:prstGeom>
          <a:noFill/>
          <a:ln w="9525">
            <a:noFill/>
            <a:miter lim="800000"/>
            <a:headEnd/>
            <a:tailEnd/>
          </a:ln>
        </p:spPr>
        <p:txBody>
          <a:bodyPr anchor="ct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2800" b="1" i="0" u="none" strike="noStrike" kern="1200" cap="none" spc="0" normalizeH="0" baseline="0" noProof="0" dirty="0">
                <a:ln>
                  <a:noFill/>
                </a:ln>
                <a:solidFill>
                  <a:srgbClr val="006600"/>
                </a:solidFill>
                <a:effectLst>
                  <a:outerShdw blurRad="38100" dist="38100" dir="2700000" algn="tl">
                    <a:srgbClr val="C0C0C0"/>
                  </a:outerShdw>
                </a:effectLst>
                <a:uLnTx/>
                <a:uFillTx/>
                <a:latin typeface="Arial" pitchFamily="34" charset="0"/>
                <a:ea typeface="ＭＳ Ｐゴシック" pitchFamily="50" charset="-128"/>
                <a:cs typeface="+mn-cs"/>
              </a:rPr>
              <a:t>Magnetic anisotropy </a:t>
            </a:r>
            <a:r>
              <a:rPr kumimoji="1" lang="en-US" altLang="ja-JP" sz="2800" b="1" i="0" u="none" strike="noStrike" kern="1200" cap="none" spc="0" normalizeH="0" baseline="0" noProof="0" dirty="0">
                <a:ln>
                  <a:noFill/>
                </a:ln>
                <a:solidFill>
                  <a:srgbClr val="006600"/>
                </a:solidFill>
                <a:effectLst>
                  <a:outerShdw blurRad="38100" dist="38100" dir="2700000" algn="tl">
                    <a:srgbClr val="C0C0C0"/>
                  </a:outerShdw>
                </a:effectLst>
                <a:uLnTx/>
                <a:uFillTx/>
                <a:latin typeface="Arial" pitchFamily="34" charset="0"/>
                <a:ea typeface="ＭＳ Ｐゴシック" pitchFamily="50" charset="-128"/>
                <a:cs typeface="+mn-cs"/>
                <a:sym typeface="Wingdings" pitchFamily="2" charset="2"/>
              </a:rPr>
              <a:t>of </a:t>
            </a:r>
            <a:r>
              <a:rPr kumimoji="1" lang="en-US" altLang="ja-JP" sz="2800" b="1" i="0" u="none" strike="noStrike" kern="1200" cap="none" spc="0" normalizeH="0" baseline="0" noProof="0" dirty="0" smtClean="0">
                <a:ln>
                  <a:noFill/>
                </a:ln>
                <a:solidFill>
                  <a:srgbClr val="006600"/>
                </a:solidFill>
                <a:effectLst>
                  <a:outerShdw blurRad="38100" dist="38100" dir="2700000" algn="tl">
                    <a:srgbClr val="C0C0C0"/>
                  </a:outerShdw>
                </a:effectLst>
                <a:uLnTx/>
                <a:uFillTx/>
                <a:latin typeface="Arial" pitchFamily="34" charset="0"/>
                <a:ea typeface="ＭＳ Ｐゴシック" pitchFamily="50" charset="-128"/>
                <a:cs typeface="+mn-cs"/>
                <a:sym typeface="Wingdings" pitchFamily="2" charset="2"/>
              </a:rPr>
              <a:t>strained </a:t>
            </a:r>
            <a:r>
              <a:rPr kumimoji="1" lang="en-US" altLang="ja-JP" sz="2800" b="1" i="0" u="none" strike="noStrike" kern="1200" cap="none" spc="0" normalizeH="0" baseline="0" noProof="0" dirty="0" smtClean="0">
                <a:ln>
                  <a:noFill/>
                </a:ln>
                <a:solidFill>
                  <a:srgbClr val="006600"/>
                </a:solidFill>
                <a:effectLst>
                  <a:outerShdw blurRad="38100" dist="38100" dir="2700000" algn="tl">
                    <a:srgbClr val="C0C0C0"/>
                  </a:outerShdw>
                </a:effectLst>
                <a:uLnTx/>
                <a:uFillTx/>
                <a:latin typeface="Arial" pitchFamily="34" charset="0"/>
                <a:ea typeface="ＭＳ Ｐゴシック" pitchFamily="50" charset="-128"/>
                <a:cs typeface="+mn-cs"/>
              </a:rPr>
              <a:t>La</a:t>
            </a:r>
            <a:r>
              <a:rPr kumimoji="1" lang="en-US" altLang="ja-JP" sz="2800" b="1" i="0" u="none" strike="noStrike" kern="1200" cap="none" spc="0" normalizeH="0" baseline="-25000" noProof="0" dirty="0" smtClean="0">
                <a:ln>
                  <a:noFill/>
                </a:ln>
                <a:solidFill>
                  <a:srgbClr val="006600"/>
                </a:solidFill>
                <a:effectLst>
                  <a:outerShdw blurRad="38100" dist="38100" dir="2700000" algn="tl">
                    <a:srgbClr val="C0C0C0"/>
                  </a:outerShdw>
                </a:effectLst>
                <a:uLnTx/>
                <a:uFillTx/>
                <a:latin typeface="Arial" pitchFamily="34" charset="0"/>
                <a:ea typeface="ＭＳ Ｐゴシック" pitchFamily="50" charset="-128"/>
                <a:cs typeface="+mn-cs"/>
              </a:rPr>
              <a:t>0.67</a:t>
            </a:r>
            <a:r>
              <a:rPr kumimoji="1" lang="en-US" altLang="ja-JP" sz="2800" b="1" i="0" u="none" strike="noStrike" kern="1200" cap="none" spc="0" normalizeH="0" baseline="0" noProof="0" dirty="0" smtClean="0">
                <a:ln>
                  <a:noFill/>
                </a:ln>
                <a:solidFill>
                  <a:srgbClr val="006600"/>
                </a:solidFill>
                <a:effectLst>
                  <a:outerShdw blurRad="38100" dist="38100" dir="2700000" algn="tl">
                    <a:srgbClr val="C0C0C0"/>
                  </a:outerShdw>
                </a:effectLst>
                <a:uLnTx/>
                <a:uFillTx/>
                <a:latin typeface="Arial" pitchFamily="34" charset="0"/>
                <a:ea typeface="ＭＳ Ｐゴシック" pitchFamily="50" charset="-128"/>
                <a:cs typeface="+mn-cs"/>
              </a:rPr>
              <a:t>Sr</a:t>
            </a:r>
            <a:r>
              <a:rPr kumimoji="1" lang="en-US" altLang="ja-JP" sz="2800" b="1" i="0" u="none" strike="noStrike" kern="1200" cap="none" spc="0" normalizeH="0" baseline="-25000" noProof="0" dirty="0" smtClean="0">
                <a:ln>
                  <a:noFill/>
                </a:ln>
                <a:solidFill>
                  <a:srgbClr val="006600"/>
                </a:solidFill>
                <a:effectLst>
                  <a:outerShdw blurRad="38100" dist="38100" dir="2700000" algn="tl">
                    <a:srgbClr val="C0C0C0"/>
                  </a:outerShdw>
                </a:effectLst>
                <a:uLnTx/>
                <a:uFillTx/>
                <a:latin typeface="Arial" pitchFamily="34" charset="0"/>
                <a:ea typeface="ＭＳ Ｐゴシック" pitchFamily="50" charset="-128"/>
                <a:cs typeface="+mn-cs"/>
              </a:rPr>
              <a:t>0.33</a:t>
            </a:r>
            <a:r>
              <a:rPr kumimoji="1" lang="en-US" altLang="ja-JP" sz="2800" b="1" i="0" u="none" strike="noStrike" kern="1200" cap="none" spc="0" normalizeH="0" baseline="0" noProof="0" dirty="0" smtClean="0">
                <a:ln>
                  <a:noFill/>
                </a:ln>
                <a:solidFill>
                  <a:srgbClr val="006600"/>
                </a:solidFill>
                <a:effectLst>
                  <a:outerShdw blurRad="38100" dist="38100" dir="2700000" algn="tl">
                    <a:srgbClr val="C0C0C0"/>
                  </a:outerShdw>
                </a:effectLst>
                <a:uLnTx/>
                <a:uFillTx/>
                <a:latin typeface="Arial" pitchFamily="34" charset="0"/>
                <a:ea typeface="ＭＳ Ｐゴシック" pitchFamily="50" charset="-128"/>
                <a:cs typeface="+mn-cs"/>
              </a:rPr>
              <a:t>MnO</a:t>
            </a:r>
            <a:r>
              <a:rPr kumimoji="1" lang="en-US" altLang="ja-JP" sz="2800" b="1" i="0" u="none" strike="noStrike" kern="1200" cap="none" spc="0" normalizeH="0" baseline="-25000" noProof="0" dirty="0" smtClean="0">
                <a:ln>
                  <a:noFill/>
                </a:ln>
                <a:solidFill>
                  <a:srgbClr val="006600"/>
                </a:solidFill>
                <a:effectLst>
                  <a:outerShdw blurRad="38100" dist="38100" dir="2700000" algn="tl">
                    <a:srgbClr val="C0C0C0"/>
                  </a:outerShdw>
                </a:effectLst>
                <a:uLnTx/>
                <a:uFillTx/>
                <a:latin typeface="Arial" pitchFamily="34" charset="0"/>
                <a:ea typeface="ＭＳ Ｐゴシック" pitchFamily="50" charset="-128"/>
                <a:cs typeface="+mn-cs"/>
              </a:rPr>
              <a:t>3</a:t>
            </a:r>
            <a:r>
              <a:rPr kumimoji="1" lang="en-US" altLang="ja-JP" sz="2800" b="1" i="0" u="none" strike="noStrike" kern="0" cap="none" spc="0" normalizeH="0" baseline="0" noProof="0" dirty="0" smtClean="0">
                <a:ln>
                  <a:noFill/>
                </a:ln>
                <a:solidFill>
                  <a:srgbClr val="006600"/>
                </a:solidFill>
                <a:effectLst>
                  <a:outerShdw blurRad="38100" dist="38100" dir="2700000" algn="tl">
                    <a:srgbClr val="C0C0C0"/>
                  </a:outerShdw>
                </a:effectLst>
                <a:uLnTx/>
                <a:uFillTx/>
                <a:latin typeface="Arial" charset="0"/>
                <a:ea typeface="ＭＳ Ｐゴシック" pitchFamily="50" charset="-128"/>
                <a:cs typeface="+mn-cs"/>
              </a:rPr>
              <a:t> films on SrTiO</a:t>
            </a:r>
            <a:r>
              <a:rPr kumimoji="1" lang="en-US" altLang="ja-JP" sz="2800" b="1" i="0" u="none" strike="noStrike" kern="0" cap="none" spc="0" normalizeH="0" baseline="-25000" noProof="0" dirty="0" smtClean="0">
                <a:ln>
                  <a:noFill/>
                </a:ln>
                <a:solidFill>
                  <a:srgbClr val="006600"/>
                </a:solidFill>
                <a:effectLst>
                  <a:outerShdw blurRad="38100" dist="38100" dir="2700000" algn="tl">
                    <a:srgbClr val="C0C0C0"/>
                  </a:outerShdw>
                </a:effectLst>
                <a:uLnTx/>
                <a:uFillTx/>
                <a:latin typeface="Arial" charset="0"/>
                <a:ea typeface="ＭＳ Ｐゴシック" pitchFamily="50" charset="-128"/>
                <a:cs typeface="+mn-cs"/>
              </a:rPr>
              <a:t>3</a:t>
            </a:r>
            <a:r>
              <a:rPr kumimoji="1" lang="en-US" altLang="ja-JP" sz="2800" b="1" i="0" u="none" strike="noStrike" kern="0" cap="none" spc="0" normalizeH="0" baseline="0" noProof="0" dirty="0" smtClean="0">
                <a:ln>
                  <a:noFill/>
                </a:ln>
                <a:solidFill>
                  <a:srgbClr val="006600"/>
                </a:solidFill>
                <a:effectLst>
                  <a:outerShdw blurRad="38100" dist="38100" dir="2700000" algn="tl">
                    <a:srgbClr val="C0C0C0"/>
                  </a:outerShdw>
                </a:effectLst>
                <a:uLnTx/>
                <a:uFillTx/>
                <a:latin typeface="Arial" charset="0"/>
                <a:ea typeface="ＭＳ Ｐゴシック" pitchFamily="50" charset="-128"/>
                <a:cs typeface="+mn-cs"/>
              </a:rPr>
              <a:t> and LaAlO</a:t>
            </a:r>
            <a:r>
              <a:rPr kumimoji="1" lang="en-US" altLang="ja-JP" sz="2800" b="1" i="0" u="none" strike="noStrike" kern="0" cap="none" spc="0" normalizeH="0" baseline="-25000" noProof="0" dirty="0" smtClean="0">
                <a:ln>
                  <a:noFill/>
                </a:ln>
                <a:solidFill>
                  <a:srgbClr val="006600"/>
                </a:solidFill>
                <a:effectLst>
                  <a:outerShdw blurRad="38100" dist="38100" dir="2700000" algn="tl">
                    <a:srgbClr val="C0C0C0"/>
                  </a:outerShdw>
                </a:effectLst>
                <a:uLnTx/>
                <a:uFillTx/>
                <a:latin typeface="Arial" charset="0"/>
                <a:ea typeface="ＭＳ Ｐゴシック" pitchFamily="50" charset="-128"/>
                <a:cs typeface="+mn-cs"/>
              </a:rPr>
              <a:t>3</a:t>
            </a:r>
            <a:r>
              <a:rPr kumimoji="1" lang="en-US" altLang="ja-JP" sz="2800" b="1" i="0" u="none" strike="noStrike" kern="0" cap="none" spc="0" normalizeH="0" baseline="0" noProof="0" dirty="0" smtClean="0">
                <a:ln>
                  <a:noFill/>
                </a:ln>
                <a:solidFill>
                  <a:srgbClr val="006600"/>
                </a:solidFill>
                <a:effectLst>
                  <a:outerShdw blurRad="38100" dist="38100" dir="2700000" algn="tl">
                    <a:srgbClr val="C0C0C0"/>
                  </a:outerShdw>
                </a:effectLst>
                <a:uLnTx/>
                <a:uFillTx/>
                <a:latin typeface="Arial" charset="0"/>
                <a:ea typeface="ＭＳ Ｐゴシック" pitchFamily="50" charset="-128"/>
                <a:cs typeface="+mn-cs"/>
              </a:rPr>
              <a:t> substrates</a:t>
            </a:r>
            <a:endParaRPr kumimoji="1" lang="en-US" altLang="ja-JP" sz="2800" b="1" i="0" u="none" strike="noStrike" kern="1200" cap="none" spc="0" normalizeH="0" baseline="0" noProof="0" dirty="0">
              <a:ln>
                <a:noFill/>
              </a:ln>
              <a:solidFill>
                <a:srgbClr val="006600"/>
              </a:solidFill>
              <a:effectLst>
                <a:outerShdw blurRad="38100" dist="38100" dir="2700000" algn="tl">
                  <a:srgbClr val="C0C0C0"/>
                </a:outerShdw>
              </a:effectLst>
              <a:uLnTx/>
              <a:uFillTx/>
              <a:latin typeface="Arial" pitchFamily="34" charset="0"/>
              <a:ea typeface="ＭＳ Ｐゴシック" pitchFamily="50" charset="-128"/>
              <a:cs typeface="+mn-cs"/>
            </a:endParaRPr>
          </a:p>
        </p:txBody>
      </p:sp>
      <p:sp>
        <p:nvSpPr>
          <p:cNvPr id="105" name="テキスト ボックス 104"/>
          <p:cNvSpPr txBox="1"/>
          <p:nvPr/>
        </p:nvSpPr>
        <p:spPr>
          <a:xfrm>
            <a:off x="5195837" y="6361583"/>
            <a:ext cx="2400499" cy="307777"/>
          </a:xfrm>
          <a:prstGeom prst="rect">
            <a:avLst/>
          </a:prstGeom>
          <a:noFill/>
        </p:spPr>
        <p:txBody>
          <a:bodyPr wrap="square" rtlCol="0">
            <a:spAutoFit/>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en-US" altLang="ja-JP" sz="1400" b="1" i="0" u="none" strike="noStrike" kern="1200" cap="none" spc="0" normalizeH="0" baseline="0" noProof="0" dirty="0">
                <a:ln>
                  <a:noFill/>
                </a:ln>
                <a:solidFill>
                  <a:srgbClr val="000000"/>
                </a:solidFill>
                <a:effectLst/>
                <a:uLnTx/>
                <a:uFillTx/>
                <a:latin typeface="Arial" charset="0"/>
                <a:ea typeface="ＭＳ Ｐゴシック" pitchFamily="50" charset="-128"/>
                <a:cs typeface="+mn-cs"/>
              </a:rPr>
              <a:t>F. </a:t>
            </a:r>
            <a:r>
              <a:rPr kumimoji="1" lang="en-US" altLang="ja-JP" sz="1400" b="1" i="0" u="none" strike="noStrike" kern="1200" cap="none" spc="0" normalizeH="0" baseline="0" noProof="0" dirty="0" err="1">
                <a:ln>
                  <a:noFill/>
                </a:ln>
                <a:solidFill>
                  <a:srgbClr val="000000"/>
                </a:solidFill>
                <a:effectLst/>
                <a:uLnTx/>
                <a:uFillTx/>
                <a:latin typeface="Arial" charset="0"/>
                <a:ea typeface="ＭＳ Ｐゴシック" pitchFamily="50" charset="-128"/>
                <a:cs typeface="+mn-cs"/>
              </a:rPr>
              <a:t>Tsui</a:t>
            </a:r>
            <a:r>
              <a:rPr kumimoji="1" lang="en-US" altLang="ja-JP" sz="1400" b="1" i="0" u="none" strike="noStrike" kern="1200" cap="none" spc="0" normalizeH="0" baseline="0" noProof="0" dirty="0">
                <a:ln>
                  <a:noFill/>
                </a:ln>
                <a:solidFill>
                  <a:srgbClr val="000000"/>
                </a:solidFill>
                <a:effectLst/>
                <a:uLnTx/>
                <a:uFillTx/>
                <a:latin typeface="Arial" charset="0"/>
                <a:ea typeface="ＭＳ Ｐゴシック" pitchFamily="50" charset="-128"/>
                <a:cs typeface="+mn-cs"/>
              </a:rPr>
              <a:t> </a:t>
            </a:r>
            <a:r>
              <a:rPr kumimoji="1" lang="en-US" altLang="ja-JP" sz="1400" b="1" i="1" u="none" strike="noStrike" kern="1200" cap="none" spc="0" normalizeH="0" baseline="0" noProof="0" dirty="0">
                <a:ln>
                  <a:noFill/>
                </a:ln>
                <a:solidFill>
                  <a:srgbClr val="000000"/>
                </a:solidFill>
                <a:effectLst/>
                <a:uLnTx/>
                <a:uFillTx/>
                <a:latin typeface="Arial" charset="0"/>
                <a:ea typeface="ＭＳ Ｐゴシック" pitchFamily="50" charset="-128"/>
                <a:cs typeface="+mn-cs"/>
              </a:rPr>
              <a:t>et al</a:t>
            </a:r>
            <a:r>
              <a:rPr kumimoji="1" lang="en-US" altLang="ja-JP" sz="1400" b="1" i="0" u="none" strike="noStrike" kern="1200" cap="none" spc="0" normalizeH="0" baseline="0" noProof="0" dirty="0">
                <a:ln>
                  <a:noFill/>
                </a:ln>
                <a:solidFill>
                  <a:srgbClr val="000000"/>
                </a:solidFill>
                <a:effectLst/>
                <a:uLnTx/>
                <a:uFillTx/>
                <a:latin typeface="Arial" charset="0"/>
                <a:ea typeface="ＭＳ Ｐゴシック" pitchFamily="50" charset="-128"/>
                <a:cs typeface="+mn-cs"/>
              </a:rPr>
              <a:t>., APL </a:t>
            </a:r>
            <a:r>
              <a:rPr kumimoji="1" lang="en-US" altLang="ja-JP" sz="1400" b="1" i="0" u="none" strike="noStrike" kern="1200" cap="none" spc="0" normalizeH="0" baseline="0" noProof="0" dirty="0" smtClean="0">
                <a:ln>
                  <a:noFill/>
                </a:ln>
                <a:solidFill>
                  <a:srgbClr val="000000"/>
                </a:solidFill>
                <a:effectLst/>
                <a:uLnTx/>
                <a:uFillTx/>
                <a:latin typeface="Arial" charset="0"/>
                <a:ea typeface="ＭＳ Ｐゴシック" pitchFamily="50" charset="-128"/>
                <a:cs typeface="+mn-cs"/>
              </a:rPr>
              <a:t>(2000)</a:t>
            </a:r>
            <a:endParaRPr kumimoji="1" lang="ja-JP" altLang="en-US" sz="1400" b="1" i="0" u="none" strike="noStrike" kern="1200" cap="none" spc="0" normalizeH="0" baseline="0" noProof="0" dirty="0">
              <a:ln>
                <a:noFill/>
              </a:ln>
              <a:solidFill>
                <a:srgbClr val="000000"/>
              </a:solidFill>
              <a:effectLst/>
              <a:uLnTx/>
              <a:uFillTx/>
              <a:latin typeface="Arial" charset="0"/>
              <a:ea typeface="ＭＳ Ｐゴシック" pitchFamily="50" charset="-128"/>
              <a:cs typeface="+mn-cs"/>
            </a:endParaRPr>
          </a:p>
        </p:txBody>
      </p:sp>
      <p:pic>
        <p:nvPicPr>
          <p:cNvPr id="18" name="図 17"/>
          <p:cNvPicPr>
            <a:picLocks noChangeAspect="1"/>
          </p:cNvPicPr>
          <p:nvPr/>
        </p:nvPicPr>
        <p:blipFill>
          <a:blip r:embed="rId4"/>
          <a:stretch>
            <a:fillRect/>
          </a:stretch>
        </p:blipFill>
        <p:spPr>
          <a:xfrm>
            <a:off x="5327029" y="5694915"/>
            <a:ext cx="733425" cy="361950"/>
          </a:xfrm>
          <a:prstGeom prst="rect">
            <a:avLst/>
          </a:prstGeom>
        </p:spPr>
      </p:pic>
      <p:pic>
        <p:nvPicPr>
          <p:cNvPr id="19" name="図 18"/>
          <p:cNvPicPr>
            <a:picLocks noChangeAspect="1"/>
          </p:cNvPicPr>
          <p:nvPr/>
        </p:nvPicPr>
        <p:blipFill>
          <a:blip r:embed="rId5"/>
          <a:stretch>
            <a:fillRect/>
          </a:stretch>
        </p:blipFill>
        <p:spPr>
          <a:xfrm>
            <a:off x="3737427" y="2785950"/>
            <a:ext cx="419100" cy="1828800"/>
          </a:xfrm>
          <a:prstGeom prst="rect">
            <a:avLst/>
          </a:prstGeom>
        </p:spPr>
      </p:pic>
      <p:pic>
        <p:nvPicPr>
          <p:cNvPr id="148" name="図 147"/>
          <p:cNvPicPr>
            <a:picLocks noChangeAspect="1"/>
          </p:cNvPicPr>
          <p:nvPr/>
        </p:nvPicPr>
        <p:blipFill>
          <a:blip r:embed="rId6"/>
          <a:stretch>
            <a:fillRect/>
          </a:stretch>
        </p:blipFill>
        <p:spPr>
          <a:xfrm>
            <a:off x="4123981" y="1755981"/>
            <a:ext cx="2971800" cy="1933575"/>
          </a:xfrm>
          <a:prstGeom prst="rect">
            <a:avLst/>
          </a:prstGeom>
        </p:spPr>
      </p:pic>
      <p:sp>
        <p:nvSpPr>
          <p:cNvPr id="171" name="Text Box 7"/>
          <p:cNvSpPr txBox="1">
            <a:spLocks noChangeArrowheads="1"/>
          </p:cNvSpPr>
          <p:nvPr/>
        </p:nvSpPr>
        <p:spPr bwMode="auto">
          <a:xfrm>
            <a:off x="1981243" y="1340768"/>
            <a:ext cx="14255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0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0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0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1600" b="1" i="0" u="none" strike="noStrike" kern="1200" cap="none" spc="0" normalizeH="0" baseline="0" noProof="0" dirty="0">
                <a:ln>
                  <a:noFill/>
                </a:ln>
                <a:solidFill>
                  <a:srgbClr val="C00000"/>
                </a:solidFill>
                <a:effectLst/>
                <a:uLnTx/>
                <a:uFillTx/>
                <a:latin typeface="Arial" panose="020B0604020202020204" pitchFamily="34" charset="0"/>
                <a:ea typeface="ＭＳ Ｐゴシック" panose="020B0600070205080204" pitchFamily="50" charset="-128"/>
                <a:cs typeface="+mn-cs"/>
              </a:rPr>
              <a:t>compressive</a:t>
            </a:r>
          </a:p>
        </p:txBody>
      </p:sp>
      <p:sp>
        <p:nvSpPr>
          <p:cNvPr id="172" name="Text Box 8"/>
          <p:cNvSpPr txBox="1">
            <a:spLocks noChangeArrowheads="1"/>
          </p:cNvSpPr>
          <p:nvPr/>
        </p:nvSpPr>
        <p:spPr bwMode="auto">
          <a:xfrm>
            <a:off x="2307283" y="4486288"/>
            <a:ext cx="828675" cy="3365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0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0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0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1600" b="1" i="0" u="none" strike="noStrike" kern="1200" cap="none" spc="0" normalizeH="0" baseline="0" noProof="0" dirty="0">
                <a:ln>
                  <a:noFill/>
                </a:ln>
                <a:solidFill>
                  <a:srgbClr val="C00000"/>
                </a:solidFill>
                <a:effectLst/>
                <a:uLnTx/>
                <a:uFillTx/>
                <a:latin typeface="Arial" panose="020B0604020202020204" pitchFamily="34" charset="0"/>
                <a:ea typeface="ＭＳ Ｐゴシック" panose="020B0600070205080204" pitchFamily="50" charset="-128"/>
                <a:cs typeface="+mn-cs"/>
              </a:rPr>
              <a:t>tensile</a:t>
            </a:r>
          </a:p>
        </p:txBody>
      </p:sp>
      <p:grpSp>
        <p:nvGrpSpPr>
          <p:cNvPr id="72" name="グループ化 71"/>
          <p:cNvGrpSpPr/>
          <p:nvPr/>
        </p:nvGrpSpPr>
        <p:grpSpPr>
          <a:xfrm>
            <a:off x="1979713" y="1998257"/>
            <a:ext cx="1441451" cy="804230"/>
            <a:chOff x="3519402" y="1342040"/>
            <a:chExt cx="1441451" cy="804230"/>
          </a:xfrm>
        </p:grpSpPr>
        <p:sp>
          <p:nvSpPr>
            <p:cNvPr id="75" name="AutoShape 33"/>
            <p:cNvSpPr>
              <a:spLocks noChangeArrowheads="1"/>
            </p:cNvSpPr>
            <p:nvPr/>
          </p:nvSpPr>
          <p:spPr bwMode="auto">
            <a:xfrm rot="20912007" flipH="1">
              <a:off x="4671928" y="1638301"/>
              <a:ext cx="288925" cy="192088"/>
            </a:xfrm>
            <a:prstGeom prst="rightArrow">
              <a:avLst>
                <a:gd name="adj1" fmla="val 50000"/>
                <a:gd name="adj2" fmla="val 37603"/>
              </a:avLst>
            </a:prstGeom>
            <a:solidFill>
              <a:srgbClr val="C00000"/>
            </a:solidFill>
            <a:ln w="9525">
              <a:solidFill>
                <a:srgbClr val="000000"/>
              </a:solidFill>
              <a:miter lim="800000"/>
              <a:headEnd/>
              <a:tailEnd/>
            </a:ln>
          </p:spPr>
          <p:txBody>
            <a:bodyPr lIns="74295" tIns="8890" rIns="74295" bIns="8890"/>
            <a:lstStyle>
              <a:lvl1pPr eaLnBrk="0" hangingPunct="0">
                <a:defRPr kumimoji="1" sz="20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0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0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en-US" sz="2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76" name="AutoShape 34"/>
            <p:cNvSpPr>
              <a:spLocks noChangeArrowheads="1"/>
            </p:cNvSpPr>
            <p:nvPr/>
          </p:nvSpPr>
          <p:spPr bwMode="auto">
            <a:xfrm rot="10567909" flipH="1">
              <a:off x="3519402" y="1797051"/>
              <a:ext cx="288925" cy="192088"/>
            </a:xfrm>
            <a:prstGeom prst="rightArrow">
              <a:avLst>
                <a:gd name="adj1" fmla="val 50000"/>
                <a:gd name="adj2" fmla="val 37603"/>
              </a:avLst>
            </a:prstGeom>
            <a:solidFill>
              <a:srgbClr val="C00000"/>
            </a:solidFill>
            <a:ln w="9525">
              <a:solidFill>
                <a:srgbClr val="000000"/>
              </a:solidFill>
              <a:miter lim="800000"/>
              <a:headEnd/>
              <a:tailEnd/>
            </a:ln>
          </p:spPr>
          <p:txBody>
            <a:bodyPr lIns="74295" tIns="8890" rIns="74295" bIns="8890"/>
            <a:lstStyle>
              <a:lvl1pPr eaLnBrk="0" hangingPunct="0">
                <a:defRPr kumimoji="1" sz="20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0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0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en-US" sz="2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77" name="AutoShape 35"/>
            <p:cNvSpPr>
              <a:spLocks noChangeArrowheads="1"/>
            </p:cNvSpPr>
            <p:nvPr/>
          </p:nvSpPr>
          <p:spPr bwMode="auto">
            <a:xfrm rot="13500000" flipH="1">
              <a:off x="3838409" y="1390459"/>
              <a:ext cx="288925" cy="192088"/>
            </a:xfrm>
            <a:prstGeom prst="rightArrow">
              <a:avLst>
                <a:gd name="adj1" fmla="val 50000"/>
                <a:gd name="adj2" fmla="val 37603"/>
              </a:avLst>
            </a:prstGeom>
            <a:solidFill>
              <a:srgbClr val="C00000"/>
            </a:solidFill>
            <a:ln w="9525">
              <a:solidFill>
                <a:srgbClr val="000000"/>
              </a:solidFill>
              <a:miter lim="800000"/>
              <a:headEnd/>
              <a:tailEnd/>
            </a:ln>
          </p:spPr>
          <p:txBody>
            <a:bodyPr lIns="74295" tIns="8890" rIns="74295" bIns="8890"/>
            <a:lstStyle>
              <a:lvl1pPr eaLnBrk="0" hangingPunct="0">
                <a:defRPr kumimoji="1" sz="20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0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0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en-US" sz="2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78" name="AutoShape 36"/>
            <p:cNvSpPr>
              <a:spLocks noChangeArrowheads="1"/>
            </p:cNvSpPr>
            <p:nvPr/>
          </p:nvSpPr>
          <p:spPr bwMode="auto">
            <a:xfrm rot="2700000" flipH="1">
              <a:off x="4372994" y="1904970"/>
              <a:ext cx="290513" cy="192088"/>
            </a:xfrm>
            <a:prstGeom prst="rightArrow">
              <a:avLst>
                <a:gd name="adj1" fmla="val 50000"/>
                <a:gd name="adj2" fmla="val 37810"/>
              </a:avLst>
            </a:prstGeom>
            <a:solidFill>
              <a:srgbClr val="C00000"/>
            </a:solidFill>
            <a:ln w="9525">
              <a:solidFill>
                <a:srgbClr val="000000"/>
              </a:solidFill>
              <a:miter lim="800000"/>
              <a:headEnd/>
              <a:tailEnd/>
            </a:ln>
          </p:spPr>
          <p:txBody>
            <a:bodyPr lIns="74295" tIns="8890" rIns="74295" bIns="8890"/>
            <a:lstStyle>
              <a:lvl1pPr eaLnBrk="0" hangingPunct="0">
                <a:defRPr kumimoji="1" sz="20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0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0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en-US" sz="2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79" name="正方形/長方形 78"/>
            <p:cNvSpPr/>
            <p:nvPr/>
          </p:nvSpPr>
          <p:spPr bwMode="auto">
            <a:xfrm>
              <a:off x="3930094" y="1488851"/>
              <a:ext cx="624548" cy="436009"/>
            </a:xfrm>
            <a:prstGeom prst="rect">
              <a:avLst/>
            </a:prstGeom>
            <a:solidFill>
              <a:srgbClr val="C00000">
                <a:alpha val="78039"/>
              </a:srgbClr>
            </a:solidFill>
            <a:ln w="34925" cap="flat" cmpd="sng" algn="ctr">
              <a:solidFill>
                <a:srgbClr val="FFFFFF"/>
              </a:solidFill>
              <a:prstDash val="solid"/>
              <a:round/>
              <a:headEnd type="none" w="med" len="med"/>
              <a:tailEnd type="none" w="med" len="med"/>
            </a:ln>
            <a:effectLst>
              <a:outerShdw blurRad="317500" dir="2700000" algn="ctr">
                <a:srgbClr val="000000">
                  <a:alpha val="43000"/>
                </a:srgbClr>
              </a:outerShdw>
            </a:effectLst>
            <a:scene3d>
              <a:camera prst="isometricOffAxis1Top"/>
              <a:lightRig rig="threePt" dir="t">
                <a:rot lat="0" lon="0" rev="0"/>
              </a:lightRig>
            </a:scene3d>
            <a:sp3d extrusionH="38100" prstMaterial="clear">
              <a:bevelT w="260350" h="50800" prst="softRound"/>
              <a:bevelB prst="softRound"/>
            </a:sp3d>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en-US" sz="2000" b="0" i="0" u="none" strike="noStrike" kern="1200" cap="none" spc="0" normalizeH="0" baseline="0" noProof="0" smtClean="0">
                <a:ln>
                  <a:noFill/>
                </a:ln>
                <a:solidFill>
                  <a:srgbClr val="000000"/>
                </a:solidFill>
                <a:effectLst/>
                <a:uLnTx/>
                <a:uFillTx/>
                <a:latin typeface="Arial" pitchFamily="34" charset="0"/>
                <a:ea typeface="ＭＳ Ｐゴシック" pitchFamily="50" charset="-128"/>
                <a:cs typeface="+mn-cs"/>
              </a:endParaRPr>
            </a:p>
          </p:txBody>
        </p:sp>
      </p:grpSp>
      <p:grpSp>
        <p:nvGrpSpPr>
          <p:cNvPr id="80" name="グループ化 79"/>
          <p:cNvGrpSpPr/>
          <p:nvPr/>
        </p:nvGrpSpPr>
        <p:grpSpPr>
          <a:xfrm>
            <a:off x="2036225" y="5004545"/>
            <a:ext cx="1456947" cy="800719"/>
            <a:chOff x="3517198" y="1353786"/>
            <a:chExt cx="1456947" cy="800719"/>
          </a:xfrm>
        </p:grpSpPr>
        <p:sp>
          <p:nvSpPr>
            <p:cNvPr id="81" name="AutoShape 33"/>
            <p:cNvSpPr>
              <a:spLocks noChangeArrowheads="1"/>
            </p:cNvSpPr>
            <p:nvPr/>
          </p:nvSpPr>
          <p:spPr bwMode="auto">
            <a:xfrm rot="20912007" flipH="1">
              <a:off x="3517198" y="1813610"/>
              <a:ext cx="288925" cy="192088"/>
            </a:xfrm>
            <a:prstGeom prst="rightArrow">
              <a:avLst>
                <a:gd name="adj1" fmla="val 50000"/>
                <a:gd name="adj2" fmla="val 37603"/>
              </a:avLst>
            </a:prstGeom>
            <a:solidFill>
              <a:srgbClr val="C00000"/>
            </a:solidFill>
            <a:ln w="9525">
              <a:solidFill>
                <a:srgbClr val="000000"/>
              </a:solidFill>
              <a:miter lim="800000"/>
              <a:headEnd/>
              <a:tailEnd/>
            </a:ln>
          </p:spPr>
          <p:txBody>
            <a:bodyPr lIns="74295" tIns="8890" rIns="74295" bIns="8890"/>
            <a:lstStyle>
              <a:lvl1pPr eaLnBrk="0" hangingPunct="0">
                <a:defRPr kumimoji="1" sz="20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0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0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en-US" sz="2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82" name="AutoShape 34"/>
            <p:cNvSpPr>
              <a:spLocks noChangeArrowheads="1"/>
            </p:cNvSpPr>
            <p:nvPr/>
          </p:nvSpPr>
          <p:spPr bwMode="auto">
            <a:xfrm rot="10567909" flipH="1">
              <a:off x="4685220" y="1600278"/>
              <a:ext cx="288925" cy="192088"/>
            </a:xfrm>
            <a:prstGeom prst="rightArrow">
              <a:avLst>
                <a:gd name="adj1" fmla="val 50000"/>
                <a:gd name="adj2" fmla="val 37603"/>
              </a:avLst>
            </a:prstGeom>
            <a:solidFill>
              <a:srgbClr val="C00000"/>
            </a:solidFill>
            <a:ln w="9525">
              <a:solidFill>
                <a:srgbClr val="000000"/>
              </a:solidFill>
              <a:miter lim="800000"/>
              <a:headEnd/>
              <a:tailEnd/>
            </a:ln>
          </p:spPr>
          <p:txBody>
            <a:bodyPr lIns="74295" tIns="8890" rIns="74295" bIns="8890"/>
            <a:lstStyle>
              <a:lvl1pPr eaLnBrk="0" hangingPunct="0">
                <a:defRPr kumimoji="1" sz="20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0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0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en-US" sz="2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83" name="AutoShape 35"/>
            <p:cNvSpPr>
              <a:spLocks noChangeArrowheads="1"/>
            </p:cNvSpPr>
            <p:nvPr/>
          </p:nvSpPr>
          <p:spPr bwMode="auto">
            <a:xfrm rot="13500000" flipH="1">
              <a:off x="4382811" y="1913999"/>
              <a:ext cx="288925" cy="192088"/>
            </a:xfrm>
            <a:prstGeom prst="rightArrow">
              <a:avLst>
                <a:gd name="adj1" fmla="val 50000"/>
                <a:gd name="adj2" fmla="val 37603"/>
              </a:avLst>
            </a:prstGeom>
            <a:solidFill>
              <a:srgbClr val="C00000"/>
            </a:solidFill>
            <a:ln w="9525">
              <a:solidFill>
                <a:srgbClr val="000000"/>
              </a:solidFill>
              <a:miter lim="800000"/>
              <a:headEnd/>
              <a:tailEnd/>
            </a:ln>
          </p:spPr>
          <p:txBody>
            <a:bodyPr lIns="74295" tIns="8890" rIns="74295" bIns="8890"/>
            <a:lstStyle>
              <a:lvl1pPr eaLnBrk="0" hangingPunct="0">
                <a:defRPr kumimoji="1" sz="20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0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0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en-US" sz="2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84" name="AutoShape 36"/>
            <p:cNvSpPr>
              <a:spLocks noChangeArrowheads="1"/>
            </p:cNvSpPr>
            <p:nvPr/>
          </p:nvSpPr>
          <p:spPr bwMode="auto">
            <a:xfrm rot="2700000" flipH="1">
              <a:off x="3844439" y="1402999"/>
              <a:ext cx="290513" cy="192088"/>
            </a:xfrm>
            <a:prstGeom prst="rightArrow">
              <a:avLst>
                <a:gd name="adj1" fmla="val 50000"/>
                <a:gd name="adj2" fmla="val 37810"/>
              </a:avLst>
            </a:prstGeom>
            <a:solidFill>
              <a:srgbClr val="C00000"/>
            </a:solidFill>
            <a:ln w="9525">
              <a:solidFill>
                <a:srgbClr val="000000"/>
              </a:solidFill>
              <a:miter lim="800000"/>
              <a:headEnd/>
              <a:tailEnd/>
            </a:ln>
          </p:spPr>
          <p:txBody>
            <a:bodyPr lIns="74295" tIns="8890" rIns="74295" bIns="8890"/>
            <a:lstStyle>
              <a:lvl1pPr eaLnBrk="0" hangingPunct="0">
                <a:defRPr kumimoji="1" sz="20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0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0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en-US" sz="2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85" name="正方形/長方形 84"/>
            <p:cNvSpPr/>
            <p:nvPr/>
          </p:nvSpPr>
          <p:spPr bwMode="auto">
            <a:xfrm>
              <a:off x="3930094" y="1488851"/>
              <a:ext cx="624548" cy="436009"/>
            </a:xfrm>
            <a:prstGeom prst="rect">
              <a:avLst/>
            </a:prstGeom>
            <a:solidFill>
              <a:srgbClr val="C00000">
                <a:alpha val="74902"/>
              </a:srgbClr>
            </a:solidFill>
            <a:ln w="34925" cap="flat" cmpd="sng" algn="ctr">
              <a:solidFill>
                <a:srgbClr val="FFFFFF"/>
              </a:solidFill>
              <a:prstDash val="solid"/>
              <a:round/>
              <a:headEnd type="none" w="med" len="med"/>
              <a:tailEnd type="none" w="med" len="med"/>
            </a:ln>
            <a:effectLst>
              <a:outerShdw blurRad="317500" dir="2700000" algn="ctr">
                <a:srgbClr val="000000">
                  <a:alpha val="43000"/>
                </a:srgbClr>
              </a:outerShdw>
            </a:effectLst>
            <a:scene3d>
              <a:camera prst="isometricOffAxis1Top"/>
              <a:lightRig rig="threePt" dir="t">
                <a:rot lat="0" lon="0" rev="0"/>
              </a:lightRig>
            </a:scene3d>
            <a:sp3d extrusionH="38100" prstMaterial="clear">
              <a:bevelT w="260350" h="50800" prst="softRound"/>
              <a:bevelB prst="softRound"/>
            </a:sp3d>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en-US" sz="2000" b="0" i="0" u="none" strike="noStrike" kern="1200" cap="none" spc="0" normalizeH="0" baseline="0" noProof="0" smtClean="0">
                <a:ln>
                  <a:noFill/>
                </a:ln>
                <a:solidFill>
                  <a:srgbClr val="000000"/>
                </a:solidFill>
                <a:effectLst/>
                <a:uLnTx/>
                <a:uFillTx/>
                <a:latin typeface="Arial" pitchFamily="34" charset="0"/>
                <a:ea typeface="ＭＳ Ｐゴシック" pitchFamily="50" charset="-128"/>
                <a:cs typeface="+mn-cs"/>
              </a:endParaRPr>
            </a:p>
          </p:txBody>
        </p:sp>
      </p:grpSp>
      <p:sp>
        <p:nvSpPr>
          <p:cNvPr id="2" name="正方形/長方形 1"/>
          <p:cNvSpPr/>
          <p:nvPr/>
        </p:nvSpPr>
        <p:spPr>
          <a:xfrm rot="21199215">
            <a:off x="2344254" y="2344171"/>
            <a:ext cx="864339" cy="338554"/>
          </a:xfrm>
          <a:prstGeom prst="rect">
            <a:avLst/>
          </a:prstGeom>
        </p:spPr>
        <p:txBody>
          <a:bodyPr wrap="none">
            <a:spAutoFit/>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en-US" altLang="ja-JP" sz="1600" b="1" i="0" u="none" strike="noStrike" kern="0" cap="none" spc="0" normalizeH="0" baseline="0" noProof="0" dirty="0" smtClean="0">
                <a:ln>
                  <a:noFill/>
                </a:ln>
                <a:solidFill>
                  <a:srgbClr val="2D2D8A"/>
                </a:solidFill>
                <a:effectLst>
                  <a:outerShdw blurRad="38100" dist="38100" dir="2700000" algn="tl">
                    <a:srgbClr val="000000">
                      <a:alpha val="43137"/>
                    </a:srgbClr>
                  </a:outerShdw>
                </a:effectLst>
                <a:uLnTx/>
                <a:uFillTx/>
                <a:latin typeface="Arial" charset="0"/>
                <a:ea typeface="ＭＳ Ｐゴシック" pitchFamily="50" charset="-128"/>
                <a:cs typeface="+mn-cs"/>
              </a:rPr>
              <a:t>LaAlO</a:t>
            </a:r>
            <a:r>
              <a:rPr kumimoji="1" lang="en-US" altLang="ja-JP" sz="1600" b="1" i="0" u="none" strike="noStrike" kern="0" cap="none" spc="0" normalizeH="0" baseline="-25000" noProof="0" dirty="0" smtClean="0">
                <a:ln>
                  <a:noFill/>
                </a:ln>
                <a:solidFill>
                  <a:srgbClr val="2D2D8A"/>
                </a:solidFill>
                <a:effectLst>
                  <a:outerShdw blurRad="38100" dist="38100" dir="2700000" algn="tl">
                    <a:srgbClr val="000000">
                      <a:alpha val="43137"/>
                    </a:srgbClr>
                  </a:outerShdw>
                </a:effectLst>
                <a:uLnTx/>
                <a:uFillTx/>
                <a:latin typeface="Arial" charset="0"/>
                <a:ea typeface="ＭＳ Ｐゴシック" pitchFamily="50" charset="-128"/>
                <a:cs typeface="+mn-cs"/>
              </a:rPr>
              <a:t>3</a:t>
            </a:r>
            <a:endParaRPr kumimoji="1" lang="ja-JP" altLang="en-US" sz="1600" b="0" i="0" u="none" strike="noStrike" kern="1200" cap="none" spc="0" normalizeH="0" baseline="0" noProof="0" dirty="0">
              <a:ln>
                <a:noFill/>
              </a:ln>
              <a:solidFill>
                <a:srgbClr val="2D2D8A"/>
              </a:solidFill>
              <a:effectLst>
                <a:outerShdw blurRad="38100" dist="38100" dir="2700000" algn="tl">
                  <a:srgbClr val="000000">
                    <a:alpha val="43137"/>
                  </a:srgbClr>
                </a:outerShdw>
              </a:effectLst>
              <a:uLnTx/>
              <a:uFillTx/>
              <a:latin typeface="Arial" charset="0"/>
              <a:ea typeface="ＭＳ Ｐゴシック" pitchFamily="50" charset="-128"/>
              <a:cs typeface="+mn-cs"/>
            </a:endParaRPr>
          </a:p>
        </p:txBody>
      </p:sp>
      <p:sp>
        <p:nvSpPr>
          <p:cNvPr id="86" name="正方形/長方形 85"/>
          <p:cNvSpPr/>
          <p:nvPr/>
        </p:nvSpPr>
        <p:spPr>
          <a:xfrm rot="21064201">
            <a:off x="2446625" y="5327334"/>
            <a:ext cx="819455" cy="338554"/>
          </a:xfrm>
          <a:prstGeom prst="rect">
            <a:avLst/>
          </a:prstGeom>
        </p:spPr>
        <p:txBody>
          <a:bodyPr wrap="none">
            <a:spAutoFit/>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en-US" altLang="ja-JP" sz="1600" b="1" i="0" u="none" strike="noStrike" kern="0" cap="none" spc="0" normalizeH="0" baseline="0" noProof="0" dirty="0" smtClean="0">
                <a:ln>
                  <a:noFill/>
                </a:ln>
                <a:solidFill>
                  <a:srgbClr val="2D2D8A"/>
                </a:solidFill>
                <a:effectLst>
                  <a:outerShdw blurRad="38100" dist="38100" dir="2700000" algn="tl">
                    <a:srgbClr val="000000">
                      <a:alpha val="43137"/>
                    </a:srgbClr>
                  </a:outerShdw>
                </a:effectLst>
                <a:uLnTx/>
                <a:uFillTx/>
                <a:latin typeface="Arial" charset="0"/>
                <a:ea typeface="ＭＳ Ｐゴシック" pitchFamily="50" charset="-128"/>
                <a:cs typeface="+mn-cs"/>
              </a:rPr>
              <a:t>SrTiO</a:t>
            </a:r>
            <a:r>
              <a:rPr kumimoji="1" lang="en-US" altLang="ja-JP" sz="1600" b="1" i="0" u="none" strike="noStrike" kern="0" cap="none" spc="0" normalizeH="0" baseline="-25000" noProof="0" dirty="0" smtClean="0">
                <a:ln>
                  <a:noFill/>
                </a:ln>
                <a:solidFill>
                  <a:srgbClr val="2D2D8A"/>
                </a:solidFill>
                <a:effectLst>
                  <a:outerShdw blurRad="38100" dist="38100" dir="2700000" algn="tl">
                    <a:srgbClr val="000000">
                      <a:alpha val="43137"/>
                    </a:srgbClr>
                  </a:outerShdw>
                </a:effectLst>
                <a:uLnTx/>
                <a:uFillTx/>
                <a:latin typeface="Arial" charset="0"/>
                <a:ea typeface="ＭＳ Ｐゴシック" pitchFamily="50" charset="-128"/>
                <a:cs typeface="+mn-cs"/>
              </a:rPr>
              <a:t>3</a:t>
            </a:r>
            <a:endParaRPr kumimoji="1" lang="ja-JP" altLang="en-US" sz="1600" b="0" i="0" u="none" strike="noStrike" kern="1200" cap="none" spc="0" normalizeH="0" baseline="0" noProof="0" dirty="0">
              <a:ln>
                <a:noFill/>
              </a:ln>
              <a:solidFill>
                <a:srgbClr val="2D2D8A"/>
              </a:solidFill>
              <a:effectLst>
                <a:outerShdw blurRad="38100" dist="38100" dir="2700000" algn="tl">
                  <a:srgbClr val="000000">
                    <a:alpha val="43137"/>
                  </a:srgbClr>
                </a:outerShdw>
              </a:effectLst>
              <a:uLnTx/>
              <a:uFillTx/>
              <a:latin typeface="Arial" charset="0"/>
              <a:ea typeface="ＭＳ Ｐゴシック" pitchFamily="50" charset="-128"/>
              <a:cs typeface="+mn-cs"/>
            </a:endParaRPr>
          </a:p>
        </p:txBody>
      </p:sp>
      <p:grpSp>
        <p:nvGrpSpPr>
          <p:cNvPr id="87" name="グループ化 86"/>
          <p:cNvGrpSpPr/>
          <p:nvPr/>
        </p:nvGrpSpPr>
        <p:grpSpPr>
          <a:xfrm>
            <a:off x="5004048" y="1956059"/>
            <a:ext cx="651744" cy="590645"/>
            <a:chOff x="6514529" y="1636115"/>
            <a:chExt cx="651744" cy="590645"/>
          </a:xfrm>
        </p:grpSpPr>
        <p:grpSp>
          <p:nvGrpSpPr>
            <p:cNvPr id="88" name="グループ化 60"/>
            <p:cNvGrpSpPr>
              <a:grpSpLocks/>
            </p:cNvGrpSpPr>
            <p:nvPr/>
          </p:nvGrpSpPr>
          <p:grpSpPr bwMode="auto">
            <a:xfrm>
              <a:off x="6514529" y="1636115"/>
              <a:ext cx="452368" cy="516909"/>
              <a:chOff x="7037569" y="3104872"/>
              <a:chExt cx="661958" cy="757099"/>
            </a:xfrm>
          </p:grpSpPr>
          <p:sp>
            <p:nvSpPr>
              <p:cNvPr id="90" name="テキスト ボックス 40"/>
              <p:cNvSpPr txBox="1">
                <a:spLocks noChangeArrowheads="1"/>
              </p:cNvSpPr>
              <p:nvPr/>
            </p:nvSpPr>
            <p:spPr bwMode="auto">
              <a:xfrm>
                <a:off x="7037569" y="3104872"/>
                <a:ext cx="661958" cy="540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Char char="•"/>
                  <a:defRPr kumimoji="1" sz="3200">
                    <a:solidFill>
                      <a:schemeClr val="tx1"/>
                    </a:solidFill>
                    <a:latin typeface="Arial" pitchFamily="34" charset="0"/>
                    <a:ea typeface="ＭＳ Ｐゴシック" pitchFamily="50" charset="-128"/>
                  </a:defRPr>
                </a:lvl1pPr>
                <a:lvl2pPr marL="742950" indent="-285750" eaLnBrk="0" hangingPunct="0">
                  <a:buChar char="–"/>
                  <a:defRPr kumimoji="1" sz="2800">
                    <a:solidFill>
                      <a:schemeClr val="tx1"/>
                    </a:solidFill>
                    <a:latin typeface="Arial" pitchFamily="34" charset="0"/>
                    <a:ea typeface="ＭＳ Ｐゴシック" pitchFamily="50" charset="-128"/>
                  </a:defRPr>
                </a:lvl2pPr>
                <a:lvl3pPr marL="1143000" indent="-228600" eaLnBrk="0" hangingPunct="0">
                  <a:buChar char="•"/>
                  <a:defRPr kumimoji="1" sz="2400">
                    <a:solidFill>
                      <a:schemeClr val="tx1"/>
                    </a:solidFill>
                    <a:latin typeface="Arial" pitchFamily="34" charset="0"/>
                    <a:ea typeface="ＭＳ Ｐゴシック" pitchFamily="50" charset="-128"/>
                  </a:defRPr>
                </a:lvl3pPr>
                <a:lvl4pPr marL="1600200" indent="-228600" eaLnBrk="0" hangingPunct="0">
                  <a:buChar char="–"/>
                  <a:defRPr kumimoji="1" sz="2000">
                    <a:solidFill>
                      <a:schemeClr val="tx1"/>
                    </a:solidFill>
                    <a:latin typeface="Arial" pitchFamily="34" charset="0"/>
                    <a:ea typeface="ＭＳ Ｐゴシック" pitchFamily="50" charset="-128"/>
                  </a:defRPr>
                </a:lvl4pPr>
                <a:lvl5pPr marL="2057400" indent="-228600" eaLnBrk="0" hangingPunct="0">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en-US" altLang="ja-JP" sz="1800" b="1" i="1" u="none" strike="noStrike" kern="1200" cap="none" spc="0" normalizeH="0" baseline="0" noProof="0" dirty="0" smtClean="0">
                    <a:ln>
                      <a:noFill/>
                    </a:ln>
                    <a:solidFill>
                      <a:srgbClr val="333399"/>
                    </a:solidFill>
                    <a:effectLst/>
                    <a:uLnTx/>
                    <a:uFillTx/>
                    <a:latin typeface="Arial" pitchFamily="34" charset="0"/>
                    <a:ea typeface="ＭＳ Ｐゴシック" pitchFamily="50" charset="-128"/>
                    <a:cs typeface="+mn-cs"/>
                  </a:rPr>
                  <a:t>H</a:t>
                </a:r>
                <a:r>
                  <a:rPr kumimoji="1" lang="en-US" altLang="ja-JP" sz="1800" b="1" i="0" u="none" strike="noStrike" kern="1200" cap="none" spc="0" normalizeH="0" baseline="-25000" noProof="0" dirty="0" smtClean="0">
                    <a:ln>
                      <a:noFill/>
                    </a:ln>
                    <a:solidFill>
                      <a:srgbClr val="333399"/>
                    </a:solidFill>
                    <a:effectLst/>
                    <a:uLnTx/>
                    <a:uFillTx/>
                    <a:latin typeface="Arial" pitchFamily="34" charset="0"/>
                    <a:ea typeface="ＭＳ Ｐゴシック" pitchFamily="50" charset="-128"/>
                    <a:cs typeface="+mn-cs"/>
                    <a:sym typeface="Symbol" panose="05050102010706020507" pitchFamily="18" charset="2"/>
                  </a:rPr>
                  <a:t></a:t>
                </a:r>
                <a:endParaRPr kumimoji="1" lang="ja-JP" altLang="en-US" sz="1800" b="1" i="0" u="none" strike="noStrike" kern="1200" cap="none" spc="0" normalizeH="0" baseline="-25000" noProof="0" dirty="0" smtClean="0">
                  <a:ln>
                    <a:noFill/>
                  </a:ln>
                  <a:solidFill>
                    <a:srgbClr val="333399"/>
                  </a:solidFill>
                  <a:effectLst/>
                  <a:uLnTx/>
                  <a:uFillTx/>
                  <a:latin typeface="Arial" pitchFamily="34" charset="0"/>
                  <a:ea typeface="ＭＳ Ｐゴシック" pitchFamily="50" charset="-128"/>
                  <a:cs typeface="+mn-cs"/>
                </a:endParaRPr>
              </a:p>
            </p:txBody>
          </p:sp>
          <p:cxnSp>
            <p:nvCxnSpPr>
              <p:cNvPr id="91" name="直線矢印コネクタ 90"/>
              <p:cNvCxnSpPr/>
              <p:nvPr/>
            </p:nvCxnSpPr>
            <p:spPr bwMode="auto">
              <a:xfrm rot="16200000">
                <a:off x="7271405" y="3500676"/>
                <a:ext cx="721002" cy="1587"/>
              </a:xfrm>
              <a:prstGeom prst="straightConnector1">
                <a:avLst/>
              </a:prstGeom>
              <a:noFill/>
              <a:ln w="38100" cap="flat" cmpd="sng" algn="ctr">
                <a:solidFill>
                  <a:schemeClr val="accent6"/>
                </a:solidFill>
                <a:prstDash val="solid"/>
                <a:round/>
                <a:headEnd type="none" w="med" len="med"/>
                <a:tailEnd type="triangle"/>
              </a:ln>
              <a:effectLst/>
            </p:spPr>
          </p:cxnSp>
        </p:grpSp>
        <p:sp>
          <p:nvSpPr>
            <p:cNvPr id="89" name="正方形/長方形 88"/>
            <p:cNvSpPr/>
            <p:nvPr/>
          </p:nvSpPr>
          <p:spPr bwMode="auto">
            <a:xfrm>
              <a:off x="6650118" y="1830388"/>
              <a:ext cx="516155" cy="396372"/>
            </a:xfrm>
            <a:prstGeom prst="rect">
              <a:avLst/>
            </a:prstGeom>
            <a:solidFill>
              <a:srgbClr val="C00000">
                <a:alpha val="78039"/>
              </a:srgbClr>
            </a:solidFill>
            <a:ln w="34925" cap="flat" cmpd="sng" algn="ctr">
              <a:solidFill>
                <a:srgbClr val="FFFFFF"/>
              </a:solidFill>
              <a:prstDash val="solid"/>
              <a:round/>
              <a:headEnd type="none" w="med" len="med"/>
              <a:tailEnd type="none" w="med" len="med"/>
            </a:ln>
            <a:effectLst>
              <a:outerShdw blurRad="317500" dir="2700000" algn="ctr">
                <a:srgbClr val="000000">
                  <a:alpha val="43000"/>
                </a:srgbClr>
              </a:outerShdw>
            </a:effectLst>
            <a:scene3d>
              <a:camera prst="isometricOffAxis1Top"/>
              <a:lightRig rig="threePt" dir="t">
                <a:rot lat="0" lon="0" rev="0"/>
              </a:lightRig>
            </a:scene3d>
            <a:sp3d extrusionH="38100" prstMaterial="clear">
              <a:bevelT w="260350" h="50800" prst="softRound"/>
              <a:bevelB prst="softRound"/>
            </a:sp3d>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en-US" sz="2000" b="0" i="0" u="none" strike="noStrike" kern="1200" cap="none" spc="0" normalizeH="0" baseline="0" noProof="0" smtClean="0">
                <a:ln>
                  <a:noFill/>
                </a:ln>
                <a:solidFill>
                  <a:srgbClr val="000000"/>
                </a:solidFill>
                <a:effectLst/>
                <a:uLnTx/>
                <a:uFillTx/>
                <a:latin typeface="Arial" pitchFamily="34" charset="0"/>
                <a:ea typeface="ＭＳ Ｐゴシック" pitchFamily="50" charset="-128"/>
                <a:cs typeface="+mn-cs"/>
              </a:endParaRPr>
            </a:p>
          </p:txBody>
        </p:sp>
      </p:grpSp>
      <p:grpSp>
        <p:nvGrpSpPr>
          <p:cNvPr id="92" name="グループ化 91"/>
          <p:cNvGrpSpPr/>
          <p:nvPr/>
        </p:nvGrpSpPr>
        <p:grpSpPr>
          <a:xfrm>
            <a:off x="6233428" y="2263770"/>
            <a:ext cx="722956" cy="733182"/>
            <a:chOff x="7626048" y="2238810"/>
            <a:chExt cx="722956" cy="733182"/>
          </a:xfrm>
        </p:grpSpPr>
        <p:grpSp>
          <p:nvGrpSpPr>
            <p:cNvPr id="93" name="グループ化 70"/>
            <p:cNvGrpSpPr>
              <a:grpSpLocks/>
            </p:cNvGrpSpPr>
            <p:nvPr/>
          </p:nvGrpSpPr>
          <p:grpSpPr bwMode="auto">
            <a:xfrm>
              <a:off x="7750393" y="2420888"/>
              <a:ext cx="598611" cy="551104"/>
              <a:chOff x="7188193" y="2293377"/>
              <a:chExt cx="876427" cy="807681"/>
            </a:xfrm>
          </p:grpSpPr>
          <p:cxnSp>
            <p:nvCxnSpPr>
              <p:cNvPr id="95" name="直線矢印コネクタ 94"/>
              <p:cNvCxnSpPr/>
              <p:nvPr/>
            </p:nvCxnSpPr>
            <p:spPr bwMode="auto">
              <a:xfrm>
                <a:off x="7188193" y="2293377"/>
                <a:ext cx="512431" cy="337462"/>
              </a:xfrm>
              <a:prstGeom prst="straightConnector1">
                <a:avLst/>
              </a:prstGeom>
              <a:noFill/>
              <a:ln w="38100" cap="flat" cmpd="sng" algn="ctr">
                <a:solidFill>
                  <a:schemeClr val="accent6"/>
                </a:solidFill>
                <a:prstDash val="solid"/>
                <a:round/>
                <a:headEnd type="none" w="med" len="med"/>
                <a:tailEnd type="triangle"/>
              </a:ln>
              <a:effectLst/>
            </p:spPr>
          </p:cxnSp>
          <p:sp>
            <p:nvSpPr>
              <p:cNvPr id="96" name="テキスト ボックス 38"/>
              <p:cNvSpPr txBox="1">
                <a:spLocks noChangeArrowheads="1"/>
              </p:cNvSpPr>
              <p:nvPr/>
            </p:nvSpPr>
            <p:spPr bwMode="auto">
              <a:xfrm>
                <a:off x="7423432" y="2559776"/>
                <a:ext cx="641188" cy="541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Char char="•"/>
                  <a:defRPr kumimoji="1" sz="3200">
                    <a:solidFill>
                      <a:schemeClr val="tx1"/>
                    </a:solidFill>
                    <a:latin typeface="Arial" pitchFamily="34" charset="0"/>
                    <a:ea typeface="ＭＳ Ｐゴシック" pitchFamily="50" charset="-128"/>
                  </a:defRPr>
                </a:lvl1pPr>
                <a:lvl2pPr marL="742950" indent="-285750" eaLnBrk="0" hangingPunct="0">
                  <a:buChar char="–"/>
                  <a:defRPr kumimoji="1" sz="2800">
                    <a:solidFill>
                      <a:schemeClr val="tx1"/>
                    </a:solidFill>
                    <a:latin typeface="Arial" pitchFamily="34" charset="0"/>
                    <a:ea typeface="ＭＳ Ｐゴシック" pitchFamily="50" charset="-128"/>
                  </a:defRPr>
                </a:lvl2pPr>
                <a:lvl3pPr marL="1143000" indent="-228600" eaLnBrk="0" hangingPunct="0">
                  <a:buChar char="•"/>
                  <a:defRPr kumimoji="1" sz="2400">
                    <a:solidFill>
                      <a:schemeClr val="tx1"/>
                    </a:solidFill>
                    <a:latin typeface="Arial" pitchFamily="34" charset="0"/>
                    <a:ea typeface="ＭＳ Ｐゴシック" pitchFamily="50" charset="-128"/>
                  </a:defRPr>
                </a:lvl3pPr>
                <a:lvl4pPr marL="1600200" indent="-228600" eaLnBrk="0" hangingPunct="0">
                  <a:buChar char="–"/>
                  <a:defRPr kumimoji="1" sz="2000">
                    <a:solidFill>
                      <a:schemeClr val="tx1"/>
                    </a:solidFill>
                    <a:latin typeface="Arial" pitchFamily="34" charset="0"/>
                    <a:ea typeface="ＭＳ Ｐゴシック" pitchFamily="50" charset="-128"/>
                  </a:defRPr>
                </a:lvl4pPr>
                <a:lvl5pPr marL="2057400" indent="-228600" eaLnBrk="0" hangingPunct="0">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en-US" altLang="ja-JP" sz="1800" b="1" i="1" u="none" strike="noStrike" kern="1200" cap="none" spc="0" normalizeH="0" baseline="0" noProof="0" dirty="0" smtClean="0">
                    <a:ln>
                      <a:noFill/>
                    </a:ln>
                    <a:solidFill>
                      <a:srgbClr val="333399"/>
                    </a:solidFill>
                    <a:effectLst/>
                    <a:uLnTx/>
                    <a:uFillTx/>
                    <a:latin typeface="Arial" pitchFamily="34" charset="0"/>
                    <a:ea typeface="ＭＳ Ｐゴシック" pitchFamily="50" charset="-128"/>
                    <a:cs typeface="+mn-cs"/>
                  </a:rPr>
                  <a:t>H</a:t>
                </a:r>
                <a:r>
                  <a:rPr kumimoji="1" lang="en-US" altLang="ja-JP" sz="1800" b="1" i="1" u="none" strike="noStrike" kern="1200" cap="none" spc="0" normalizeH="0" baseline="-25000" noProof="0" dirty="0" smtClean="0">
                    <a:ln>
                      <a:noFill/>
                    </a:ln>
                    <a:solidFill>
                      <a:srgbClr val="333399"/>
                    </a:solidFill>
                    <a:effectLst/>
                    <a:uLnTx/>
                    <a:uFillTx/>
                    <a:latin typeface="Arial" pitchFamily="34" charset="0"/>
                    <a:ea typeface="ＭＳ Ｐゴシック" pitchFamily="50" charset="-128"/>
                    <a:cs typeface="+mn-cs"/>
                  </a:rPr>
                  <a:t>||</a:t>
                </a:r>
                <a:endParaRPr kumimoji="1" lang="ja-JP" altLang="en-US" sz="1800" b="1" i="1" u="none" strike="noStrike" kern="1200" cap="none" spc="0" normalizeH="0" baseline="-25000" noProof="0" dirty="0" smtClean="0">
                  <a:ln>
                    <a:noFill/>
                  </a:ln>
                  <a:solidFill>
                    <a:srgbClr val="333399"/>
                  </a:solidFill>
                  <a:effectLst/>
                  <a:uLnTx/>
                  <a:uFillTx/>
                  <a:latin typeface="Arial" pitchFamily="34" charset="0"/>
                  <a:ea typeface="ＭＳ Ｐゴシック" pitchFamily="50" charset="-128"/>
                  <a:cs typeface="+mn-cs"/>
                </a:endParaRPr>
              </a:p>
            </p:txBody>
          </p:sp>
        </p:grpSp>
        <p:sp>
          <p:nvSpPr>
            <p:cNvPr id="94" name="正方形/長方形 93"/>
            <p:cNvSpPr/>
            <p:nvPr/>
          </p:nvSpPr>
          <p:spPr bwMode="auto">
            <a:xfrm>
              <a:off x="7626048" y="2238810"/>
              <a:ext cx="516155" cy="396372"/>
            </a:xfrm>
            <a:prstGeom prst="rect">
              <a:avLst/>
            </a:prstGeom>
            <a:solidFill>
              <a:srgbClr val="C00000">
                <a:alpha val="78039"/>
              </a:srgbClr>
            </a:solidFill>
            <a:ln w="34925" cap="flat" cmpd="sng" algn="ctr">
              <a:solidFill>
                <a:srgbClr val="FFFFFF"/>
              </a:solidFill>
              <a:prstDash val="solid"/>
              <a:round/>
              <a:headEnd type="none" w="med" len="med"/>
              <a:tailEnd type="none" w="med" len="med"/>
            </a:ln>
            <a:effectLst>
              <a:outerShdw blurRad="317500" dir="2700000" algn="ctr">
                <a:srgbClr val="000000">
                  <a:alpha val="43000"/>
                </a:srgbClr>
              </a:outerShdw>
            </a:effectLst>
            <a:scene3d>
              <a:camera prst="isometricOffAxis1Top"/>
              <a:lightRig rig="threePt" dir="t">
                <a:rot lat="0" lon="0" rev="0"/>
              </a:lightRig>
            </a:scene3d>
            <a:sp3d extrusionH="38100" prstMaterial="clear">
              <a:bevelT w="260350" h="50800" prst="softRound"/>
              <a:bevelB prst="softRound"/>
            </a:sp3d>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en-US" sz="2000" b="0" i="0" u="none" strike="noStrike" kern="1200" cap="none" spc="0" normalizeH="0" baseline="0" noProof="0" smtClean="0">
                <a:ln>
                  <a:noFill/>
                </a:ln>
                <a:solidFill>
                  <a:srgbClr val="000000"/>
                </a:solidFill>
                <a:effectLst/>
                <a:uLnTx/>
                <a:uFillTx/>
                <a:latin typeface="Arial" pitchFamily="34" charset="0"/>
                <a:ea typeface="ＭＳ Ｐゴシック" pitchFamily="50" charset="-128"/>
                <a:cs typeface="+mn-cs"/>
              </a:endParaRPr>
            </a:p>
          </p:txBody>
        </p:sp>
      </p:grpSp>
      <p:grpSp>
        <p:nvGrpSpPr>
          <p:cNvPr id="97" name="グループ化 96"/>
          <p:cNvGrpSpPr/>
          <p:nvPr/>
        </p:nvGrpSpPr>
        <p:grpSpPr>
          <a:xfrm>
            <a:off x="6012160" y="4329669"/>
            <a:ext cx="673166" cy="598183"/>
            <a:chOff x="6493107" y="1628577"/>
            <a:chExt cx="673166" cy="598183"/>
          </a:xfrm>
        </p:grpSpPr>
        <p:grpSp>
          <p:nvGrpSpPr>
            <p:cNvPr id="98" name="グループ化 60"/>
            <p:cNvGrpSpPr>
              <a:grpSpLocks/>
            </p:cNvGrpSpPr>
            <p:nvPr/>
          </p:nvGrpSpPr>
          <p:grpSpPr bwMode="auto">
            <a:xfrm>
              <a:off x="6493107" y="1628577"/>
              <a:ext cx="495649" cy="524445"/>
              <a:chOff x="7006215" y="3093834"/>
              <a:chExt cx="725291" cy="768137"/>
            </a:xfrm>
          </p:grpSpPr>
          <p:sp>
            <p:nvSpPr>
              <p:cNvPr id="100" name="テキスト ボックス 40"/>
              <p:cNvSpPr txBox="1">
                <a:spLocks noChangeArrowheads="1"/>
              </p:cNvSpPr>
              <p:nvPr/>
            </p:nvSpPr>
            <p:spPr bwMode="auto">
              <a:xfrm>
                <a:off x="7006215" y="3093834"/>
                <a:ext cx="725291" cy="540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Char char="•"/>
                  <a:defRPr kumimoji="1" sz="3200">
                    <a:solidFill>
                      <a:schemeClr val="tx1"/>
                    </a:solidFill>
                    <a:latin typeface="Arial" pitchFamily="34" charset="0"/>
                    <a:ea typeface="ＭＳ Ｐゴシック" pitchFamily="50" charset="-128"/>
                  </a:defRPr>
                </a:lvl1pPr>
                <a:lvl2pPr marL="742950" indent="-285750" eaLnBrk="0" hangingPunct="0">
                  <a:buChar char="–"/>
                  <a:defRPr kumimoji="1" sz="2800">
                    <a:solidFill>
                      <a:schemeClr val="tx1"/>
                    </a:solidFill>
                    <a:latin typeface="Arial" pitchFamily="34" charset="0"/>
                    <a:ea typeface="ＭＳ Ｐゴシック" pitchFamily="50" charset="-128"/>
                  </a:defRPr>
                </a:lvl2pPr>
                <a:lvl3pPr marL="1143000" indent="-228600" eaLnBrk="0" hangingPunct="0">
                  <a:buChar char="•"/>
                  <a:defRPr kumimoji="1" sz="2400">
                    <a:solidFill>
                      <a:schemeClr val="tx1"/>
                    </a:solidFill>
                    <a:latin typeface="Arial" pitchFamily="34" charset="0"/>
                    <a:ea typeface="ＭＳ Ｐゴシック" pitchFamily="50" charset="-128"/>
                  </a:defRPr>
                </a:lvl3pPr>
                <a:lvl4pPr marL="1600200" indent="-228600" eaLnBrk="0" hangingPunct="0">
                  <a:buChar char="–"/>
                  <a:defRPr kumimoji="1" sz="2000">
                    <a:solidFill>
                      <a:schemeClr val="tx1"/>
                    </a:solidFill>
                    <a:latin typeface="Arial" pitchFamily="34" charset="0"/>
                    <a:ea typeface="ＭＳ Ｐゴシック" pitchFamily="50" charset="-128"/>
                  </a:defRPr>
                </a:lvl4pPr>
                <a:lvl5pPr marL="2057400" indent="-228600" eaLnBrk="0" hangingPunct="0">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en-US" altLang="ja-JP" sz="1800" b="1" i="1" u="none" strike="noStrike" kern="1200" cap="none" spc="0" normalizeH="0" baseline="0" noProof="0" dirty="0" smtClean="0">
                    <a:ln>
                      <a:noFill/>
                    </a:ln>
                    <a:solidFill>
                      <a:srgbClr val="333399"/>
                    </a:solidFill>
                    <a:effectLst/>
                    <a:uLnTx/>
                    <a:uFillTx/>
                    <a:latin typeface="Arial" pitchFamily="34" charset="0"/>
                    <a:ea typeface="ＭＳ Ｐゴシック" pitchFamily="50" charset="-128"/>
                    <a:cs typeface="+mn-cs"/>
                  </a:rPr>
                  <a:t>H</a:t>
                </a:r>
                <a:r>
                  <a:rPr kumimoji="1" lang="en-US" altLang="ja-JP" sz="1800" b="1" i="0" u="none" strike="noStrike" kern="1200" cap="none" spc="0" normalizeH="0" baseline="-25000" noProof="0" dirty="0">
                    <a:ln>
                      <a:noFill/>
                    </a:ln>
                    <a:solidFill>
                      <a:srgbClr val="333399"/>
                    </a:solidFill>
                    <a:effectLst/>
                    <a:uLnTx/>
                    <a:uFillTx/>
                    <a:latin typeface="Arial" pitchFamily="34" charset="0"/>
                    <a:ea typeface="ＭＳ Ｐゴシック" pitchFamily="50" charset="-128"/>
                    <a:cs typeface="+mn-cs"/>
                    <a:sym typeface="Symbol" panose="05050102010706020507" pitchFamily="18" charset="2"/>
                  </a:rPr>
                  <a:t> </a:t>
                </a:r>
                <a:endParaRPr kumimoji="1" lang="ja-JP" altLang="en-US" sz="1800" b="1" i="1" u="none" strike="noStrike" kern="1200" cap="none" spc="0" normalizeH="0" baseline="0" noProof="0" dirty="0" smtClean="0">
                  <a:ln>
                    <a:noFill/>
                  </a:ln>
                  <a:solidFill>
                    <a:srgbClr val="333399"/>
                  </a:solidFill>
                  <a:effectLst/>
                  <a:uLnTx/>
                  <a:uFillTx/>
                  <a:latin typeface="Arial" pitchFamily="34" charset="0"/>
                  <a:ea typeface="ＭＳ Ｐゴシック" pitchFamily="50" charset="-128"/>
                  <a:cs typeface="+mn-cs"/>
                </a:endParaRPr>
              </a:p>
            </p:txBody>
          </p:sp>
          <p:cxnSp>
            <p:nvCxnSpPr>
              <p:cNvPr id="101" name="直線矢印コネクタ 100"/>
              <p:cNvCxnSpPr/>
              <p:nvPr/>
            </p:nvCxnSpPr>
            <p:spPr bwMode="auto">
              <a:xfrm rot="16200000">
                <a:off x="7271405" y="3500676"/>
                <a:ext cx="721002" cy="1587"/>
              </a:xfrm>
              <a:prstGeom prst="straightConnector1">
                <a:avLst/>
              </a:prstGeom>
              <a:noFill/>
              <a:ln w="38100" cap="flat" cmpd="sng" algn="ctr">
                <a:solidFill>
                  <a:schemeClr val="accent6"/>
                </a:solidFill>
                <a:prstDash val="solid"/>
                <a:round/>
                <a:headEnd type="none" w="med" len="med"/>
                <a:tailEnd type="triangle"/>
              </a:ln>
              <a:effectLst/>
            </p:spPr>
          </p:cxnSp>
        </p:grpSp>
        <p:sp>
          <p:nvSpPr>
            <p:cNvPr id="99" name="正方形/長方形 98"/>
            <p:cNvSpPr/>
            <p:nvPr/>
          </p:nvSpPr>
          <p:spPr bwMode="auto">
            <a:xfrm>
              <a:off x="6650118" y="1830388"/>
              <a:ext cx="516155" cy="396372"/>
            </a:xfrm>
            <a:prstGeom prst="rect">
              <a:avLst/>
            </a:prstGeom>
            <a:solidFill>
              <a:srgbClr val="C00000">
                <a:alpha val="78039"/>
              </a:srgbClr>
            </a:solidFill>
            <a:ln w="34925" cap="flat" cmpd="sng" algn="ctr">
              <a:solidFill>
                <a:srgbClr val="FFFFFF"/>
              </a:solidFill>
              <a:prstDash val="solid"/>
              <a:round/>
              <a:headEnd type="none" w="med" len="med"/>
              <a:tailEnd type="none" w="med" len="med"/>
            </a:ln>
            <a:effectLst>
              <a:outerShdw blurRad="317500" dir="2700000" algn="ctr">
                <a:srgbClr val="000000">
                  <a:alpha val="43000"/>
                </a:srgbClr>
              </a:outerShdw>
            </a:effectLst>
            <a:scene3d>
              <a:camera prst="isometricOffAxis1Top"/>
              <a:lightRig rig="threePt" dir="t">
                <a:rot lat="0" lon="0" rev="0"/>
              </a:lightRig>
            </a:scene3d>
            <a:sp3d extrusionH="38100" prstMaterial="clear">
              <a:bevelT w="260350" h="50800" prst="softRound"/>
              <a:bevelB prst="softRound"/>
            </a:sp3d>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en-US" sz="2000" b="0" i="0" u="none" strike="noStrike" kern="1200" cap="none" spc="0" normalizeH="0" baseline="0" noProof="0" smtClean="0">
                <a:ln>
                  <a:noFill/>
                </a:ln>
                <a:solidFill>
                  <a:srgbClr val="000000"/>
                </a:solidFill>
                <a:effectLst/>
                <a:uLnTx/>
                <a:uFillTx/>
                <a:latin typeface="Arial" pitchFamily="34" charset="0"/>
                <a:ea typeface="ＭＳ Ｐゴシック" pitchFamily="50" charset="-128"/>
                <a:cs typeface="+mn-cs"/>
              </a:endParaRPr>
            </a:p>
          </p:txBody>
        </p:sp>
      </p:grpSp>
      <p:grpSp>
        <p:nvGrpSpPr>
          <p:cNvPr id="102" name="グループ化 101"/>
          <p:cNvGrpSpPr/>
          <p:nvPr/>
        </p:nvGrpSpPr>
        <p:grpSpPr>
          <a:xfrm>
            <a:off x="5198542" y="3921617"/>
            <a:ext cx="722950" cy="731519"/>
            <a:chOff x="7626048" y="2238810"/>
            <a:chExt cx="722950" cy="731519"/>
          </a:xfrm>
        </p:grpSpPr>
        <p:grpSp>
          <p:nvGrpSpPr>
            <p:cNvPr id="103" name="グループ化 70"/>
            <p:cNvGrpSpPr>
              <a:grpSpLocks/>
            </p:cNvGrpSpPr>
            <p:nvPr/>
          </p:nvGrpSpPr>
          <p:grpSpPr bwMode="auto">
            <a:xfrm>
              <a:off x="7750387" y="2420888"/>
              <a:ext cx="598611" cy="549441"/>
              <a:chOff x="7188193" y="2293377"/>
              <a:chExt cx="876428" cy="805244"/>
            </a:xfrm>
          </p:grpSpPr>
          <p:cxnSp>
            <p:nvCxnSpPr>
              <p:cNvPr id="118" name="直線矢印コネクタ 117"/>
              <p:cNvCxnSpPr/>
              <p:nvPr/>
            </p:nvCxnSpPr>
            <p:spPr bwMode="auto">
              <a:xfrm>
                <a:off x="7188193" y="2293377"/>
                <a:ext cx="512431" cy="337462"/>
              </a:xfrm>
              <a:prstGeom prst="straightConnector1">
                <a:avLst/>
              </a:prstGeom>
              <a:noFill/>
              <a:ln w="38100" cap="flat" cmpd="sng" algn="ctr">
                <a:solidFill>
                  <a:schemeClr val="accent6"/>
                </a:solidFill>
                <a:prstDash val="solid"/>
                <a:round/>
                <a:headEnd type="none" w="med" len="med"/>
                <a:tailEnd type="triangle"/>
              </a:ln>
              <a:effectLst/>
            </p:spPr>
          </p:cxnSp>
          <p:sp>
            <p:nvSpPr>
              <p:cNvPr id="119" name="テキスト ボックス 38"/>
              <p:cNvSpPr txBox="1">
                <a:spLocks noChangeArrowheads="1"/>
              </p:cNvSpPr>
              <p:nvPr/>
            </p:nvSpPr>
            <p:spPr bwMode="auto">
              <a:xfrm>
                <a:off x="7423432" y="2557339"/>
                <a:ext cx="641189" cy="541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Char char="•"/>
                  <a:defRPr kumimoji="1" sz="3200">
                    <a:solidFill>
                      <a:schemeClr val="tx1"/>
                    </a:solidFill>
                    <a:latin typeface="Arial" pitchFamily="34" charset="0"/>
                    <a:ea typeface="ＭＳ Ｐゴシック" pitchFamily="50" charset="-128"/>
                  </a:defRPr>
                </a:lvl1pPr>
                <a:lvl2pPr marL="742950" indent="-285750" eaLnBrk="0" hangingPunct="0">
                  <a:buChar char="–"/>
                  <a:defRPr kumimoji="1" sz="2800">
                    <a:solidFill>
                      <a:schemeClr val="tx1"/>
                    </a:solidFill>
                    <a:latin typeface="Arial" pitchFamily="34" charset="0"/>
                    <a:ea typeface="ＭＳ Ｐゴシック" pitchFamily="50" charset="-128"/>
                  </a:defRPr>
                </a:lvl2pPr>
                <a:lvl3pPr marL="1143000" indent="-228600" eaLnBrk="0" hangingPunct="0">
                  <a:buChar char="•"/>
                  <a:defRPr kumimoji="1" sz="2400">
                    <a:solidFill>
                      <a:schemeClr val="tx1"/>
                    </a:solidFill>
                    <a:latin typeface="Arial" pitchFamily="34" charset="0"/>
                    <a:ea typeface="ＭＳ Ｐゴシック" pitchFamily="50" charset="-128"/>
                  </a:defRPr>
                </a:lvl3pPr>
                <a:lvl4pPr marL="1600200" indent="-228600" eaLnBrk="0" hangingPunct="0">
                  <a:buChar char="–"/>
                  <a:defRPr kumimoji="1" sz="2000">
                    <a:solidFill>
                      <a:schemeClr val="tx1"/>
                    </a:solidFill>
                    <a:latin typeface="Arial" pitchFamily="34" charset="0"/>
                    <a:ea typeface="ＭＳ Ｐゴシック" pitchFamily="50" charset="-128"/>
                  </a:defRPr>
                </a:lvl4pPr>
                <a:lvl5pPr marL="2057400" indent="-228600" eaLnBrk="0" hangingPunct="0">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en-US" altLang="ja-JP" sz="1800" b="1" i="1" u="none" strike="noStrike" kern="1200" cap="none" spc="0" normalizeH="0" baseline="0" noProof="0" dirty="0" smtClean="0">
                    <a:ln>
                      <a:noFill/>
                    </a:ln>
                    <a:solidFill>
                      <a:srgbClr val="333399"/>
                    </a:solidFill>
                    <a:effectLst/>
                    <a:uLnTx/>
                    <a:uFillTx/>
                    <a:latin typeface="Arial" pitchFamily="34" charset="0"/>
                    <a:ea typeface="ＭＳ Ｐゴシック" pitchFamily="50" charset="-128"/>
                    <a:cs typeface="+mn-cs"/>
                  </a:rPr>
                  <a:t>H</a:t>
                </a:r>
                <a:r>
                  <a:rPr kumimoji="1" lang="en-US" altLang="ja-JP" sz="1800" b="1" i="1" u="none" strike="noStrike" kern="1200" cap="none" spc="0" normalizeH="0" baseline="-25000" noProof="0" dirty="0" smtClean="0">
                    <a:ln>
                      <a:noFill/>
                    </a:ln>
                    <a:solidFill>
                      <a:srgbClr val="333399"/>
                    </a:solidFill>
                    <a:effectLst/>
                    <a:uLnTx/>
                    <a:uFillTx/>
                    <a:latin typeface="Arial" pitchFamily="34" charset="0"/>
                    <a:ea typeface="ＭＳ Ｐゴシック" pitchFamily="50" charset="-128"/>
                    <a:cs typeface="+mn-cs"/>
                  </a:rPr>
                  <a:t>||</a:t>
                </a:r>
                <a:endParaRPr kumimoji="1" lang="ja-JP" altLang="en-US" sz="1800" b="1" i="1" u="none" strike="noStrike" kern="1200" cap="none" spc="0" normalizeH="0" baseline="0" noProof="0" dirty="0" smtClean="0">
                  <a:ln>
                    <a:noFill/>
                  </a:ln>
                  <a:solidFill>
                    <a:srgbClr val="333399"/>
                  </a:solidFill>
                  <a:effectLst/>
                  <a:uLnTx/>
                  <a:uFillTx/>
                  <a:latin typeface="Arial" pitchFamily="34" charset="0"/>
                  <a:ea typeface="ＭＳ Ｐゴシック" pitchFamily="50" charset="-128"/>
                  <a:cs typeface="+mn-cs"/>
                </a:endParaRPr>
              </a:p>
            </p:txBody>
          </p:sp>
        </p:grpSp>
        <p:sp>
          <p:nvSpPr>
            <p:cNvPr id="104" name="正方形/長方形 103"/>
            <p:cNvSpPr/>
            <p:nvPr/>
          </p:nvSpPr>
          <p:spPr bwMode="auto">
            <a:xfrm>
              <a:off x="7626048" y="2238810"/>
              <a:ext cx="516155" cy="396372"/>
            </a:xfrm>
            <a:prstGeom prst="rect">
              <a:avLst/>
            </a:prstGeom>
            <a:solidFill>
              <a:srgbClr val="C00000">
                <a:alpha val="78039"/>
              </a:srgbClr>
            </a:solidFill>
            <a:ln w="34925" cap="flat" cmpd="sng" algn="ctr">
              <a:solidFill>
                <a:srgbClr val="FFFFFF"/>
              </a:solidFill>
              <a:prstDash val="solid"/>
              <a:round/>
              <a:headEnd type="none" w="med" len="med"/>
              <a:tailEnd type="none" w="med" len="med"/>
            </a:ln>
            <a:effectLst>
              <a:outerShdw blurRad="317500" dir="2700000" algn="ctr">
                <a:srgbClr val="000000">
                  <a:alpha val="43000"/>
                </a:srgbClr>
              </a:outerShdw>
            </a:effectLst>
            <a:scene3d>
              <a:camera prst="isometricOffAxis1Top"/>
              <a:lightRig rig="threePt" dir="t">
                <a:rot lat="0" lon="0" rev="0"/>
              </a:lightRig>
            </a:scene3d>
            <a:sp3d extrusionH="38100" prstMaterial="clear">
              <a:bevelT w="260350" h="50800" prst="softRound"/>
              <a:bevelB prst="softRound"/>
            </a:sp3d>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en-US" sz="2000" b="0" i="0" u="none" strike="noStrike" kern="1200" cap="none" spc="0" normalizeH="0" baseline="0" noProof="0" smtClean="0">
                <a:ln>
                  <a:noFill/>
                </a:ln>
                <a:solidFill>
                  <a:srgbClr val="000000"/>
                </a:solidFill>
                <a:effectLst/>
                <a:uLnTx/>
                <a:uFillTx/>
                <a:latin typeface="Arial" pitchFamily="34" charset="0"/>
                <a:ea typeface="ＭＳ Ｐゴシック" pitchFamily="50" charset="-128"/>
                <a:cs typeface="+mn-cs"/>
              </a:endParaRPr>
            </a:p>
          </p:txBody>
        </p:sp>
      </p:grpSp>
      <p:grpSp>
        <p:nvGrpSpPr>
          <p:cNvPr id="3" name="グループ化 2"/>
          <p:cNvGrpSpPr/>
          <p:nvPr/>
        </p:nvGrpSpPr>
        <p:grpSpPr>
          <a:xfrm>
            <a:off x="2473267" y="1714663"/>
            <a:ext cx="356188" cy="697782"/>
            <a:chOff x="1143326" y="1830220"/>
            <a:chExt cx="356188" cy="697782"/>
          </a:xfrm>
        </p:grpSpPr>
        <p:sp>
          <p:nvSpPr>
            <p:cNvPr id="107" name="AutoShape 20"/>
            <p:cNvSpPr>
              <a:spLocks noChangeArrowheads="1"/>
            </p:cNvSpPr>
            <p:nvPr/>
          </p:nvSpPr>
          <p:spPr bwMode="auto">
            <a:xfrm rot="16200000" flipV="1">
              <a:off x="1125232" y="2159564"/>
              <a:ext cx="412650" cy="324226"/>
            </a:xfrm>
            <a:prstGeom prst="rightArrow">
              <a:avLst>
                <a:gd name="adj1" fmla="val 50000"/>
                <a:gd name="adj2" fmla="val 38025"/>
              </a:avLst>
            </a:prstGeom>
            <a:solidFill>
              <a:srgbClr val="3399FF"/>
            </a:solidFill>
            <a:ln w="9525">
              <a:solidFill>
                <a:srgbClr val="000000"/>
              </a:solidFill>
              <a:miter lim="800000"/>
              <a:headEnd/>
              <a:tailEnd/>
            </a:ln>
          </p:spPr>
          <p:txBody>
            <a:bodyPr lIns="74295" tIns="8890" rIns="74295" bIns="8890"/>
            <a:lstStyle>
              <a:lvl1pPr eaLnBrk="0" hangingPunct="0">
                <a:defRPr kumimoji="1" sz="20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0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0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en-US" sz="2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108" name="テキスト ボックス 40"/>
            <p:cNvSpPr txBox="1">
              <a:spLocks noChangeArrowheads="1"/>
            </p:cNvSpPr>
            <p:nvPr/>
          </p:nvSpPr>
          <p:spPr bwMode="auto">
            <a:xfrm>
              <a:off x="1143326" y="1830220"/>
              <a:ext cx="35618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16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16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16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16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16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16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16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16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16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en-US" altLang="ja-JP" sz="1600" b="1" i="1" u="none" strike="noStrike" kern="1200" cap="none" spc="0" normalizeH="0" baseline="0" noProof="0" dirty="0" smtClean="0">
                  <a:ln>
                    <a:noFill/>
                  </a:ln>
                  <a:solidFill>
                    <a:srgbClr val="333399"/>
                  </a:solidFill>
                  <a:effectLst/>
                  <a:uLnTx/>
                  <a:uFillTx/>
                  <a:latin typeface="Arial" panose="020B0604020202020204" pitchFamily="34" charset="0"/>
                  <a:ea typeface="ＭＳ Ｐゴシック" panose="020B0600070205080204" pitchFamily="50" charset="-128"/>
                  <a:cs typeface="+mn-cs"/>
                </a:rPr>
                <a:t>M</a:t>
              </a:r>
              <a:endParaRPr kumimoji="1" lang="ja-JP" altLang="en-US" sz="1600" b="1" i="1" u="none" strike="noStrike" kern="1200" cap="none" spc="0" normalizeH="0" baseline="0" noProof="0" dirty="0">
                <a:ln>
                  <a:noFill/>
                </a:ln>
                <a:solidFill>
                  <a:srgbClr val="333399"/>
                </a:solidFill>
                <a:effectLst/>
                <a:uLnTx/>
                <a:uFillTx/>
                <a:latin typeface="Arial" panose="020B0604020202020204" pitchFamily="34" charset="0"/>
                <a:ea typeface="ＭＳ Ｐゴシック" panose="020B0600070205080204" pitchFamily="50" charset="-128"/>
                <a:cs typeface="+mn-cs"/>
              </a:endParaRPr>
            </a:p>
          </p:txBody>
        </p:sp>
      </p:grpSp>
      <p:grpSp>
        <p:nvGrpSpPr>
          <p:cNvPr id="4" name="グループ化 3"/>
          <p:cNvGrpSpPr/>
          <p:nvPr/>
        </p:nvGrpSpPr>
        <p:grpSpPr>
          <a:xfrm>
            <a:off x="2507440" y="4907670"/>
            <a:ext cx="460760" cy="601334"/>
            <a:chOff x="1115616" y="4232047"/>
            <a:chExt cx="460760" cy="601334"/>
          </a:xfrm>
        </p:grpSpPr>
        <p:sp>
          <p:nvSpPr>
            <p:cNvPr id="106" name="AutoShape 20"/>
            <p:cNvSpPr>
              <a:spLocks noChangeArrowheads="1"/>
            </p:cNvSpPr>
            <p:nvPr/>
          </p:nvSpPr>
          <p:spPr bwMode="auto">
            <a:xfrm rot="20952222" flipV="1">
              <a:off x="1163726" y="4509155"/>
              <a:ext cx="412650" cy="324226"/>
            </a:xfrm>
            <a:prstGeom prst="rightArrow">
              <a:avLst>
                <a:gd name="adj1" fmla="val 50000"/>
                <a:gd name="adj2" fmla="val 38025"/>
              </a:avLst>
            </a:prstGeom>
            <a:solidFill>
              <a:srgbClr val="3399FF"/>
            </a:solidFill>
            <a:ln w="9525">
              <a:solidFill>
                <a:srgbClr val="000000"/>
              </a:solidFill>
              <a:miter lim="800000"/>
              <a:headEnd/>
              <a:tailEnd/>
            </a:ln>
          </p:spPr>
          <p:txBody>
            <a:bodyPr lIns="74295" tIns="8890" rIns="74295" bIns="8890"/>
            <a:lstStyle>
              <a:lvl1pPr eaLnBrk="0" hangingPunct="0">
                <a:defRPr kumimoji="1" sz="20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0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0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en-US" sz="2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109" name="テキスト ボックス 40"/>
            <p:cNvSpPr txBox="1">
              <a:spLocks noChangeArrowheads="1"/>
            </p:cNvSpPr>
            <p:nvPr/>
          </p:nvSpPr>
          <p:spPr bwMode="auto">
            <a:xfrm>
              <a:off x="1115616" y="4232047"/>
              <a:ext cx="35618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16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16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16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16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16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16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16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16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16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en-US" altLang="ja-JP" sz="1600" b="1" i="1" u="none" strike="noStrike" kern="1200" cap="none" spc="0" normalizeH="0" baseline="0" noProof="0" dirty="0" smtClean="0">
                  <a:ln>
                    <a:noFill/>
                  </a:ln>
                  <a:solidFill>
                    <a:srgbClr val="333399"/>
                  </a:solidFill>
                  <a:effectLst/>
                  <a:uLnTx/>
                  <a:uFillTx/>
                  <a:latin typeface="Arial" panose="020B0604020202020204" pitchFamily="34" charset="0"/>
                  <a:ea typeface="ＭＳ Ｐゴシック" panose="020B0600070205080204" pitchFamily="50" charset="-128"/>
                  <a:cs typeface="+mn-cs"/>
                </a:rPr>
                <a:t>M</a:t>
              </a:r>
              <a:endParaRPr kumimoji="1" lang="ja-JP" altLang="en-US" sz="1600" b="1" i="1" u="none" strike="noStrike" kern="1200" cap="none" spc="0" normalizeH="0" baseline="0" noProof="0" dirty="0">
                <a:ln>
                  <a:noFill/>
                </a:ln>
                <a:solidFill>
                  <a:srgbClr val="333399"/>
                </a:solidFill>
                <a:effectLst/>
                <a:uLnTx/>
                <a:uFillTx/>
                <a:latin typeface="Arial" panose="020B0604020202020204" pitchFamily="34" charset="0"/>
                <a:ea typeface="ＭＳ Ｐゴシック" panose="020B0600070205080204" pitchFamily="50" charset="-128"/>
                <a:cs typeface="+mn-cs"/>
              </a:endParaRPr>
            </a:p>
          </p:txBody>
        </p:sp>
      </p:grpSp>
    </p:spTree>
    <p:extLst>
      <p:ext uri="{BB962C8B-B14F-4D97-AF65-F5344CB8AC3E}">
        <p14:creationId xmlns:p14="http://schemas.microsoft.com/office/powerpoint/2010/main" val="25231927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8"/>
          <p:cNvSpPr>
            <a:spLocks noChangeArrowheads="1"/>
          </p:cNvSpPr>
          <p:nvPr/>
        </p:nvSpPr>
        <p:spPr bwMode="auto">
          <a:xfrm>
            <a:off x="609600" y="1066800"/>
            <a:ext cx="7924800" cy="76200"/>
          </a:xfrm>
          <a:prstGeom prst="rect">
            <a:avLst/>
          </a:prstGeom>
          <a:gradFill rotWithShape="0">
            <a:gsLst>
              <a:gs pos="0">
                <a:srgbClr val="66FFCC"/>
              </a:gs>
              <a:gs pos="100000">
                <a:schemeClr val="accent2"/>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buChar char="•"/>
              <a:defRPr kumimoji="1" sz="3200">
                <a:solidFill>
                  <a:schemeClr val="tx1"/>
                </a:solidFill>
                <a:latin typeface="Arial" pitchFamily="34" charset="0"/>
                <a:ea typeface="ＭＳ Ｐゴシック" pitchFamily="50" charset="-128"/>
              </a:defRPr>
            </a:lvl1pPr>
            <a:lvl2pPr marL="742950" indent="-285750" eaLnBrk="0" hangingPunct="0">
              <a:buChar char="–"/>
              <a:defRPr kumimoji="1" sz="2800">
                <a:solidFill>
                  <a:schemeClr val="tx1"/>
                </a:solidFill>
                <a:latin typeface="Arial" pitchFamily="34" charset="0"/>
                <a:ea typeface="ＭＳ Ｐゴシック" pitchFamily="50" charset="-128"/>
              </a:defRPr>
            </a:lvl2pPr>
            <a:lvl3pPr marL="1143000" indent="-228600" eaLnBrk="0" hangingPunct="0">
              <a:buChar char="•"/>
              <a:defRPr kumimoji="1" sz="2400">
                <a:solidFill>
                  <a:schemeClr val="tx1"/>
                </a:solidFill>
                <a:latin typeface="Arial" pitchFamily="34" charset="0"/>
                <a:ea typeface="ＭＳ Ｐゴシック" pitchFamily="50" charset="-128"/>
              </a:defRPr>
            </a:lvl3pPr>
            <a:lvl4pPr marL="1600200" indent="-228600" eaLnBrk="0" hangingPunct="0">
              <a:buChar char="–"/>
              <a:defRPr kumimoji="1" sz="2000">
                <a:solidFill>
                  <a:schemeClr val="tx1"/>
                </a:solidFill>
                <a:latin typeface="Arial" pitchFamily="34" charset="0"/>
                <a:ea typeface="ＭＳ Ｐゴシック" pitchFamily="50" charset="-128"/>
              </a:defRPr>
            </a:lvl4pPr>
            <a:lvl5pPr marL="2057400" indent="-228600" eaLnBrk="0" hangingPunct="0">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en-US" sz="2000" b="0" i="0" u="none" strike="noStrike" kern="1200" cap="none" spc="0" normalizeH="0" baseline="0" noProof="0" smtClean="0">
              <a:ln>
                <a:noFill/>
              </a:ln>
              <a:solidFill>
                <a:srgbClr val="000000"/>
              </a:solidFill>
              <a:effectLst/>
              <a:uLnTx/>
              <a:uFillTx/>
              <a:latin typeface="Arial" pitchFamily="34" charset="0"/>
              <a:ea typeface="ＭＳ Ｐゴシック" pitchFamily="50" charset="-128"/>
              <a:cs typeface="+mn-cs"/>
            </a:endParaRPr>
          </a:p>
        </p:txBody>
      </p:sp>
      <p:grpSp>
        <p:nvGrpSpPr>
          <p:cNvPr id="14" name="グループ化 13"/>
          <p:cNvGrpSpPr/>
          <p:nvPr/>
        </p:nvGrpSpPr>
        <p:grpSpPr>
          <a:xfrm>
            <a:off x="4139952" y="1361232"/>
            <a:ext cx="4392488" cy="5308128"/>
            <a:chOff x="3779912" y="1217216"/>
            <a:chExt cx="4392488" cy="5308128"/>
          </a:xfrm>
        </p:grpSpPr>
        <p:pic>
          <p:nvPicPr>
            <p:cNvPr id="326662"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4326" y="6254160"/>
              <a:ext cx="1983097" cy="2711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26663"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9912" y="2302069"/>
              <a:ext cx="4392488" cy="38846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26664"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2915" y="1217216"/>
              <a:ext cx="4284000" cy="12769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テキスト ボックス 11"/>
            <p:cNvSpPr txBox="1"/>
            <p:nvPr/>
          </p:nvSpPr>
          <p:spPr>
            <a:xfrm>
              <a:off x="6247700" y="1673098"/>
              <a:ext cx="326669" cy="277485"/>
            </a:xfrm>
            <a:prstGeom prst="rect">
              <a:avLst/>
            </a:prstGeom>
            <a:solidFill>
              <a:schemeClr val="bg1"/>
            </a:solidFill>
          </p:spPr>
          <p:txBody>
            <a:bodyPr wrap="none" rtlCol="0" anchor="ctr">
              <a:spAutoFit/>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1800" b="0" i="1" u="none" strike="noStrike" kern="1200" cap="none" spc="0" normalizeH="0" baseline="0" noProof="0" dirty="0" smtClean="0">
                  <a:ln>
                    <a:noFill/>
                  </a:ln>
                  <a:solidFill>
                    <a:srgbClr val="000000"/>
                  </a:solidFill>
                  <a:effectLst/>
                  <a:uLnTx/>
                  <a:uFillTx/>
                  <a:latin typeface="Arial" charset="0"/>
                  <a:ea typeface="ＭＳ Ｐゴシック" pitchFamily="50" charset="-128"/>
                  <a:cs typeface="+mn-cs"/>
                </a:rPr>
                <a:t>L</a:t>
              </a:r>
              <a:r>
                <a:rPr kumimoji="1" lang="en-US" altLang="ja-JP" sz="1800" b="0" i="0" u="none" strike="noStrike" kern="1200" cap="none" spc="0" normalizeH="0" baseline="-25000" noProof="0" dirty="0" smtClean="0">
                  <a:ln>
                    <a:noFill/>
                  </a:ln>
                  <a:solidFill>
                    <a:srgbClr val="000000"/>
                  </a:solidFill>
                  <a:effectLst/>
                  <a:uLnTx/>
                  <a:uFillTx/>
                  <a:latin typeface="Arial" charset="0"/>
                  <a:ea typeface="ＭＳ Ｐゴシック" pitchFamily="50" charset="-128"/>
                  <a:cs typeface="+mn-cs"/>
                </a:rPr>
                <a:t>2,3</a:t>
              </a:r>
              <a:endParaRPr kumimoji="1" lang="ja-JP" altLang="en-US" sz="1800" b="0" i="0" u="none" strike="noStrike" kern="1200" cap="none" spc="0" normalizeH="0" baseline="-25000" noProof="0" dirty="0">
                <a:ln>
                  <a:noFill/>
                </a:ln>
                <a:solidFill>
                  <a:srgbClr val="000000"/>
                </a:solidFill>
                <a:effectLst/>
                <a:uLnTx/>
                <a:uFillTx/>
                <a:latin typeface="Arial" charset="0"/>
                <a:ea typeface="ＭＳ Ｐゴシック" pitchFamily="50" charset="-128"/>
                <a:cs typeface="+mn-cs"/>
              </a:endParaRPr>
            </a:p>
          </p:txBody>
        </p:sp>
        <p:sp>
          <p:nvSpPr>
            <p:cNvPr id="13" name="テキスト ボックス 12"/>
            <p:cNvSpPr txBox="1"/>
            <p:nvPr/>
          </p:nvSpPr>
          <p:spPr>
            <a:xfrm>
              <a:off x="5868144" y="2564904"/>
              <a:ext cx="1654620" cy="369332"/>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en-US" altLang="ja-JP" sz="1800" b="0" i="0" u="none" strike="noStrike" kern="1200" cap="none" spc="0" normalizeH="0" baseline="0" noProof="0" dirty="0" smtClean="0">
                  <a:ln>
                    <a:noFill/>
                  </a:ln>
                  <a:solidFill>
                    <a:srgbClr val="000000"/>
                  </a:solidFill>
                  <a:effectLst/>
                  <a:uLnTx/>
                  <a:uFillTx/>
                  <a:latin typeface="Arial" charset="0"/>
                  <a:ea typeface="ＭＳ Ｐゴシック" pitchFamily="50" charset="-128"/>
                  <a:cs typeface="+mn-cs"/>
                </a:rPr>
                <a:t>Mn </a:t>
              </a:r>
              <a:r>
                <a:rPr kumimoji="1" lang="en-US" altLang="ja-JP" sz="1800" b="0" i="1" u="none" strike="noStrike" kern="1200" cap="none" spc="0" normalizeH="0" baseline="0" noProof="0" dirty="0" smtClean="0">
                  <a:ln>
                    <a:noFill/>
                  </a:ln>
                  <a:solidFill>
                    <a:srgbClr val="000000"/>
                  </a:solidFill>
                  <a:effectLst/>
                  <a:uLnTx/>
                  <a:uFillTx/>
                  <a:latin typeface="Arial" charset="0"/>
                  <a:ea typeface="ＭＳ Ｐゴシック" pitchFamily="50" charset="-128"/>
                  <a:cs typeface="+mn-cs"/>
                </a:rPr>
                <a:t>L</a:t>
              </a:r>
              <a:r>
                <a:rPr kumimoji="1" lang="en-US" altLang="ja-JP" sz="1800" b="0" i="0" u="none" strike="noStrike" kern="1200" cap="none" spc="0" normalizeH="0" baseline="-25000" noProof="0" dirty="0" smtClean="0">
                  <a:ln>
                    <a:noFill/>
                  </a:ln>
                  <a:solidFill>
                    <a:srgbClr val="000000"/>
                  </a:solidFill>
                  <a:effectLst/>
                  <a:uLnTx/>
                  <a:uFillTx/>
                  <a:latin typeface="Arial" charset="0"/>
                  <a:ea typeface="ＭＳ Ｐゴシック" pitchFamily="50" charset="-128"/>
                  <a:cs typeface="+mn-cs"/>
                </a:rPr>
                <a:t>2,3</a:t>
              </a:r>
              <a:r>
                <a:rPr kumimoji="1" lang="en-US" altLang="ja-JP" sz="1800" b="0" i="0" u="none" strike="noStrike" kern="1200" cap="none" spc="0" normalizeH="0" baseline="0" noProof="0" dirty="0" smtClean="0">
                  <a:ln>
                    <a:noFill/>
                  </a:ln>
                  <a:solidFill>
                    <a:srgbClr val="000000"/>
                  </a:solidFill>
                  <a:effectLst/>
                  <a:uLnTx/>
                  <a:uFillTx/>
                  <a:latin typeface="Arial" charset="0"/>
                  <a:ea typeface="ＭＳ Ｐゴシック" pitchFamily="50" charset="-128"/>
                  <a:cs typeface="+mn-cs"/>
                </a:rPr>
                <a:t> XMCD</a:t>
              </a:r>
              <a:endParaRPr kumimoji="1" lang="ja-JP" altLang="en-US" sz="1800" b="0" i="0" u="none" strike="noStrike" kern="1200" cap="none" spc="0" normalizeH="0" baseline="0" noProof="0" dirty="0">
                <a:ln>
                  <a:noFill/>
                </a:ln>
                <a:solidFill>
                  <a:srgbClr val="000000"/>
                </a:solidFill>
                <a:effectLst/>
                <a:uLnTx/>
                <a:uFillTx/>
                <a:latin typeface="Arial" charset="0"/>
                <a:ea typeface="ＭＳ Ｐゴシック" pitchFamily="50" charset="-128"/>
                <a:cs typeface="+mn-cs"/>
              </a:endParaRPr>
            </a:p>
          </p:txBody>
        </p:sp>
      </p:grpSp>
      <p:grpSp>
        <p:nvGrpSpPr>
          <p:cNvPr id="41" name="グループ化 40"/>
          <p:cNvGrpSpPr/>
          <p:nvPr/>
        </p:nvGrpSpPr>
        <p:grpSpPr>
          <a:xfrm>
            <a:off x="107504" y="1124744"/>
            <a:ext cx="3861686" cy="2961620"/>
            <a:chOff x="107504" y="3779748"/>
            <a:chExt cx="3861686" cy="2961620"/>
          </a:xfrm>
        </p:grpSpPr>
        <p:pic>
          <p:nvPicPr>
            <p:cNvPr id="42" name="Picture 3"/>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9601" t="5915" r="22287" b="16693"/>
            <a:stretch/>
          </p:blipFill>
          <p:spPr bwMode="auto">
            <a:xfrm>
              <a:off x="787208" y="4173810"/>
              <a:ext cx="2700241" cy="2207518"/>
            </a:xfrm>
            <a:prstGeom prst="rect">
              <a:avLst/>
            </a:prstGeom>
            <a:noFill/>
            <a:extLst>
              <a:ext uri="{909E8E84-426E-40DD-AFC4-6F175D3DCCD1}">
                <a14:hiddenFill xmlns:a14="http://schemas.microsoft.com/office/drawing/2010/main">
                  <a:solidFill>
                    <a:srgbClr val="FFFFFF"/>
                  </a:solidFill>
                </a14:hiddenFill>
              </a:ext>
            </a:extLst>
          </p:spPr>
        </p:pic>
        <p:sp>
          <p:nvSpPr>
            <p:cNvPr id="43" name="テキスト ボックス 42"/>
            <p:cNvSpPr txBox="1"/>
            <p:nvPr/>
          </p:nvSpPr>
          <p:spPr>
            <a:xfrm>
              <a:off x="2554353" y="5103534"/>
              <a:ext cx="399992" cy="46166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400" b="1" i="1" u="none" strike="noStrike" kern="1200" cap="none" spc="0" normalizeH="0" baseline="0" noProof="0" dirty="0">
                  <a:ln>
                    <a:noFill/>
                  </a:ln>
                  <a:solidFill>
                    <a:srgbClr val="0000CC"/>
                  </a:solidFill>
                  <a:effectLst/>
                  <a:uLnTx/>
                  <a:uFillTx/>
                  <a:latin typeface="Arial" charset="0"/>
                  <a:ea typeface="ＭＳ Ｐゴシック" charset="-128"/>
                  <a:cs typeface="+mn-cs"/>
                </a:rPr>
                <a:t>H</a:t>
              </a:r>
              <a:endParaRPr kumimoji="1" lang="ja-JP" altLang="en-US" sz="2400" b="1" i="1" u="none" strike="noStrike" kern="1200" cap="none" spc="0" normalizeH="0" baseline="0" noProof="0" dirty="0">
                <a:ln>
                  <a:noFill/>
                </a:ln>
                <a:solidFill>
                  <a:srgbClr val="0000CC"/>
                </a:solidFill>
                <a:effectLst/>
                <a:uLnTx/>
                <a:uFillTx/>
                <a:latin typeface="Arial" charset="0"/>
                <a:ea typeface="ＭＳ Ｐゴシック" charset="-128"/>
                <a:cs typeface="+mn-cs"/>
              </a:endParaRPr>
            </a:p>
          </p:txBody>
        </p:sp>
        <p:sp>
          <p:nvSpPr>
            <p:cNvPr id="44" name="上矢印 43"/>
            <p:cNvSpPr/>
            <p:nvPr/>
          </p:nvSpPr>
          <p:spPr>
            <a:xfrm rot="4800000">
              <a:off x="2315664" y="5093359"/>
              <a:ext cx="99987" cy="325526"/>
            </a:xfrm>
            <a:prstGeom prst="upArrow">
              <a:avLst/>
            </a:prstGeom>
            <a:solidFill>
              <a:srgbClr val="0099FF"/>
            </a:solidFill>
            <a:ln w="25400" cap="flat" cmpd="sng" algn="ctr">
              <a:solidFill>
                <a:srgbClr val="0000CC"/>
              </a:solidFill>
              <a:prstDash val="solid"/>
            </a:ln>
            <a:effectLst/>
          </p:spPr>
          <p:txBody>
            <a:bodyPr rtlCol="0" anchor="ct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ja-JP" altLang="en-US" sz="1800" b="0" i="0" u="none" strike="noStrike" kern="0" cap="none" spc="0" normalizeH="0" baseline="0" noProof="0">
                <a:ln>
                  <a:noFill/>
                </a:ln>
                <a:solidFill>
                  <a:srgbClr val="FFFFFF"/>
                </a:solidFill>
                <a:effectLst/>
                <a:uLnTx/>
                <a:uFillTx/>
                <a:latin typeface="Arial"/>
                <a:ea typeface="ＭＳ Ｐゴシック"/>
                <a:cs typeface="+mn-cs"/>
              </a:endParaRPr>
            </a:p>
          </p:txBody>
        </p:sp>
        <p:sp>
          <p:nvSpPr>
            <p:cNvPr id="45" name="円弧 44"/>
            <p:cNvSpPr/>
            <p:nvPr/>
          </p:nvSpPr>
          <p:spPr>
            <a:xfrm rot="19800000">
              <a:off x="878049" y="5536165"/>
              <a:ext cx="533322" cy="632794"/>
            </a:xfrm>
            <a:prstGeom prst="arc">
              <a:avLst>
                <a:gd name="adj1" fmla="val 14087127"/>
                <a:gd name="adj2" fmla="val 6815379"/>
              </a:avLst>
            </a:prstGeom>
            <a:noFill/>
            <a:ln w="57150" cap="flat" cmpd="sng" algn="ctr">
              <a:solidFill>
                <a:srgbClr val="92D050"/>
              </a:solidFill>
              <a:prstDash val="solid"/>
              <a:headEnd type="triangle" w="med" len="med"/>
              <a:tailEnd type="triangle" w="med" len="med"/>
            </a:ln>
            <a:effectLst/>
          </p:spPr>
          <p:txBody>
            <a:bodyPr rtlCol="0" anchor="ct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ja-JP" altLang="en-US" sz="1800" b="0" i="0" u="none" strike="noStrike" kern="0" cap="none" spc="0" normalizeH="0" baseline="0" noProof="0">
                <a:ln>
                  <a:noFill/>
                </a:ln>
                <a:solidFill>
                  <a:srgbClr val="000000"/>
                </a:solidFill>
                <a:effectLst/>
                <a:uLnTx/>
                <a:uFillTx/>
                <a:latin typeface="Arial"/>
                <a:ea typeface="ＭＳ Ｐゴシック"/>
                <a:cs typeface="+mn-cs"/>
              </a:endParaRPr>
            </a:p>
          </p:txBody>
        </p:sp>
        <p:sp>
          <p:nvSpPr>
            <p:cNvPr id="46" name="テキスト ボックス 45"/>
            <p:cNvSpPr txBox="1"/>
            <p:nvPr/>
          </p:nvSpPr>
          <p:spPr>
            <a:xfrm>
              <a:off x="107504" y="5711189"/>
              <a:ext cx="1359415" cy="553998"/>
            </a:xfrm>
            <a:prstGeom prst="rect">
              <a:avLst/>
            </a:prstGeom>
            <a:noFill/>
          </p:spPr>
          <p:txBody>
            <a:bodyPr wrap="square" rtlCol="0">
              <a:spAutoFit/>
            </a:bodyPr>
            <a:lstStyle/>
            <a:p>
              <a:pPr marL="0" marR="0" lvl="0" indent="0" algn="l" defTabSz="914400" rtl="0" eaLnBrk="1" fontAlgn="base" latinLnBrk="0" hangingPunct="1">
                <a:lnSpc>
                  <a:spcPts val="1800"/>
                </a:lnSpc>
                <a:spcBef>
                  <a:spcPct val="0"/>
                </a:spcBef>
                <a:spcAft>
                  <a:spcPct val="0"/>
                </a:spcAft>
                <a:buClrTx/>
                <a:buSzTx/>
                <a:buFontTx/>
                <a:buNone/>
                <a:tabLst/>
                <a:defRPr/>
              </a:pPr>
              <a:r>
                <a:rPr kumimoji="1" lang="en-US" altLang="ja-JP" sz="1800" b="1" i="0" u="none" strike="noStrike" kern="1200" cap="none" spc="0" normalizeH="0" baseline="0" noProof="0" dirty="0">
                  <a:ln>
                    <a:noFill/>
                  </a:ln>
                  <a:solidFill>
                    <a:srgbClr val="92D050"/>
                  </a:solidFill>
                  <a:effectLst/>
                  <a:uLnTx/>
                  <a:uFillTx/>
                  <a:latin typeface="Arial" charset="0"/>
                  <a:ea typeface="ＭＳ Ｐゴシック" charset="-128"/>
                  <a:cs typeface="+mn-cs"/>
                </a:rPr>
                <a:t>Sample rotation</a:t>
              </a:r>
              <a:endParaRPr kumimoji="1" lang="ja-JP" altLang="en-US" sz="1800" b="1" i="0" u="none" strike="noStrike" kern="1200" cap="none" spc="0" normalizeH="0" baseline="0" noProof="0" dirty="0">
                <a:ln>
                  <a:noFill/>
                </a:ln>
                <a:solidFill>
                  <a:srgbClr val="92D050"/>
                </a:solidFill>
                <a:effectLst/>
                <a:uLnTx/>
                <a:uFillTx/>
                <a:latin typeface="Arial" charset="0"/>
                <a:ea typeface="ＭＳ Ｐゴシック" charset="-128"/>
                <a:cs typeface="+mn-cs"/>
              </a:endParaRPr>
            </a:p>
          </p:txBody>
        </p:sp>
        <p:sp>
          <p:nvSpPr>
            <p:cNvPr id="47" name="Line 48"/>
            <p:cNvSpPr>
              <a:spLocks noChangeShapeType="1"/>
            </p:cNvSpPr>
            <p:nvPr/>
          </p:nvSpPr>
          <p:spPr bwMode="auto">
            <a:xfrm flipH="1" flipV="1">
              <a:off x="2780195" y="5589239"/>
              <a:ext cx="933314" cy="454705"/>
            </a:xfrm>
            <a:prstGeom prst="line">
              <a:avLst/>
            </a:prstGeom>
            <a:noFill/>
            <a:ln w="38100">
              <a:solidFill>
                <a:srgbClr val="FF0000"/>
              </a:solidFill>
              <a:prstDash val="solid"/>
              <a:round/>
              <a:headEnd/>
              <a:tailEnd type="triangle" w="lg" len="lg"/>
            </a:ln>
          </p:spPr>
          <p: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en-US" sz="2000" b="0" i="0" u="none" strike="noStrike" kern="1200" cap="none" spc="0" normalizeH="0" baseline="0" noProof="0">
                <a:ln>
                  <a:noFill/>
                </a:ln>
                <a:solidFill>
                  <a:srgbClr val="000000"/>
                </a:solidFill>
                <a:effectLst/>
                <a:uLnTx/>
                <a:uFillTx/>
                <a:latin typeface="Arial" charset="0"/>
                <a:ea typeface="ＭＳ Ｐゴシック" pitchFamily="50" charset="-128"/>
                <a:cs typeface="+mn-cs"/>
              </a:endParaRPr>
            </a:p>
          </p:txBody>
        </p:sp>
        <p:sp>
          <p:nvSpPr>
            <p:cNvPr id="48" name="Text Box 51"/>
            <p:cNvSpPr txBox="1">
              <a:spLocks noChangeArrowheads="1"/>
            </p:cNvSpPr>
            <p:nvPr/>
          </p:nvSpPr>
          <p:spPr bwMode="auto">
            <a:xfrm rot="1607678" flipH="1">
              <a:off x="2988904" y="5895676"/>
              <a:ext cx="474810" cy="400110"/>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000" b="1" i="1" u="none" strike="noStrike" kern="1200" cap="none" spc="0" normalizeH="0" baseline="0" noProof="0" dirty="0" err="1">
                  <a:ln>
                    <a:noFill/>
                  </a:ln>
                  <a:solidFill>
                    <a:srgbClr val="FF0000"/>
                  </a:solidFill>
                  <a:effectLst/>
                  <a:uLnTx/>
                  <a:uFillTx/>
                  <a:latin typeface="Arial" charset="0"/>
                  <a:ea typeface="ＭＳ Ｐゴシック" pitchFamily="50" charset="-128"/>
                  <a:cs typeface="+mn-cs"/>
                </a:rPr>
                <a:t>h</a:t>
              </a:r>
              <a:r>
                <a:rPr kumimoji="1" lang="en-US" altLang="ja-JP" sz="2000" b="1" i="1" u="none" strike="noStrike" kern="1200" cap="none" spc="0" normalizeH="0" baseline="0" noProof="0" dirty="0" err="1">
                  <a:ln>
                    <a:noFill/>
                  </a:ln>
                  <a:solidFill>
                    <a:srgbClr val="FF0000"/>
                  </a:solidFill>
                  <a:effectLst/>
                  <a:uLnTx/>
                  <a:uFillTx/>
                  <a:latin typeface="Symbol" pitchFamily="18" charset="2"/>
                  <a:ea typeface="ＭＳ Ｐゴシック" pitchFamily="50" charset="-128"/>
                  <a:cs typeface="+mn-cs"/>
                </a:rPr>
                <a:t>n</a:t>
              </a:r>
              <a:endParaRPr kumimoji="1" lang="en-US" altLang="ja-JP" sz="2000" b="1" i="1" u="none" strike="noStrike" kern="1200" cap="none" spc="0" normalizeH="0" baseline="0" noProof="0" dirty="0">
                <a:ln>
                  <a:noFill/>
                </a:ln>
                <a:solidFill>
                  <a:srgbClr val="FF0000"/>
                </a:solidFill>
                <a:effectLst/>
                <a:uLnTx/>
                <a:uFillTx/>
                <a:latin typeface="Symbol" pitchFamily="18" charset="2"/>
                <a:ea typeface="ＭＳ Ｐゴシック" pitchFamily="50" charset="-128"/>
                <a:cs typeface="+mn-cs"/>
              </a:endParaRPr>
            </a:p>
          </p:txBody>
        </p:sp>
        <p:sp>
          <p:nvSpPr>
            <p:cNvPr id="49" name="テキスト ボックス 48"/>
            <p:cNvSpPr txBox="1"/>
            <p:nvPr/>
          </p:nvSpPr>
          <p:spPr>
            <a:xfrm>
              <a:off x="333008" y="6418203"/>
              <a:ext cx="3634328" cy="323165"/>
            </a:xfrm>
            <a:prstGeom prst="rect">
              <a:avLst/>
            </a:prstGeom>
            <a:noFill/>
          </p:spPr>
          <p:txBody>
            <a:bodyPr wrap="none" rtlCol="0">
              <a:spAutoFit/>
            </a:bodyPr>
            <a:lstStyle/>
            <a:p>
              <a:pPr marL="0" marR="0" lvl="0" indent="0" algn="l" defTabSz="914400" rtl="0" eaLnBrk="1" fontAlgn="base" latinLnBrk="0" hangingPunct="1">
                <a:lnSpc>
                  <a:spcPts val="1800"/>
                </a:lnSpc>
                <a:spcBef>
                  <a:spcPct val="20000"/>
                </a:spcBef>
                <a:spcAft>
                  <a:spcPct val="0"/>
                </a:spcAft>
                <a:buClrTx/>
                <a:buSzTx/>
                <a:buFontTx/>
                <a:buNone/>
                <a:tabLst/>
                <a:defRPr/>
              </a:pPr>
              <a:r>
                <a:rPr kumimoji="1" lang="en-US" altLang="ja-JP" sz="1600" b="1" i="0" u="none" strike="noStrike" kern="1200" cap="none" spc="0" normalizeH="0" baseline="0" noProof="0" dirty="0" smtClean="0">
                  <a:ln>
                    <a:noFill/>
                  </a:ln>
                  <a:solidFill>
                    <a:srgbClr val="000000"/>
                  </a:solidFill>
                  <a:effectLst/>
                  <a:uLnTx/>
                  <a:uFillTx/>
                  <a:latin typeface="Arial" charset="0"/>
                  <a:ea typeface="ＭＳ Ｐゴシック" pitchFamily="50" charset="-128"/>
                  <a:cs typeface="+mn-cs"/>
                </a:rPr>
                <a:t>@Apple II </a:t>
              </a:r>
              <a:r>
                <a:rPr kumimoji="1" lang="en-US" altLang="ja-JP" sz="1600" b="1" i="0" u="none" strike="noStrike" kern="1200" cap="none" spc="0" normalizeH="0" baseline="0" noProof="0" dirty="0" err="1">
                  <a:ln>
                    <a:noFill/>
                  </a:ln>
                  <a:solidFill>
                    <a:srgbClr val="000000"/>
                  </a:solidFill>
                  <a:effectLst/>
                  <a:uLnTx/>
                  <a:uFillTx/>
                  <a:latin typeface="Arial" charset="0"/>
                  <a:ea typeface="ＭＳ Ｐゴシック" pitchFamily="50" charset="-128"/>
                  <a:cs typeface="+mn-cs"/>
                </a:rPr>
                <a:t>u</a:t>
              </a:r>
              <a:r>
                <a:rPr kumimoji="1" lang="en-US" altLang="ja-JP" sz="1600" b="1" i="0" u="none" strike="noStrike" kern="1200" cap="none" spc="0" normalizeH="0" baseline="0" noProof="0" dirty="0" err="1" smtClean="0">
                  <a:ln>
                    <a:noFill/>
                  </a:ln>
                  <a:solidFill>
                    <a:srgbClr val="000000"/>
                  </a:solidFill>
                  <a:effectLst/>
                  <a:uLnTx/>
                  <a:uFillTx/>
                  <a:latin typeface="Arial" charset="0"/>
                  <a:ea typeface="ＭＳ Ｐゴシック" pitchFamily="50" charset="-128"/>
                  <a:cs typeface="+mn-cs"/>
                </a:rPr>
                <a:t>ndulator</a:t>
              </a:r>
              <a:r>
                <a:rPr kumimoji="1" lang="en-US" altLang="ja-JP" sz="1600" b="1" i="0" u="none" strike="noStrike" kern="1200" cap="none" spc="0" normalizeH="0" baseline="0" noProof="0" dirty="0" smtClean="0">
                  <a:ln>
                    <a:noFill/>
                  </a:ln>
                  <a:solidFill>
                    <a:srgbClr val="000000"/>
                  </a:solidFill>
                  <a:effectLst/>
                  <a:uLnTx/>
                  <a:uFillTx/>
                  <a:latin typeface="Arial" charset="0"/>
                  <a:ea typeface="ＭＳ Ｐゴシック" pitchFamily="50" charset="-128"/>
                  <a:cs typeface="+mn-cs"/>
                </a:rPr>
                <a:t> BL-16, KEK-PF</a:t>
              </a:r>
              <a:endParaRPr kumimoji="1" lang="ja-JP" altLang="en-US" sz="1600" b="1" i="0" u="none" strike="noStrike" kern="1200" cap="none" spc="0" normalizeH="0" baseline="0" noProof="0" dirty="0">
                <a:ln>
                  <a:noFill/>
                </a:ln>
                <a:solidFill>
                  <a:srgbClr val="000000"/>
                </a:solidFill>
                <a:effectLst/>
                <a:uLnTx/>
                <a:uFillTx/>
                <a:latin typeface="Arial" charset="0"/>
                <a:ea typeface="ＭＳ Ｐゴシック" pitchFamily="50" charset="-128"/>
                <a:cs typeface="+mn-cs"/>
              </a:endParaRPr>
            </a:p>
          </p:txBody>
        </p:sp>
        <p:sp>
          <p:nvSpPr>
            <p:cNvPr id="50" name="Text Box 5"/>
            <p:cNvSpPr txBox="1">
              <a:spLocks noChangeArrowheads="1"/>
            </p:cNvSpPr>
            <p:nvPr/>
          </p:nvSpPr>
          <p:spPr bwMode="auto">
            <a:xfrm>
              <a:off x="180972" y="3779748"/>
              <a:ext cx="3788218" cy="369332"/>
            </a:xfrm>
            <a:prstGeom prst="rect">
              <a:avLst/>
            </a:prstGeom>
            <a:noFill/>
            <a:ln w="28575">
              <a:noFill/>
              <a:miter lim="800000"/>
              <a:headEnd/>
              <a:tailEnd/>
            </a:ln>
          </p:spPr>
          <p:txBody>
            <a:bodyPr wrap="none"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1800" b="1" i="0" u="none" strike="noStrike" kern="1200" cap="none" spc="0" normalizeH="0" baseline="0" noProof="0" dirty="0" smtClean="0">
                  <a:ln>
                    <a:noFill/>
                  </a:ln>
                  <a:solidFill>
                    <a:srgbClr val="000066"/>
                  </a:solidFill>
                  <a:effectLst>
                    <a:outerShdw blurRad="38100" dist="38100" dir="2700000" algn="tl">
                      <a:srgbClr val="000000">
                        <a:alpha val="43137"/>
                      </a:srgbClr>
                    </a:outerShdw>
                  </a:effectLst>
                  <a:uLnTx/>
                  <a:uFillTx/>
                  <a:latin typeface="Arial" pitchFamily="34" charset="0"/>
                  <a:ea typeface="ＭＳ Ｐゴシック" pitchFamily="50" charset="-128"/>
                  <a:cs typeface="+mn-cs"/>
                </a:rPr>
                <a:t>S</a:t>
              </a:r>
              <a:r>
                <a:rPr kumimoji="1" lang="en-US" altLang="ja-JP" sz="1800" b="1" i="0" u="none" strike="noStrike" kern="1200" cap="none" spc="0" normalizeH="0" baseline="0" noProof="0" dirty="0" err="1" smtClean="0">
                  <a:ln>
                    <a:noFill/>
                  </a:ln>
                  <a:solidFill>
                    <a:srgbClr val="000066"/>
                  </a:solidFill>
                  <a:effectLst>
                    <a:outerShdw blurRad="38100" dist="38100" dir="2700000" algn="tl">
                      <a:srgbClr val="000000">
                        <a:alpha val="43137"/>
                      </a:srgbClr>
                    </a:outerShdw>
                  </a:effectLst>
                  <a:uLnTx/>
                  <a:uFillTx/>
                  <a:latin typeface="Arial" pitchFamily="34" charset="0"/>
                  <a:ea typeface="ＭＳ Ｐゴシック" pitchFamily="50" charset="-128"/>
                  <a:cs typeface="+mn-cs"/>
                </a:rPr>
                <a:t>uperconducting</a:t>
              </a:r>
              <a:r>
                <a:rPr kumimoji="1" lang="en-US" altLang="ja-JP" sz="1800" b="1" i="0" u="none" strike="noStrike" kern="1200" cap="none" spc="0" normalizeH="0" baseline="0" noProof="0" dirty="0" smtClean="0">
                  <a:ln>
                    <a:noFill/>
                  </a:ln>
                  <a:solidFill>
                    <a:srgbClr val="000066"/>
                  </a:solidFill>
                  <a:effectLst>
                    <a:outerShdw blurRad="38100" dist="38100" dir="2700000" algn="tl">
                      <a:srgbClr val="000000">
                        <a:alpha val="43137"/>
                      </a:srgbClr>
                    </a:outerShdw>
                  </a:effectLst>
                  <a:uLnTx/>
                  <a:uFillTx/>
                  <a:latin typeface="Arial" pitchFamily="34" charset="0"/>
                  <a:ea typeface="ＭＳ Ｐゴシック" pitchFamily="50" charset="-128"/>
                  <a:cs typeface="+mn-cs"/>
                </a:rPr>
                <a:t> vector </a:t>
              </a:r>
              <a:r>
                <a:rPr kumimoji="1" lang="en-US" altLang="ja-JP" sz="1800" b="1" i="0" u="none" strike="noStrike" kern="1200" cap="none" spc="0" normalizeH="0" baseline="0" noProof="0" dirty="0">
                  <a:ln>
                    <a:noFill/>
                  </a:ln>
                  <a:solidFill>
                    <a:srgbClr val="000066"/>
                  </a:solidFill>
                  <a:effectLst>
                    <a:outerShdw blurRad="38100" dist="38100" dir="2700000" algn="tl">
                      <a:srgbClr val="000000">
                        <a:alpha val="43137"/>
                      </a:srgbClr>
                    </a:outerShdw>
                  </a:effectLst>
                  <a:uLnTx/>
                  <a:uFillTx/>
                  <a:latin typeface="Arial" pitchFamily="34" charset="0"/>
                  <a:ea typeface="ＭＳ Ｐゴシック" pitchFamily="50" charset="-128"/>
                  <a:cs typeface="+mn-cs"/>
                </a:rPr>
                <a:t>magnet</a:t>
              </a:r>
              <a:endParaRPr kumimoji="1" lang="en-US" altLang="ja-JP" sz="1800" b="1" i="1" u="none" strike="noStrike" kern="1200" cap="none" spc="0" normalizeH="0" baseline="0" noProof="0" dirty="0">
                <a:ln>
                  <a:noFill/>
                </a:ln>
                <a:solidFill>
                  <a:srgbClr val="000066"/>
                </a:solidFill>
                <a:effectLst>
                  <a:outerShdw blurRad="38100" dist="38100" dir="2700000" algn="tl">
                    <a:srgbClr val="000000">
                      <a:alpha val="43137"/>
                    </a:srgbClr>
                  </a:outerShdw>
                </a:effectLst>
                <a:uLnTx/>
                <a:uFillTx/>
                <a:latin typeface="Arial" pitchFamily="34" charset="0"/>
                <a:ea typeface="ＭＳ Ｐゴシック" pitchFamily="50" charset="-128"/>
                <a:cs typeface="+mn-cs"/>
              </a:endParaRPr>
            </a:p>
          </p:txBody>
        </p:sp>
      </p:grpSp>
      <p:grpSp>
        <p:nvGrpSpPr>
          <p:cNvPr id="51" name="グループ化 50"/>
          <p:cNvGrpSpPr/>
          <p:nvPr/>
        </p:nvGrpSpPr>
        <p:grpSpPr>
          <a:xfrm>
            <a:off x="611560" y="4289400"/>
            <a:ext cx="2865784" cy="2523976"/>
            <a:chOff x="611560" y="4289400"/>
            <a:chExt cx="2865784" cy="2523976"/>
          </a:xfrm>
        </p:grpSpPr>
        <p:pic>
          <p:nvPicPr>
            <p:cNvPr id="52"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11560" y="4334767"/>
              <a:ext cx="2865784" cy="24786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3" name="テキスト ボックス 52"/>
            <p:cNvSpPr txBox="1"/>
            <p:nvPr/>
          </p:nvSpPr>
          <p:spPr>
            <a:xfrm>
              <a:off x="1687750" y="5614017"/>
              <a:ext cx="167975" cy="248436"/>
            </a:xfrm>
            <a:prstGeom prst="rect">
              <a:avLst/>
            </a:prstGeom>
            <a:solidFill>
              <a:schemeClr val="bg1"/>
            </a:solidFill>
          </p:spPr>
          <p:txBody>
            <a:bodyPr wrap="none" rtlCol="0" anchor="ctr">
              <a:spAutoFit/>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2000" b="1" i="1" u="none" strike="noStrike" kern="1200" cap="none" spc="0" normalizeH="0" baseline="0" noProof="0" dirty="0" smtClean="0">
                  <a:ln>
                    <a:noFill/>
                  </a:ln>
                  <a:solidFill>
                    <a:srgbClr val="FF0000"/>
                  </a:solidFill>
                  <a:effectLst/>
                  <a:uLnTx/>
                  <a:uFillTx/>
                  <a:latin typeface="Arial" charset="0"/>
                  <a:ea typeface="ＭＳ Ｐゴシック" pitchFamily="50" charset="-128"/>
                  <a:cs typeface="+mn-cs"/>
                </a:rPr>
                <a:t>k</a:t>
              </a:r>
              <a:endParaRPr kumimoji="1" lang="ja-JP" altLang="en-US" sz="2000" b="1" i="1" u="none" strike="noStrike" kern="1200" cap="none" spc="0" normalizeH="0" baseline="0" noProof="0" dirty="0">
                <a:ln>
                  <a:noFill/>
                </a:ln>
                <a:solidFill>
                  <a:srgbClr val="FF0000"/>
                </a:solidFill>
                <a:effectLst/>
                <a:uLnTx/>
                <a:uFillTx/>
                <a:latin typeface="Arial" charset="0"/>
                <a:ea typeface="ＭＳ Ｐゴシック" pitchFamily="50" charset="-128"/>
                <a:cs typeface="+mn-cs"/>
              </a:endParaRPr>
            </a:p>
          </p:txBody>
        </p:sp>
        <p:sp>
          <p:nvSpPr>
            <p:cNvPr id="54" name="Text Box 51"/>
            <p:cNvSpPr txBox="1">
              <a:spLocks noChangeArrowheads="1"/>
            </p:cNvSpPr>
            <p:nvPr/>
          </p:nvSpPr>
          <p:spPr bwMode="auto">
            <a:xfrm flipH="1">
              <a:off x="2754057" y="4289400"/>
              <a:ext cx="695169" cy="363736"/>
            </a:xfrm>
            <a:prstGeom prst="rect">
              <a:avLst/>
            </a:prstGeom>
            <a:solidFill>
              <a:schemeClr val="bg1"/>
            </a:solidFill>
            <a:ln w="9525">
              <a:noFill/>
              <a:miter lim="800000"/>
              <a:headEnd/>
              <a:tailEnd/>
            </a:ln>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2000" b="1" i="1" u="none" strike="noStrike" kern="1200" cap="none" spc="0" normalizeH="0" baseline="0" noProof="0" dirty="0" err="1">
                  <a:ln>
                    <a:noFill/>
                  </a:ln>
                  <a:solidFill>
                    <a:srgbClr val="FF0000"/>
                  </a:solidFill>
                  <a:effectLst/>
                  <a:uLnTx/>
                  <a:uFillTx/>
                  <a:latin typeface="Arial" charset="0"/>
                  <a:ea typeface="ＭＳ Ｐゴシック" pitchFamily="50" charset="-128"/>
                  <a:cs typeface="+mn-cs"/>
                </a:rPr>
                <a:t>h</a:t>
              </a:r>
              <a:r>
                <a:rPr kumimoji="1" lang="en-US" altLang="ja-JP" sz="2000" b="1" i="1" u="none" strike="noStrike" kern="1200" cap="none" spc="0" normalizeH="0" baseline="0" noProof="0" dirty="0" err="1">
                  <a:ln>
                    <a:noFill/>
                  </a:ln>
                  <a:solidFill>
                    <a:srgbClr val="FF0000"/>
                  </a:solidFill>
                  <a:effectLst/>
                  <a:uLnTx/>
                  <a:uFillTx/>
                  <a:latin typeface="Symbol" pitchFamily="18" charset="2"/>
                  <a:ea typeface="ＭＳ Ｐゴシック" pitchFamily="50" charset="-128"/>
                  <a:cs typeface="+mn-cs"/>
                </a:rPr>
                <a:t>n</a:t>
              </a:r>
              <a:endParaRPr kumimoji="1" lang="en-US" altLang="ja-JP" sz="2000" b="1" i="1" u="none" strike="noStrike" kern="1200" cap="none" spc="0" normalizeH="0" baseline="0" noProof="0" dirty="0">
                <a:ln>
                  <a:noFill/>
                </a:ln>
                <a:solidFill>
                  <a:srgbClr val="FF0000"/>
                </a:solidFill>
                <a:effectLst/>
                <a:uLnTx/>
                <a:uFillTx/>
                <a:latin typeface="Symbol" pitchFamily="18" charset="2"/>
                <a:ea typeface="ＭＳ Ｐゴシック" pitchFamily="50" charset="-128"/>
                <a:cs typeface="+mn-cs"/>
              </a:endParaRPr>
            </a:p>
          </p:txBody>
        </p:sp>
      </p:grpSp>
      <p:sp>
        <p:nvSpPr>
          <p:cNvPr id="25" name="コンテンツ プレースホルダ 2"/>
          <p:cNvSpPr txBox="1">
            <a:spLocks/>
          </p:cNvSpPr>
          <p:nvPr/>
        </p:nvSpPr>
        <p:spPr bwMode="auto">
          <a:xfrm>
            <a:off x="4932040" y="6622621"/>
            <a:ext cx="4248472" cy="190755"/>
          </a:xfrm>
          <a:prstGeom prst="rect">
            <a:avLst/>
          </a:prstGeom>
          <a:solidFill>
            <a:schemeClr val="bg1"/>
          </a:solidFill>
          <a:ln w="9525">
            <a:noFill/>
            <a:miter lim="800000"/>
            <a:headEnd/>
            <a:tailEnd/>
          </a:ln>
        </p:spPr>
        <p:txBody>
          <a:bodyPr anchor="ctr"/>
          <a:lstStyle/>
          <a:p>
            <a:pPr marL="342900" marR="0" lvl="0" indent="-342900" algn="ctr" defTabSz="914400" rtl="0" eaLnBrk="1" fontAlgn="base" latinLnBrk="0" hangingPunct="1">
              <a:lnSpc>
                <a:spcPct val="100000"/>
              </a:lnSpc>
              <a:spcBef>
                <a:spcPct val="20000"/>
              </a:spcBef>
              <a:spcAft>
                <a:spcPct val="0"/>
              </a:spcAft>
              <a:buClrTx/>
              <a:buSzTx/>
              <a:buFontTx/>
              <a:buNone/>
              <a:tabLst/>
              <a:defRPr/>
            </a:pPr>
            <a:r>
              <a:rPr kumimoji="1" lang="en-US" altLang="ja-JP" sz="1400" b="1" i="0" u="none" strike="noStrike" kern="0" cap="none" spc="0" normalizeH="0" baseline="0" noProof="0" dirty="0">
                <a:ln>
                  <a:noFill/>
                </a:ln>
                <a:solidFill>
                  <a:srgbClr val="000000"/>
                </a:solidFill>
                <a:effectLst/>
                <a:uLnTx/>
                <a:uFillTx/>
                <a:latin typeface="Arial"/>
                <a:ea typeface="ＭＳ Ｐゴシック"/>
                <a:cs typeface="+mn-cs"/>
              </a:rPr>
              <a:t>G. </a:t>
            </a:r>
            <a:r>
              <a:rPr kumimoji="1" lang="en-US" altLang="ja-JP" sz="1400" b="1" i="0" u="none" strike="noStrike" kern="0" cap="none" spc="0" normalizeH="0" baseline="0" noProof="0" dirty="0" smtClean="0">
                <a:ln>
                  <a:noFill/>
                </a:ln>
                <a:solidFill>
                  <a:srgbClr val="000000"/>
                </a:solidFill>
                <a:effectLst/>
                <a:uLnTx/>
                <a:uFillTx/>
                <a:latin typeface="Arial"/>
                <a:ea typeface="ＭＳ Ｐゴシック"/>
                <a:cs typeface="+mn-cs"/>
              </a:rPr>
              <a:t>Shibata, AF </a:t>
            </a:r>
            <a:r>
              <a:rPr kumimoji="1" lang="en-US" altLang="ja-JP" sz="1400" b="1" i="1" u="none" strike="noStrike" kern="0" cap="none" spc="0" normalizeH="0" baseline="0" noProof="0" dirty="0">
                <a:ln>
                  <a:noFill/>
                </a:ln>
                <a:solidFill>
                  <a:srgbClr val="000000"/>
                </a:solidFill>
                <a:effectLst/>
                <a:uLnTx/>
                <a:uFillTx/>
                <a:latin typeface="Arial"/>
                <a:ea typeface="ＭＳ Ｐゴシック"/>
                <a:cs typeface="+mn-cs"/>
              </a:rPr>
              <a:t>et al</a:t>
            </a:r>
            <a:r>
              <a:rPr kumimoji="1" lang="en-US" altLang="ja-JP" sz="1400" b="1" i="1" u="none" strike="noStrike" kern="0" cap="none" spc="0" normalizeH="0" baseline="0" noProof="0" dirty="0" smtClean="0">
                <a:ln>
                  <a:noFill/>
                </a:ln>
                <a:solidFill>
                  <a:srgbClr val="000000"/>
                </a:solidFill>
                <a:effectLst/>
                <a:uLnTx/>
                <a:uFillTx/>
                <a:latin typeface="Arial"/>
                <a:ea typeface="ＭＳ Ｐゴシック"/>
                <a:cs typeface="+mn-cs"/>
              </a:rPr>
              <a:t>.,</a:t>
            </a:r>
            <a:r>
              <a:rPr kumimoji="1" lang="en-US" altLang="ja-JP" sz="1400" b="1" i="0" u="none" strike="noStrike" kern="0" cap="none" spc="0" normalizeH="0" baseline="0" noProof="0" dirty="0" smtClean="0">
                <a:ln>
                  <a:noFill/>
                </a:ln>
                <a:solidFill>
                  <a:srgbClr val="000000"/>
                </a:solidFill>
                <a:effectLst/>
                <a:uLnTx/>
                <a:uFillTx/>
                <a:latin typeface="Arial"/>
                <a:ea typeface="ＭＳ Ｐゴシック"/>
                <a:cs typeface="+mn-cs"/>
              </a:rPr>
              <a:t> </a:t>
            </a:r>
            <a:r>
              <a:rPr kumimoji="1" lang="en-US" altLang="ja-JP" sz="1400" b="1" i="0" u="none" strike="noStrike" kern="0" cap="none" spc="0" normalizeH="0" baseline="0" noProof="0" dirty="0" err="1" smtClean="0">
                <a:ln>
                  <a:noFill/>
                </a:ln>
                <a:solidFill>
                  <a:srgbClr val="000000"/>
                </a:solidFill>
                <a:effectLst/>
                <a:uLnTx/>
                <a:uFillTx/>
                <a:latin typeface="Arial"/>
                <a:ea typeface="ＭＳ Ｐゴシック"/>
                <a:cs typeface="+mn-cs"/>
              </a:rPr>
              <a:t>npj</a:t>
            </a:r>
            <a:r>
              <a:rPr kumimoji="1" lang="en-US" altLang="ja-JP" sz="1400" b="1" i="0" u="none" strike="noStrike" kern="0" cap="none" spc="0" normalizeH="0" baseline="0" noProof="0" dirty="0" smtClean="0">
                <a:ln>
                  <a:noFill/>
                </a:ln>
                <a:solidFill>
                  <a:srgbClr val="000000"/>
                </a:solidFill>
                <a:effectLst/>
                <a:uLnTx/>
                <a:uFillTx/>
                <a:latin typeface="Arial"/>
                <a:ea typeface="ＭＳ Ｐゴシック"/>
                <a:cs typeface="+mn-cs"/>
              </a:rPr>
              <a:t> Quantum Mater. (2018)</a:t>
            </a:r>
            <a:endParaRPr kumimoji="1" lang="en-US" altLang="ja-JP" sz="1400" b="1" i="0" u="none" strike="noStrike" kern="0" cap="none" spc="0" normalizeH="0" baseline="0" noProof="0" dirty="0">
              <a:ln>
                <a:noFill/>
              </a:ln>
              <a:solidFill>
                <a:srgbClr val="000000"/>
              </a:solidFill>
              <a:effectLst/>
              <a:uLnTx/>
              <a:uFillTx/>
              <a:latin typeface="Arial"/>
              <a:ea typeface="ＭＳ Ｐゴシック"/>
              <a:cs typeface="+mn-cs"/>
            </a:endParaRPr>
          </a:p>
        </p:txBody>
      </p:sp>
      <p:pic>
        <p:nvPicPr>
          <p:cNvPr id="26" name="図 25"/>
          <p:cNvPicPr>
            <a:picLocks noChangeAspect="1"/>
          </p:cNvPicPr>
          <p:nvPr/>
        </p:nvPicPr>
        <p:blipFill>
          <a:blip r:embed="rId7"/>
          <a:stretch>
            <a:fillRect/>
          </a:stretch>
        </p:blipFill>
        <p:spPr>
          <a:xfrm>
            <a:off x="2554353" y="4182064"/>
            <a:ext cx="243315" cy="343501"/>
          </a:xfrm>
          <a:prstGeom prst="rect">
            <a:avLst/>
          </a:prstGeom>
        </p:spPr>
      </p:pic>
      <p:cxnSp>
        <p:nvCxnSpPr>
          <p:cNvPr id="27" name="直線矢印コネクタ 26"/>
          <p:cNvCxnSpPr/>
          <p:nvPr/>
        </p:nvCxnSpPr>
        <p:spPr bwMode="auto">
          <a:xfrm flipV="1">
            <a:off x="2649553" y="4267242"/>
            <a:ext cx="351738" cy="386761"/>
          </a:xfrm>
          <a:prstGeom prst="straightConnector1">
            <a:avLst/>
          </a:prstGeom>
          <a:solidFill>
            <a:schemeClr val="accent1"/>
          </a:solidFill>
          <a:ln w="38100"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9" name="Rectangle 2"/>
          <p:cNvSpPr>
            <a:spLocks noChangeArrowheads="1"/>
          </p:cNvSpPr>
          <p:nvPr/>
        </p:nvSpPr>
        <p:spPr bwMode="auto">
          <a:xfrm>
            <a:off x="539750" y="141288"/>
            <a:ext cx="7980363" cy="792162"/>
          </a:xfrm>
          <a:prstGeom prst="rect">
            <a:avLst/>
          </a:prstGeom>
          <a:noFill/>
          <a:ln w="9525">
            <a:noFill/>
            <a:miter lim="800000"/>
            <a:headEnd/>
            <a:tailEnd/>
          </a:ln>
        </p:spPr>
        <p:txBody>
          <a:bodyPr anchor="ctr"/>
          <a:lstStyle/>
          <a:p>
            <a:pPr lvl="0" algn="ctr" defTabSz="914400" fontAlgn="base">
              <a:spcBef>
                <a:spcPct val="20000"/>
              </a:spcBef>
              <a:spcAft>
                <a:spcPct val="0"/>
              </a:spcAft>
              <a:defRPr/>
            </a:pPr>
            <a:r>
              <a:rPr kumimoji="1" lang="en-US" altLang="ja-JP" sz="2800" b="1" i="0" u="none" strike="noStrike" kern="0" cap="none" spc="0" normalizeH="0" baseline="0" noProof="0" dirty="0" smtClean="0">
                <a:ln>
                  <a:noFill/>
                </a:ln>
                <a:solidFill>
                  <a:srgbClr val="006600"/>
                </a:solidFill>
                <a:effectLst>
                  <a:outerShdw blurRad="38100" dist="38100" dir="2700000" algn="tl">
                    <a:srgbClr val="C0C0C0"/>
                  </a:outerShdw>
                </a:effectLst>
                <a:uLnTx/>
                <a:uFillTx/>
                <a:latin typeface="Arial" charset="0"/>
                <a:ea typeface="ＭＳ Ｐゴシック" pitchFamily="50" charset="-128"/>
                <a:cs typeface="+mn-cs"/>
              </a:rPr>
              <a:t>Angular-dependent XMCD</a:t>
            </a:r>
            <a:r>
              <a:rPr kumimoji="1" lang="ja-JP" altLang="en-US" sz="2800" b="1" kern="0" dirty="0">
                <a:solidFill>
                  <a:srgbClr val="006600"/>
                </a:solidFill>
                <a:effectLst>
                  <a:outerShdw blurRad="38100" dist="38100" dir="2700000" algn="tl">
                    <a:srgbClr val="C0C0C0"/>
                  </a:outerShdw>
                </a:effectLst>
                <a:latin typeface="Arial" charset="0"/>
                <a:ea typeface="ＭＳ Ｐゴシック" pitchFamily="50" charset="-128"/>
              </a:rPr>
              <a:t> </a:t>
            </a:r>
            <a:r>
              <a:rPr kumimoji="1" lang="en-US" altLang="ja-JP" sz="2800" b="1" dirty="0">
                <a:solidFill>
                  <a:srgbClr val="006600"/>
                </a:solidFill>
                <a:effectLst>
                  <a:outerShdw blurRad="38100" dist="38100" dir="2700000" algn="tl">
                    <a:srgbClr val="C0C0C0"/>
                  </a:outerShdw>
                </a:effectLst>
                <a:latin typeface="Arial" pitchFamily="34" charset="0"/>
                <a:ea typeface="ＭＳ Ｐゴシック" pitchFamily="50" charset="-128"/>
                <a:sym typeface="Wingdings" pitchFamily="2" charset="2"/>
              </a:rPr>
              <a:t>of </a:t>
            </a:r>
            <a:r>
              <a:rPr kumimoji="1" lang="en-US" altLang="ja-JP" sz="2800" b="1" dirty="0" smtClean="0">
                <a:solidFill>
                  <a:srgbClr val="006600"/>
                </a:solidFill>
                <a:effectLst>
                  <a:outerShdw blurRad="38100" dist="38100" dir="2700000" algn="tl">
                    <a:srgbClr val="C0C0C0"/>
                  </a:outerShdw>
                </a:effectLst>
                <a:latin typeface="Arial" pitchFamily="34" charset="0"/>
                <a:ea typeface="ＭＳ Ｐゴシック" pitchFamily="50" charset="-128"/>
              </a:rPr>
              <a:t>La</a:t>
            </a:r>
            <a:r>
              <a:rPr kumimoji="1" lang="en-US" altLang="ja-JP" sz="2800" b="1" baseline="-25000" dirty="0" smtClean="0">
                <a:solidFill>
                  <a:srgbClr val="006600"/>
                </a:solidFill>
                <a:effectLst>
                  <a:outerShdw blurRad="38100" dist="38100" dir="2700000" algn="tl">
                    <a:srgbClr val="C0C0C0"/>
                  </a:outerShdw>
                </a:effectLst>
                <a:latin typeface="Arial" pitchFamily="34" charset="0"/>
                <a:ea typeface="ＭＳ Ｐゴシック" pitchFamily="50" charset="-128"/>
              </a:rPr>
              <a:t>0.6</a:t>
            </a:r>
            <a:r>
              <a:rPr kumimoji="1" lang="en-US" altLang="ja-JP" sz="2800" b="1" dirty="0" smtClean="0">
                <a:solidFill>
                  <a:srgbClr val="006600"/>
                </a:solidFill>
                <a:effectLst>
                  <a:outerShdw blurRad="38100" dist="38100" dir="2700000" algn="tl">
                    <a:srgbClr val="C0C0C0"/>
                  </a:outerShdw>
                </a:effectLst>
                <a:latin typeface="Arial" pitchFamily="34" charset="0"/>
                <a:ea typeface="ＭＳ Ｐゴシック" pitchFamily="50" charset="-128"/>
              </a:rPr>
              <a:t>Sr</a:t>
            </a:r>
            <a:r>
              <a:rPr kumimoji="1" lang="en-US" altLang="ja-JP" sz="2800" b="1" baseline="-25000" dirty="0" smtClean="0">
                <a:solidFill>
                  <a:srgbClr val="006600"/>
                </a:solidFill>
                <a:effectLst>
                  <a:outerShdw blurRad="38100" dist="38100" dir="2700000" algn="tl">
                    <a:srgbClr val="C0C0C0"/>
                  </a:outerShdw>
                </a:effectLst>
                <a:latin typeface="Arial" pitchFamily="34" charset="0"/>
                <a:ea typeface="ＭＳ Ｐゴシック" pitchFamily="50" charset="-128"/>
              </a:rPr>
              <a:t>0.4</a:t>
            </a:r>
            <a:r>
              <a:rPr kumimoji="1" lang="en-US" altLang="ja-JP" sz="2800" b="1" dirty="0" smtClean="0">
                <a:solidFill>
                  <a:srgbClr val="006600"/>
                </a:solidFill>
                <a:effectLst>
                  <a:outerShdw blurRad="38100" dist="38100" dir="2700000" algn="tl">
                    <a:srgbClr val="C0C0C0"/>
                  </a:outerShdw>
                </a:effectLst>
                <a:latin typeface="Arial" pitchFamily="34" charset="0"/>
                <a:ea typeface="ＭＳ Ｐゴシック" pitchFamily="50" charset="-128"/>
              </a:rPr>
              <a:t>MnO</a:t>
            </a:r>
            <a:r>
              <a:rPr kumimoji="1" lang="en-US" altLang="ja-JP" sz="2800" b="1" baseline="-25000" dirty="0" smtClean="0">
                <a:solidFill>
                  <a:srgbClr val="006600"/>
                </a:solidFill>
                <a:effectLst>
                  <a:outerShdw blurRad="38100" dist="38100" dir="2700000" algn="tl">
                    <a:srgbClr val="C0C0C0"/>
                  </a:outerShdw>
                </a:effectLst>
                <a:latin typeface="Arial" pitchFamily="34" charset="0"/>
                <a:ea typeface="ＭＳ Ｐゴシック" pitchFamily="50" charset="-128"/>
              </a:rPr>
              <a:t>3 </a:t>
            </a:r>
            <a:r>
              <a:rPr kumimoji="1" lang="en-US" altLang="ja-JP" sz="2800" b="1" kern="0" dirty="0">
                <a:solidFill>
                  <a:srgbClr val="006600"/>
                </a:solidFill>
                <a:effectLst>
                  <a:outerShdw blurRad="38100" dist="38100" dir="2700000" algn="tl">
                    <a:srgbClr val="C0C0C0"/>
                  </a:outerShdw>
                </a:effectLst>
                <a:latin typeface="Arial" charset="0"/>
                <a:ea typeface="ＭＳ Ｐゴシック" pitchFamily="50" charset="-128"/>
              </a:rPr>
              <a:t>film </a:t>
            </a:r>
            <a:r>
              <a:rPr kumimoji="1" lang="en-US" altLang="ja-JP" sz="2800" b="1" kern="0" dirty="0" smtClean="0">
                <a:solidFill>
                  <a:srgbClr val="006600"/>
                </a:solidFill>
                <a:effectLst>
                  <a:outerShdw blurRad="38100" dist="38100" dir="2700000" algn="tl">
                    <a:srgbClr val="C0C0C0"/>
                  </a:outerShdw>
                </a:effectLst>
                <a:latin typeface="Arial" charset="0"/>
                <a:ea typeface="ＭＳ Ｐゴシック" pitchFamily="50" charset="-128"/>
              </a:rPr>
              <a:t>on SrTiO</a:t>
            </a:r>
            <a:r>
              <a:rPr kumimoji="1" lang="en-US" altLang="ja-JP" sz="2800" b="1" kern="0" baseline="-25000" dirty="0" smtClean="0">
                <a:solidFill>
                  <a:srgbClr val="006600"/>
                </a:solidFill>
                <a:effectLst>
                  <a:outerShdw blurRad="38100" dist="38100" dir="2700000" algn="tl">
                    <a:srgbClr val="C0C0C0"/>
                  </a:outerShdw>
                </a:effectLst>
                <a:latin typeface="Arial" charset="0"/>
                <a:ea typeface="ＭＳ Ｐゴシック" pitchFamily="50" charset="-128"/>
              </a:rPr>
              <a:t>3</a:t>
            </a:r>
            <a:r>
              <a:rPr kumimoji="1" lang="en-US" altLang="ja-JP" sz="2800" b="1" kern="0" dirty="0" smtClean="0">
                <a:solidFill>
                  <a:srgbClr val="006600"/>
                </a:solidFill>
                <a:effectLst>
                  <a:outerShdw blurRad="38100" dist="38100" dir="2700000" algn="tl">
                    <a:srgbClr val="C0C0C0"/>
                  </a:outerShdw>
                </a:effectLst>
                <a:latin typeface="Arial" charset="0"/>
                <a:ea typeface="ＭＳ Ｐゴシック" pitchFamily="50" charset="-128"/>
              </a:rPr>
              <a:t>(001)</a:t>
            </a:r>
            <a:endParaRPr kumimoji="1" lang="en-US" altLang="ja-JP" sz="2800" b="1" i="0" u="none" strike="noStrike" kern="1200" cap="none" spc="0" normalizeH="0" baseline="0" noProof="0" dirty="0">
              <a:ln>
                <a:noFill/>
              </a:ln>
              <a:solidFill>
                <a:srgbClr val="006600"/>
              </a:solidFill>
              <a:effectLst>
                <a:outerShdw blurRad="38100" dist="38100" dir="2700000" algn="tl">
                  <a:srgbClr val="C0C0C0"/>
                </a:outerShdw>
              </a:effectLst>
              <a:uLnTx/>
              <a:uFillTx/>
              <a:latin typeface="Arial" pitchFamily="34" charset="0"/>
              <a:ea typeface="ＭＳ Ｐゴシック" pitchFamily="50" charset="-128"/>
              <a:cs typeface="+mn-cs"/>
            </a:endParaRPr>
          </a:p>
        </p:txBody>
      </p:sp>
    </p:spTree>
    <p:extLst>
      <p:ext uri="{BB962C8B-B14F-4D97-AF65-F5344CB8AC3E}">
        <p14:creationId xmlns:p14="http://schemas.microsoft.com/office/powerpoint/2010/main" val="196285467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 name="図 72"/>
          <p:cNvPicPr>
            <a:picLocks noChangeAspect="1"/>
          </p:cNvPicPr>
          <p:nvPr/>
        </p:nvPicPr>
        <p:blipFill>
          <a:blip r:embed="rId2"/>
          <a:stretch>
            <a:fillRect/>
          </a:stretch>
        </p:blipFill>
        <p:spPr>
          <a:xfrm>
            <a:off x="4277909" y="1794260"/>
            <a:ext cx="4683439" cy="4083012"/>
          </a:xfrm>
          <a:prstGeom prst="rect">
            <a:avLst/>
          </a:prstGeom>
        </p:spPr>
      </p:pic>
      <p:sp>
        <p:nvSpPr>
          <p:cNvPr id="16" name="Rectangle 18"/>
          <p:cNvSpPr>
            <a:spLocks noChangeArrowheads="1"/>
          </p:cNvSpPr>
          <p:nvPr/>
        </p:nvSpPr>
        <p:spPr bwMode="auto">
          <a:xfrm>
            <a:off x="609600" y="1066800"/>
            <a:ext cx="7924800" cy="76200"/>
          </a:xfrm>
          <a:prstGeom prst="rect">
            <a:avLst/>
          </a:prstGeom>
          <a:gradFill rotWithShape="0">
            <a:gsLst>
              <a:gs pos="0">
                <a:srgbClr val="66FFCC"/>
              </a:gs>
              <a:gs pos="100000">
                <a:schemeClr val="accent2"/>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buChar char="•"/>
              <a:defRPr kumimoji="1" sz="3200">
                <a:solidFill>
                  <a:schemeClr val="tx1"/>
                </a:solidFill>
                <a:latin typeface="Arial" pitchFamily="34" charset="0"/>
                <a:ea typeface="ＭＳ Ｐゴシック" pitchFamily="50" charset="-128"/>
              </a:defRPr>
            </a:lvl1pPr>
            <a:lvl2pPr marL="742950" indent="-285750" eaLnBrk="0" hangingPunct="0">
              <a:buChar char="–"/>
              <a:defRPr kumimoji="1" sz="2800">
                <a:solidFill>
                  <a:schemeClr val="tx1"/>
                </a:solidFill>
                <a:latin typeface="Arial" pitchFamily="34" charset="0"/>
                <a:ea typeface="ＭＳ Ｐゴシック" pitchFamily="50" charset="-128"/>
              </a:defRPr>
            </a:lvl2pPr>
            <a:lvl3pPr marL="1143000" indent="-228600" eaLnBrk="0" hangingPunct="0">
              <a:buChar char="•"/>
              <a:defRPr kumimoji="1" sz="2400">
                <a:solidFill>
                  <a:schemeClr val="tx1"/>
                </a:solidFill>
                <a:latin typeface="Arial" pitchFamily="34" charset="0"/>
                <a:ea typeface="ＭＳ Ｐゴシック" pitchFamily="50" charset="-128"/>
              </a:defRPr>
            </a:lvl3pPr>
            <a:lvl4pPr marL="1600200" indent="-228600" eaLnBrk="0" hangingPunct="0">
              <a:buChar char="–"/>
              <a:defRPr kumimoji="1" sz="2000">
                <a:solidFill>
                  <a:schemeClr val="tx1"/>
                </a:solidFill>
                <a:latin typeface="Arial" pitchFamily="34" charset="0"/>
                <a:ea typeface="ＭＳ Ｐゴシック" pitchFamily="50" charset="-128"/>
              </a:defRPr>
            </a:lvl4pPr>
            <a:lvl5pPr marL="2057400" indent="-228600" eaLnBrk="0" hangingPunct="0">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en-US" sz="2000" b="0" i="0" u="none" strike="noStrike" kern="1200" cap="none" spc="0" normalizeH="0" baseline="0" noProof="0" smtClean="0">
              <a:ln>
                <a:noFill/>
              </a:ln>
              <a:solidFill>
                <a:srgbClr val="000000"/>
              </a:solidFill>
              <a:effectLst/>
              <a:uLnTx/>
              <a:uFillTx/>
              <a:latin typeface="Arial" pitchFamily="34" charset="0"/>
              <a:ea typeface="ＭＳ Ｐゴシック" pitchFamily="50" charset="-128"/>
              <a:cs typeface="+mn-cs"/>
            </a:endParaRPr>
          </a:p>
        </p:txBody>
      </p:sp>
      <p:sp>
        <p:nvSpPr>
          <p:cNvPr id="48" name="Rectangle 2"/>
          <p:cNvSpPr>
            <a:spLocks noChangeArrowheads="1"/>
          </p:cNvSpPr>
          <p:nvPr/>
        </p:nvSpPr>
        <p:spPr bwMode="auto">
          <a:xfrm>
            <a:off x="179512" y="141288"/>
            <a:ext cx="8845665" cy="792162"/>
          </a:xfrm>
          <a:prstGeom prst="rect">
            <a:avLst/>
          </a:prstGeom>
          <a:noFill/>
          <a:ln w="9525">
            <a:noFill/>
            <a:miter lim="800000"/>
            <a:headEnd/>
            <a:tailEnd/>
          </a:ln>
        </p:spPr>
        <p:txBody>
          <a:bodyPr anchor="ct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2800" b="1" i="0" u="none" strike="noStrike" kern="0" cap="none" spc="0" normalizeH="0" baseline="0" noProof="0" dirty="0">
                <a:ln>
                  <a:noFill/>
                </a:ln>
                <a:solidFill>
                  <a:srgbClr val="006600"/>
                </a:solidFill>
                <a:effectLst>
                  <a:outerShdw blurRad="38100" dist="38100" dir="2700000" algn="tl">
                    <a:srgbClr val="C0C0C0"/>
                  </a:outerShdw>
                </a:effectLst>
                <a:uLnTx/>
                <a:uFillTx/>
                <a:latin typeface="Arial" charset="0"/>
                <a:ea typeface="ＭＳ Ｐゴシック" pitchFamily="50" charset="-128"/>
                <a:cs typeface="+mn-cs"/>
              </a:rPr>
              <a:t>Angular-dependent XMCD</a:t>
            </a:r>
            <a:r>
              <a:rPr kumimoji="1" lang="en-US" altLang="ja-JP" sz="2800" b="1" i="0" u="none" strike="noStrike" kern="1200" cap="none" spc="0" normalizeH="0" baseline="0" noProof="0" dirty="0" smtClean="0">
                <a:ln>
                  <a:noFill/>
                </a:ln>
                <a:solidFill>
                  <a:srgbClr val="006600"/>
                </a:solidFill>
                <a:effectLst>
                  <a:outerShdw blurRad="38100" dist="38100" dir="2700000" algn="tl">
                    <a:srgbClr val="C0C0C0"/>
                  </a:outerShdw>
                </a:effectLst>
                <a:uLnTx/>
                <a:uFillTx/>
                <a:latin typeface="Arial" pitchFamily="34" charset="0"/>
                <a:ea typeface="ＭＳ Ｐゴシック" pitchFamily="50" charset="-128"/>
                <a:cs typeface="+mn-cs"/>
                <a:sym typeface="Wingdings" pitchFamily="2" charset="2"/>
              </a:rPr>
              <a:t> of strained </a:t>
            </a:r>
            <a:r>
              <a:rPr kumimoji="1" lang="en-US" altLang="ja-JP" sz="2800" b="1" i="0" u="none" strike="noStrike" kern="1200" cap="none" spc="0" normalizeH="0" baseline="0" noProof="0" dirty="0" smtClean="0">
                <a:ln>
                  <a:noFill/>
                </a:ln>
                <a:solidFill>
                  <a:srgbClr val="006600"/>
                </a:solidFill>
                <a:effectLst>
                  <a:outerShdw blurRad="38100" dist="38100" dir="2700000" algn="tl">
                    <a:srgbClr val="C0C0C0"/>
                  </a:outerShdw>
                </a:effectLst>
                <a:uLnTx/>
                <a:uFillTx/>
                <a:latin typeface="Arial" pitchFamily="34" charset="0"/>
                <a:ea typeface="ＭＳ Ｐゴシック" pitchFamily="50" charset="-128"/>
                <a:cs typeface="+mn-cs"/>
              </a:rPr>
              <a:t>La</a:t>
            </a:r>
            <a:r>
              <a:rPr kumimoji="1" lang="en-US" altLang="ja-JP" sz="2800" b="1" i="0" u="none" strike="noStrike" kern="1200" cap="none" spc="0" normalizeH="0" baseline="-25000" noProof="0" dirty="0" smtClean="0">
                <a:ln>
                  <a:noFill/>
                </a:ln>
                <a:solidFill>
                  <a:srgbClr val="006600"/>
                </a:solidFill>
                <a:effectLst>
                  <a:outerShdw blurRad="38100" dist="38100" dir="2700000" algn="tl">
                    <a:srgbClr val="C0C0C0"/>
                  </a:outerShdw>
                </a:effectLst>
                <a:uLnTx/>
                <a:uFillTx/>
                <a:latin typeface="Arial" pitchFamily="34" charset="0"/>
                <a:ea typeface="ＭＳ Ｐゴシック" pitchFamily="50" charset="-128"/>
                <a:cs typeface="+mn-cs"/>
              </a:rPr>
              <a:t>1-x</a:t>
            </a:r>
            <a:r>
              <a:rPr kumimoji="1" lang="en-US" altLang="ja-JP" sz="2800" b="1" i="0" u="none" strike="noStrike" kern="1200" cap="none" spc="0" normalizeH="0" baseline="0" noProof="0" dirty="0" smtClean="0">
                <a:ln>
                  <a:noFill/>
                </a:ln>
                <a:solidFill>
                  <a:srgbClr val="006600"/>
                </a:solidFill>
                <a:effectLst>
                  <a:outerShdw blurRad="38100" dist="38100" dir="2700000" algn="tl">
                    <a:srgbClr val="C0C0C0"/>
                  </a:outerShdw>
                </a:effectLst>
                <a:uLnTx/>
                <a:uFillTx/>
                <a:latin typeface="Arial" pitchFamily="34" charset="0"/>
                <a:ea typeface="ＭＳ Ｐゴシック" pitchFamily="50" charset="-128"/>
                <a:cs typeface="+mn-cs"/>
              </a:rPr>
              <a:t>Sr</a:t>
            </a:r>
            <a:r>
              <a:rPr kumimoji="1" lang="en-US" altLang="ja-JP" sz="2800" b="1" i="0" u="none" strike="noStrike" kern="1200" cap="none" spc="0" normalizeH="0" baseline="-25000" noProof="0" dirty="0" smtClean="0">
                <a:ln>
                  <a:noFill/>
                </a:ln>
                <a:solidFill>
                  <a:srgbClr val="006600"/>
                </a:solidFill>
                <a:effectLst>
                  <a:outerShdw blurRad="38100" dist="38100" dir="2700000" algn="tl">
                    <a:srgbClr val="C0C0C0"/>
                  </a:outerShdw>
                </a:effectLst>
                <a:uLnTx/>
                <a:uFillTx/>
                <a:latin typeface="Arial" pitchFamily="34" charset="0"/>
                <a:ea typeface="ＭＳ Ｐゴシック" pitchFamily="50" charset="-128"/>
                <a:cs typeface="+mn-cs"/>
              </a:rPr>
              <a:t>x</a:t>
            </a:r>
            <a:r>
              <a:rPr kumimoji="1" lang="en-US" altLang="ja-JP" sz="2800" b="1" i="0" u="none" strike="noStrike" kern="1200" cap="none" spc="0" normalizeH="0" baseline="0" noProof="0" dirty="0" smtClean="0">
                <a:ln>
                  <a:noFill/>
                </a:ln>
                <a:solidFill>
                  <a:srgbClr val="006600"/>
                </a:solidFill>
                <a:effectLst>
                  <a:outerShdw blurRad="38100" dist="38100" dir="2700000" algn="tl">
                    <a:srgbClr val="C0C0C0"/>
                  </a:outerShdw>
                </a:effectLst>
                <a:uLnTx/>
                <a:uFillTx/>
                <a:latin typeface="Arial" pitchFamily="34" charset="0"/>
                <a:ea typeface="ＭＳ Ｐゴシック" pitchFamily="50" charset="-128"/>
                <a:cs typeface="+mn-cs"/>
              </a:rPr>
              <a:t>MnO</a:t>
            </a:r>
            <a:r>
              <a:rPr kumimoji="1" lang="en-US" altLang="ja-JP" sz="2800" b="1" i="0" u="none" strike="noStrike" kern="1200" cap="none" spc="0" normalizeH="0" baseline="-25000" noProof="0" dirty="0" smtClean="0">
                <a:ln>
                  <a:noFill/>
                </a:ln>
                <a:solidFill>
                  <a:srgbClr val="006600"/>
                </a:solidFill>
                <a:effectLst>
                  <a:outerShdw blurRad="38100" dist="38100" dir="2700000" algn="tl">
                    <a:srgbClr val="C0C0C0"/>
                  </a:outerShdw>
                </a:effectLst>
                <a:uLnTx/>
                <a:uFillTx/>
                <a:latin typeface="Arial" pitchFamily="34" charset="0"/>
                <a:ea typeface="ＭＳ Ｐゴシック" pitchFamily="50" charset="-128"/>
                <a:cs typeface="+mn-cs"/>
              </a:rPr>
              <a:t>3 </a:t>
            </a:r>
            <a:r>
              <a:rPr kumimoji="1" lang="en-US" altLang="ja-JP" sz="2800" b="1" i="0" u="none" strike="noStrike" kern="0" cap="none" spc="0" normalizeH="0" baseline="0" noProof="0" dirty="0" smtClean="0">
                <a:ln>
                  <a:noFill/>
                </a:ln>
                <a:solidFill>
                  <a:srgbClr val="006600"/>
                </a:solidFill>
                <a:effectLst>
                  <a:outerShdw blurRad="38100" dist="38100" dir="2700000" algn="tl">
                    <a:srgbClr val="C0C0C0"/>
                  </a:outerShdw>
                </a:effectLst>
                <a:uLnTx/>
                <a:uFillTx/>
                <a:latin typeface="Arial" charset="0"/>
                <a:ea typeface="ＭＳ Ｐゴシック" pitchFamily="50" charset="-128"/>
                <a:cs typeface="+mn-cs"/>
              </a:rPr>
              <a:t>film on SrTiO</a:t>
            </a:r>
            <a:r>
              <a:rPr kumimoji="1" lang="en-US" altLang="ja-JP" sz="2800" b="1" i="0" u="none" strike="noStrike" kern="0" cap="none" spc="0" normalizeH="0" baseline="-25000" noProof="0" dirty="0" smtClean="0">
                <a:ln>
                  <a:noFill/>
                </a:ln>
                <a:solidFill>
                  <a:srgbClr val="006600"/>
                </a:solidFill>
                <a:effectLst>
                  <a:outerShdw blurRad="38100" dist="38100" dir="2700000" algn="tl">
                    <a:srgbClr val="C0C0C0"/>
                  </a:outerShdw>
                </a:effectLst>
                <a:uLnTx/>
                <a:uFillTx/>
                <a:latin typeface="Arial" charset="0"/>
                <a:ea typeface="ＭＳ Ｐゴシック" pitchFamily="50" charset="-128"/>
                <a:cs typeface="+mn-cs"/>
              </a:rPr>
              <a:t>3</a:t>
            </a:r>
            <a:r>
              <a:rPr kumimoji="1" lang="en-US" altLang="ja-JP" sz="2800" b="1" i="0" u="none" strike="noStrike" kern="0" cap="none" spc="0" normalizeH="0" baseline="0" noProof="0" dirty="0" smtClean="0">
                <a:ln>
                  <a:noFill/>
                </a:ln>
                <a:solidFill>
                  <a:srgbClr val="006600"/>
                </a:solidFill>
                <a:effectLst>
                  <a:outerShdw blurRad="38100" dist="38100" dir="2700000" algn="tl">
                    <a:srgbClr val="C0C0C0"/>
                  </a:outerShdw>
                </a:effectLst>
                <a:uLnTx/>
                <a:uFillTx/>
                <a:latin typeface="Arial" charset="0"/>
                <a:ea typeface="ＭＳ Ｐゴシック" pitchFamily="50" charset="-128"/>
                <a:cs typeface="+mn-cs"/>
              </a:rPr>
              <a:t> and </a:t>
            </a:r>
            <a:r>
              <a:rPr kumimoji="1" lang="en-US" altLang="ja-JP" sz="2800" b="1" i="0" u="none" strike="noStrike" kern="0" cap="none" spc="0" normalizeH="0" baseline="0" noProof="0" dirty="0" err="1" smtClean="0">
                <a:ln>
                  <a:noFill/>
                </a:ln>
                <a:solidFill>
                  <a:srgbClr val="006600"/>
                </a:solidFill>
                <a:effectLst>
                  <a:outerShdw blurRad="38100" dist="38100" dir="2700000" algn="tl">
                    <a:srgbClr val="C0C0C0"/>
                  </a:outerShdw>
                </a:effectLst>
                <a:uLnTx/>
                <a:uFillTx/>
                <a:latin typeface="Arial" charset="0"/>
                <a:ea typeface="ＭＳ Ｐゴシック" pitchFamily="50" charset="-128"/>
                <a:cs typeface="+mn-cs"/>
              </a:rPr>
              <a:t>LaAlO</a:t>
            </a:r>
            <a:r>
              <a:rPr kumimoji="1" lang="en-US" altLang="ja-JP" sz="2800" b="1" i="0" u="none" strike="noStrike" kern="0" cap="none" spc="0" normalizeH="0" baseline="-25000" noProof="0" dirty="0" smtClean="0">
                <a:ln>
                  <a:noFill/>
                </a:ln>
                <a:solidFill>
                  <a:srgbClr val="006600"/>
                </a:solidFill>
                <a:effectLst>
                  <a:outerShdw blurRad="38100" dist="38100" dir="2700000" algn="tl">
                    <a:srgbClr val="C0C0C0"/>
                  </a:outerShdw>
                </a:effectLst>
                <a:uLnTx/>
                <a:uFillTx/>
                <a:latin typeface="Arial" charset="0"/>
                <a:ea typeface="ＭＳ Ｐゴシック" pitchFamily="50" charset="-128"/>
                <a:cs typeface="+mn-cs"/>
              </a:rPr>
              <a:t>3</a:t>
            </a:r>
            <a:r>
              <a:rPr kumimoji="1" lang="en-US" altLang="ja-JP" sz="2800" b="1" i="0" u="none" strike="noStrike" kern="0" cap="none" spc="0" normalizeH="0" baseline="0" noProof="0" dirty="0">
                <a:ln>
                  <a:noFill/>
                </a:ln>
                <a:solidFill>
                  <a:srgbClr val="006600"/>
                </a:solidFill>
                <a:effectLst>
                  <a:outerShdw blurRad="38100" dist="38100" dir="2700000" algn="tl">
                    <a:srgbClr val="C0C0C0"/>
                  </a:outerShdw>
                </a:effectLst>
                <a:uLnTx/>
                <a:uFillTx/>
                <a:latin typeface="Arial" charset="0"/>
                <a:ea typeface="ＭＳ Ｐゴシック" pitchFamily="50" charset="-128"/>
                <a:cs typeface="+mn-cs"/>
              </a:rPr>
              <a:t> substrates</a:t>
            </a:r>
            <a:endParaRPr kumimoji="1" lang="en-US" altLang="ja-JP" sz="2800" b="1" i="0" u="none" strike="noStrike" kern="1200" cap="none" spc="0" normalizeH="0" baseline="0" noProof="0" dirty="0">
              <a:ln>
                <a:noFill/>
              </a:ln>
              <a:solidFill>
                <a:srgbClr val="006600"/>
              </a:solidFill>
              <a:effectLst>
                <a:outerShdw blurRad="38100" dist="38100" dir="2700000" algn="tl">
                  <a:srgbClr val="C0C0C0"/>
                </a:outerShdw>
              </a:effectLst>
              <a:uLnTx/>
              <a:uFillTx/>
              <a:latin typeface="Arial" pitchFamily="34" charset="0"/>
              <a:ea typeface="ＭＳ Ｐゴシック" pitchFamily="50" charset="-128"/>
              <a:cs typeface="+mn-cs"/>
            </a:endParaRPr>
          </a:p>
        </p:txBody>
      </p:sp>
      <p:sp>
        <p:nvSpPr>
          <p:cNvPr id="52" name="Text Box 7"/>
          <p:cNvSpPr txBox="1">
            <a:spLocks noChangeArrowheads="1"/>
          </p:cNvSpPr>
          <p:nvPr/>
        </p:nvSpPr>
        <p:spPr bwMode="auto">
          <a:xfrm>
            <a:off x="5220072" y="2876426"/>
            <a:ext cx="14255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0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0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0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1600" b="1" i="0" u="none" strike="noStrike" kern="1200" cap="none" spc="0" normalizeH="0" baseline="0" noProof="0" dirty="0">
                <a:ln>
                  <a:noFill/>
                </a:ln>
                <a:solidFill>
                  <a:srgbClr val="C00000"/>
                </a:solidFill>
                <a:effectLst/>
                <a:uLnTx/>
                <a:uFillTx/>
                <a:latin typeface="Arial" panose="020B0604020202020204" pitchFamily="34" charset="0"/>
                <a:ea typeface="ＭＳ Ｐゴシック" panose="020B0600070205080204" pitchFamily="50" charset="-128"/>
                <a:cs typeface="+mn-cs"/>
              </a:rPr>
              <a:t>compressive</a:t>
            </a:r>
          </a:p>
        </p:txBody>
      </p:sp>
      <p:sp>
        <p:nvSpPr>
          <p:cNvPr id="53" name="Text Box 8"/>
          <p:cNvSpPr txBox="1">
            <a:spLocks noChangeArrowheads="1"/>
          </p:cNvSpPr>
          <p:nvPr/>
        </p:nvSpPr>
        <p:spPr bwMode="auto">
          <a:xfrm>
            <a:off x="1551550" y="3124916"/>
            <a:ext cx="828675" cy="3365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0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0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0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1600" b="1" i="0" u="none" strike="noStrike" kern="1200" cap="none" spc="0" normalizeH="0" baseline="0" noProof="0" dirty="0">
                <a:ln>
                  <a:noFill/>
                </a:ln>
                <a:solidFill>
                  <a:srgbClr val="C00000"/>
                </a:solidFill>
                <a:effectLst/>
                <a:uLnTx/>
                <a:uFillTx/>
                <a:latin typeface="Arial" panose="020B0604020202020204" pitchFamily="34" charset="0"/>
                <a:ea typeface="ＭＳ Ｐゴシック" panose="020B0600070205080204" pitchFamily="50" charset="-128"/>
                <a:cs typeface="+mn-cs"/>
              </a:rPr>
              <a:t>tensile</a:t>
            </a:r>
          </a:p>
        </p:txBody>
      </p:sp>
      <p:grpSp>
        <p:nvGrpSpPr>
          <p:cNvPr id="60" name="グループ化 59"/>
          <p:cNvGrpSpPr/>
          <p:nvPr/>
        </p:nvGrpSpPr>
        <p:grpSpPr>
          <a:xfrm>
            <a:off x="1249678" y="2296952"/>
            <a:ext cx="1456947" cy="800719"/>
            <a:chOff x="3517198" y="1353786"/>
            <a:chExt cx="1456947" cy="800719"/>
          </a:xfrm>
        </p:grpSpPr>
        <p:sp>
          <p:nvSpPr>
            <p:cNvPr id="61" name="AutoShape 33"/>
            <p:cNvSpPr>
              <a:spLocks noChangeArrowheads="1"/>
            </p:cNvSpPr>
            <p:nvPr/>
          </p:nvSpPr>
          <p:spPr bwMode="auto">
            <a:xfrm rot="20912007" flipH="1">
              <a:off x="3517198" y="1813610"/>
              <a:ext cx="288925" cy="192088"/>
            </a:xfrm>
            <a:prstGeom prst="rightArrow">
              <a:avLst>
                <a:gd name="adj1" fmla="val 50000"/>
                <a:gd name="adj2" fmla="val 37603"/>
              </a:avLst>
            </a:prstGeom>
            <a:solidFill>
              <a:srgbClr val="C00000"/>
            </a:solidFill>
            <a:ln w="9525">
              <a:solidFill>
                <a:srgbClr val="000000"/>
              </a:solidFill>
              <a:miter lim="800000"/>
              <a:headEnd/>
              <a:tailEnd/>
            </a:ln>
          </p:spPr>
          <p:txBody>
            <a:bodyPr lIns="74295" tIns="8890" rIns="74295" bIns="8890"/>
            <a:lstStyle>
              <a:lvl1pPr eaLnBrk="0" hangingPunct="0">
                <a:defRPr kumimoji="1" sz="20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0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0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en-US" sz="2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62" name="AutoShape 34"/>
            <p:cNvSpPr>
              <a:spLocks noChangeArrowheads="1"/>
            </p:cNvSpPr>
            <p:nvPr/>
          </p:nvSpPr>
          <p:spPr bwMode="auto">
            <a:xfrm rot="10567909" flipH="1">
              <a:off x="4685220" y="1600278"/>
              <a:ext cx="288925" cy="192088"/>
            </a:xfrm>
            <a:prstGeom prst="rightArrow">
              <a:avLst>
                <a:gd name="adj1" fmla="val 50000"/>
                <a:gd name="adj2" fmla="val 37603"/>
              </a:avLst>
            </a:prstGeom>
            <a:solidFill>
              <a:srgbClr val="C00000"/>
            </a:solidFill>
            <a:ln w="9525">
              <a:solidFill>
                <a:srgbClr val="000000"/>
              </a:solidFill>
              <a:miter lim="800000"/>
              <a:headEnd/>
              <a:tailEnd/>
            </a:ln>
          </p:spPr>
          <p:txBody>
            <a:bodyPr lIns="74295" tIns="8890" rIns="74295" bIns="8890"/>
            <a:lstStyle>
              <a:lvl1pPr eaLnBrk="0" hangingPunct="0">
                <a:defRPr kumimoji="1" sz="20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0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0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en-US" sz="2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63" name="AutoShape 35"/>
            <p:cNvSpPr>
              <a:spLocks noChangeArrowheads="1"/>
            </p:cNvSpPr>
            <p:nvPr/>
          </p:nvSpPr>
          <p:spPr bwMode="auto">
            <a:xfrm rot="13500000" flipH="1">
              <a:off x="4382811" y="1913999"/>
              <a:ext cx="288925" cy="192088"/>
            </a:xfrm>
            <a:prstGeom prst="rightArrow">
              <a:avLst>
                <a:gd name="adj1" fmla="val 50000"/>
                <a:gd name="adj2" fmla="val 37603"/>
              </a:avLst>
            </a:prstGeom>
            <a:solidFill>
              <a:srgbClr val="C00000"/>
            </a:solidFill>
            <a:ln w="9525">
              <a:solidFill>
                <a:srgbClr val="000000"/>
              </a:solidFill>
              <a:miter lim="800000"/>
              <a:headEnd/>
              <a:tailEnd/>
            </a:ln>
          </p:spPr>
          <p:txBody>
            <a:bodyPr lIns="74295" tIns="8890" rIns="74295" bIns="8890"/>
            <a:lstStyle>
              <a:lvl1pPr eaLnBrk="0" hangingPunct="0">
                <a:defRPr kumimoji="1" sz="20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0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0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en-US" sz="2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64" name="AutoShape 36"/>
            <p:cNvSpPr>
              <a:spLocks noChangeArrowheads="1"/>
            </p:cNvSpPr>
            <p:nvPr/>
          </p:nvSpPr>
          <p:spPr bwMode="auto">
            <a:xfrm rot="2700000" flipH="1">
              <a:off x="3844439" y="1402999"/>
              <a:ext cx="290513" cy="192088"/>
            </a:xfrm>
            <a:prstGeom prst="rightArrow">
              <a:avLst>
                <a:gd name="adj1" fmla="val 50000"/>
                <a:gd name="adj2" fmla="val 37810"/>
              </a:avLst>
            </a:prstGeom>
            <a:solidFill>
              <a:srgbClr val="C00000"/>
            </a:solidFill>
            <a:ln w="9525">
              <a:solidFill>
                <a:srgbClr val="000000"/>
              </a:solidFill>
              <a:miter lim="800000"/>
              <a:headEnd/>
              <a:tailEnd/>
            </a:ln>
          </p:spPr>
          <p:txBody>
            <a:bodyPr lIns="74295" tIns="8890" rIns="74295" bIns="8890"/>
            <a:lstStyle>
              <a:lvl1pPr eaLnBrk="0" hangingPunct="0">
                <a:defRPr kumimoji="1" sz="20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0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0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en-US" sz="2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65" name="正方形/長方形 64"/>
            <p:cNvSpPr/>
            <p:nvPr/>
          </p:nvSpPr>
          <p:spPr bwMode="auto">
            <a:xfrm>
              <a:off x="3930094" y="1488851"/>
              <a:ext cx="624548" cy="436009"/>
            </a:xfrm>
            <a:prstGeom prst="rect">
              <a:avLst/>
            </a:prstGeom>
            <a:solidFill>
              <a:srgbClr val="C00000">
                <a:alpha val="74902"/>
              </a:srgbClr>
            </a:solidFill>
            <a:ln w="34925" cap="flat" cmpd="sng" algn="ctr">
              <a:solidFill>
                <a:srgbClr val="FFFFFF"/>
              </a:solidFill>
              <a:prstDash val="solid"/>
              <a:round/>
              <a:headEnd type="none" w="med" len="med"/>
              <a:tailEnd type="none" w="med" len="med"/>
            </a:ln>
            <a:effectLst>
              <a:outerShdw blurRad="317500" dir="2700000" algn="ctr">
                <a:srgbClr val="000000">
                  <a:alpha val="43000"/>
                </a:srgbClr>
              </a:outerShdw>
            </a:effectLst>
            <a:scene3d>
              <a:camera prst="isometricOffAxis1Top"/>
              <a:lightRig rig="threePt" dir="t">
                <a:rot lat="0" lon="0" rev="0"/>
              </a:lightRig>
            </a:scene3d>
            <a:sp3d extrusionH="38100" prstMaterial="clear">
              <a:bevelT w="260350" h="50800" prst="softRound"/>
              <a:bevelB prst="softRound"/>
            </a:sp3d>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en-US" sz="2000" b="0" i="0" u="none" strike="noStrike" kern="1200" cap="none" spc="0" normalizeH="0" baseline="0" noProof="0" smtClean="0">
                <a:ln>
                  <a:noFill/>
                </a:ln>
                <a:solidFill>
                  <a:srgbClr val="000000"/>
                </a:solidFill>
                <a:effectLst/>
                <a:uLnTx/>
                <a:uFillTx/>
                <a:latin typeface="Arial" pitchFamily="34" charset="0"/>
                <a:ea typeface="ＭＳ Ｐゴシック" pitchFamily="50" charset="-128"/>
                <a:cs typeface="+mn-cs"/>
              </a:endParaRPr>
            </a:p>
          </p:txBody>
        </p:sp>
      </p:grpSp>
      <p:grpSp>
        <p:nvGrpSpPr>
          <p:cNvPr id="54" name="グループ化 53"/>
          <p:cNvGrpSpPr/>
          <p:nvPr/>
        </p:nvGrpSpPr>
        <p:grpSpPr>
          <a:xfrm>
            <a:off x="5558041" y="2280602"/>
            <a:ext cx="1441451" cy="804230"/>
            <a:chOff x="3519402" y="1342040"/>
            <a:chExt cx="1441451" cy="804230"/>
          </a:xfrm>
        </p:grpSpPr>
        <p:sp>
          <p:nvSpPr>
            <p:cNvPr id="55" name="AutoShape 33"/>
            <p:cNvSpPr>
              <a:spLocks noChangeArrowheads="1"/>
            </p:cNvSpPr>
            <p:nvPr/>
          </p:nvSpPr>
          <p:spPr bwMode="auto">
            <a:xfrm rot="20912007" flipH="1">
              <a:off x="4671928" y="1638301"/>
              <a:ext cx="288925" cy="192088"/>
            </a:xfrm>
            <a:prstGeom prst="rightArrow">
              <a:avLst>
                <a:gd name="adj1" fmla="val 50000"/>
                <a:gd name="adj2" fmla="val 37603"/>
              </a:avLst>
            </a:prstGeom>
            <a:solidFill>
              <a:srgbClr val="C00000"/>
            </a:solidFill>
            <a:ln w="9525">
              <a:solidFill>
                <a:srgbClr val="000000"/>
              </a:solidFill>
              <a:miter lim="800000"/>
              <a:headEnd/>
              <a:tailEnd/>
            </a:ln>
          </p:spPr>
          <p:txBody>
            <a:bodyPr lIns="74295" tIns="8890" rIns="74295" bIns="8890"/>
            <a:lstStyle>
              <a:lvl1pPr eaLnBrk="0" hangingPunct="0">
                <a:defRPr kumimoji="1" sz="20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0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0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en-US" sz="2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56" name="AutoShape 34"/>
            <p:cNvSpPr>
              <a:spLocks noChangeArrowheads="1"/>
            </p:cNvSpPr>
            <p:nvPr/>
          </p:nvSpPr>
          <p:spPr bwMode="auto">
            <a:xfrm rot="10567909" flipH="1">
              <a:off x="3519402" y="1797051"/>
              <a:ext cx="288925" cy="192088"/>
            </a:xfrm>
            <a:prstGeom prst="rightArrow">
              <a:avLst>
                <a:gd name="adj1" fmla="val 50000"/>
                <a:gd name="adj2" fmla="val 37603"/>
              </a:avLst>
            </a:prstGeom>
            <a:solidFill>
              <a:srgbClr val="C00000"/>
            </a:solidFill>
            <a:ln w="9525">
              <a:solidFill>
                <a:srgbClr val="000000"/>
              </a:solidFill>
              <a:miter lim="800000"/>
              <a:headEnd/>
              <a:tailEnd/>
            </a:ln>
          </p:spPr>
          <p:txBody>
            <a:bodyPr lIns="74295" tIns="8890" rIns="74295" bIns="8890"/>
            <a:lstStyle>
              <a:lvl1pPr eaLnBrk="0" hangingPunct="0">
                <a:defRPr kumimoji="1" sz="20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0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0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en-US" sz="2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57" name="AutoShape 35"/>
            <p:cNvSpPr>
              <a:spLocks noChangeArrowheads="1"/>
            </p:cNvSpPr>
            <p:nvPr/>
          </p:nvSpPr>
          <p:spPr bwMode="auto">
            <a:xfrm rot="13500000" flipH="1">
              <a:off x="3838409" y="1390459"/>
              <a:ext cx="288925" cy="192088"/>
            </a:xfrm>
            <a:prstGeom prst="rightArrow">
              <a:avLst>
                <a:gd name="adj1" fmla="val 50000"/>
                <a:gd name="adj2" fmla="val 37603"/>
              </a:avLst>
            </a:prstGeom>
            <a:solidFill>
              <a:srgbClr val="C00000"/>
            </a:solidFill>
            <a:ln w="9525">
              <a:solidFill>
                <a:srgbClr val="000000"/>
              </a:solidFill>
              <a:miter lim="800000"/>
              <a:headEnd/>
              <a:tailEnd/>
            </a:ln>
          </p:spPr>
          <p:txBody>
            <a:bodyPr lIns="74295" tIns="8890" rIns="74295" bIns="8890"/>
            <a:lstStyle>
              <a:lvl1pPr eaLnBrk="0" hangingPunct="0">
                <a:defRPr kumimoji="1" sz="20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0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0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en-US" sz="2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58" name="AutoShape 36"/>
            <p:cNvSpPr>
              <a:spLocks noChangeArrowheads="1"/>
            </p:cNvSpPr>
            <p:nvPr/>
          </p:nvSpPr>
          <p:spPr bwMode="auto">
            <a:xfrm rot="2700000" flipH="1">
              <a:off x="4372994" y="1904970"/>
              <a:ext cx="290513" cy="192088"/>
            </a:xfrm>
            <a:prstGeom prst="rightArrow">
              <a:avLst>
                <a:gd name="adj1" fmla="val 50000"/>
                <a:gd name="adj2" fmla="val 37810"/>
              </a:avLst>
            </a:prstGeom>
            <a:solidFill>
              <a:srgbClr val="C00000"/>
            </a:solidFill>
            <a:ln w="9525">
              <a:solidFill>
                <a:srgbClr val="000000"/>
              </a:solidFill>
              <a:miter lim="800000"/>
              <a:headEnd/>
              <a:tailEnd/>
            </a:ln>
          </p:spPr>
          <p:txBody>
            <a:bodyPr lIns="74295" tIns="8890" rIns="74295" bIns="8890"/>
            <a:lstStyle>
              <a:lvl1pPr eaLnBrk="0" hangingPunct="0">
                <a:defRPr kumimoji="1" sz="20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0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0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en-US" sz="2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59" name="正方形/長方形 58"/>
            <p:cNvSpPr/>
            <p:nvPr/>
          </p:nvSpPr>
          <p:spPr bwMode="auto">
            <a:xfrm>
              <a:off x="3930094" y="1488851"/>
              <a:ext cx="624548" cy="436009"/>
            </a:xfrm>
            <a:prstGeom prst="rect">
              <a:avLst/>
            </a:prstGeom>
            <a:solidFill>
              <a:srgbClr val="C00000">
                <a:alpha val="78039"/>
              </a:srgbClr>
            </a:solidFill>
            <a:ln w="34925" cap="flat" cmpd="sng" algn="ctr">
              <a:solidFill>
                <a:srgbClr val="FFFFFF"/>
              </a:solidFill>
              <a:prstDash val="solid"/>
              <a:round/>
              <a:headEnd type="none" w="med" len="med"/>
              <a:tailEnd type="none" w="med" len="med"/>
            </a:ln>
            <a:effectLst>
              <a:outerShdw blurRad="317500" dir="2700000" algn="ctr">
                <a:srgbClr val="000000">
                  <a:alpha val="43000"/>
                </a:srgbClr>
              </a:outerShdw>
            </a:effectLst>
            <a:scene3d>
              <a:camera prst="isometricOffAxis1Top"/>
              <a:lightRig rig="threePt" dir="t">
                <a:rot lat="0" lon="0" rev="0"/>
              </a:lightRig>
            </a:scene3d>
            <a:sp3d extrusionH="38100" prstMaterial="clear">
              <a:bevelT w="260350" h="50800" prst="softRound"/>
              <a:bevelB prst="softRound"/>
            </a:sp3d>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en-US" sz="2000" b="0" i="0" u="none" strike="noStrike" kern="1200" cap="none" spc="0" normalizeH="0" baseline="0" noProof="0" smtClean="0">
                <a:ln>
                  <a:noFill/>
                </a:ln>
                <a:solidFill>
                  <a:srgbClr val="000000"/>
                </a:solidFill>
                <a:effectLst/>
                <a:uLnTx/>
                <a:uFillTx/>
                <a:latin typeface="Arial" pitchFamily="34" charset="0"/>
                <a:ea typeface="ＭＳ Ｐゴシック" pitchFamily="50" charset="-128"/>
                <a:cs typeface="+mn-cs"/>
              </a:endParaRPr>
            </a:p>
          </p:txBody>
        </p:sp>
      </p:grpSp>
      <p:grpSp>
        <p:nvGrpSpPr>
          <p:cNvPr id="66" name="グループ化 65"/>
          <p:cNvGrpSpPr/>
          <p:nvPr/>
        </p:nvGrpSpPr>
        <p:grpSpPr>
          <a:xfrm>
            <a:off x="6098023" y="2132107"/>
            <a:ext cx="356188" cy="697782"/>
            <a:chOff x="1143326" y="1830220"/>
            <a:chExt cx="356188" cy="697782"/>
          </a:xfrm>
        </p:grpSpPr>
        <p:sp>
          <p:nvSpPr>
            <p:cNvPr id="67" name="AutoShape 20"/>
            <p:cNvSpPr>
              <a:spLocks noChangeArrowheads="1"/>
            </p:cNvSpPr>
            <p:nvPr/>
          </p:nvSpPr>
          <p:spPr bwMode="auto">
            <a:xfrm rot="16200000" flipV="1">
              <a:off x="1125232" y="2159564"/>
              <a:ext cx="412650" cy="324226"/>
            </a:xfrm>
            <a:prstGeom prst="rightArrow">
              <a:avLst>
                <a:gd name="adj1" fmla="val 50000"/>
                <a:gd name="adj2" fmla="val 38025"/>
              </a:avLst>
            </a:prstGeom>
            <a:solidFill>
              <a:srgbClr val="3399FF"/>
            </a:solidFill>
            <a:ln w="9525">
              <a:solidFill>
                <a:srgbClr val="000000"/>
              </a:solidFill>
              <a:miter lim="800000"/>
              <a:headEnd/>
              <a:tailEnd/>
            </a:ln>
          </p:spPr>
          <p:txBody>
            <a:bodyPr lIns="74295" tIns="8890" rIns="74295" bIns="8890"/>
            <a:lstStyle>
              <a:lvl1pPr eaLnBrk="0" hangingPunct="0">
                <a:defRPr kumimoji="1" sz="20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0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0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en-US" sz="2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68" name="テキスト ボックス 40"/>
            <p:cNvSpPr txBox="1">
              <a:spLocks noChangeArrowheads="1"/>
            </p:cNvSpPr>
            <p:nvPr/>
          </p:nvSpPr>
          <p:spPr bwMode="auto">
            <a:xfrm>
              <a:off x="1143326" y="1830220"/>
              <a:ext cx="35618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16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16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16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16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16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16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16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16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16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en-US" altLang="ja-JP" sz="1600" b="1" i="1" u="none" strike="noStrike" kern="1200" cap="none" spc="0" normalizeH="0" baseline="0" noProof="0" dirty="0" smtClean="0">
                  <a:ln>
                    <a:noFill/>
                  </a:ln>
                  <a:solidFill>
                    <a:srgbClr val="333399"/>
                  </a:solidFill>
                  <a:effectLst/>
                  <a:uLnTx/>
                  <a:uFillTx/>
                  <a:latin typeface="Arial" panose="020B0604020202020204" pitchFamily="34" charset="0"/>
                  <a:ea typeface="ＭＳ Ｐゴシック" panose="020B0600070205080204" pitchFamily="50" charset="-128"/>
                  <a:cs typeface="+mn-cs"/>
                </a:rPr>
                <a:t>M</a:t>
              </a:r>
              <a:endParaRPr kumimoji="1" lang="ja-JP" altLang="en-US" sz="1600" b="1" i="1" u="none" strike="noStrike" kern="1200" cap="none" spc="0" normalizeH="0" baseline="0" noProof="0" dirty="0">
                <a:ln>
                  <a:noFill/>
                </a:ln>
                <a:solidFill>
                  <a:srgbClr val="333399"/>
                </a:solidFill>
                <a:effectLst/>
                <a:uLnTx/>
                <a:uFillTx/>
                <a:latin typeface="Arial" panose="020B0604020202020204" pitchFamily="34" charset="0"/>
                <a:ea typeface="ＭＳ Ｐゴシック" panose="020B0600070205080204" pitchFamily="50" charset="-128"/>
                <a:cs typeface="+mn-cs"/>
              </a:endParaRPr>
            </a:p>
          </p:txBody>
        </p:sp>
      </p:grpSp>
      <p:grpSp>
        <p:nvGrpSpPr>
          <p:cNvPr id="69" name="グループ化 68"/>
          <p:cNvGrpSpPr/>
          <p:nvPr/>
        </p:nvGrpSpPr>
        <p:grpSpPr>
          <a:xfrm>
            <a:off x="1763688" y="2251602"/>
            <a:ext cx="460760" cy="601334"/>
            <a:chOff x="1115616" y="4232047"/>
            <a:chExt cx="460760" cy="601334"/>
          </a:xfrm>
        </p:grpSpPr>
        <p:sp>
          <p:nvSpPr>
            <p:cNvPr id="70" name="AutoShape 20"/>
            <p:cNvSpPr>
              <a:spLocks noChangeArrowheads="1"/>
            </p:cNvSpPr>
            <p:nvPr/>
          </p:nvSpPr>
          <p:spPr bwMode="auto">
            <a:xfrm rot="20952222" flipV="1">
              <a:off x="1163726" y="4509155"/>
              <a:ext cx="412650" cy="324226"/>
            </a:xfrm>
            <a:prstGeom prst="rightArrow">
              <a:avLst>
                <a:gd name="adj1" fmla="val 50000"/>
                <a:gd name="adj2" fmla="val 38025"/>
              </a:avLst>
            </a:prstGeom>
            <a:solidFill>
              <a:srgbClr val="3399FF"/>
            </a:solidFill>
            <a:ln w="9525">
              <a:solidFill>
                <a:srgbClr val="000000"/>
              </a:solidFill>
              <a:miter lim="800000"/>
              <a:headEnd/>
              <a:tailEnd/>
            </a:ln>
          </p:spPr>
          <p:txBody>
            <a:bodyPr lIns="74295" tIns="8890" rIns="74295" bIns="8890"/>
            <a:lstStyle>
              <a:lvl1pPr eaLnBrk="0" hangingPunct="0">
                <a:defRPr kumimoji="1" sz="20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0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0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en-US" sz="2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71" name="テキスト ボックス 40"/>
            <p:cNvSpPr txBox="1">
              <a:spLocks noChangeArrowheads="1"/>
            </p:cNvSpPr>
            <p:nvPr/>
          </p:nvSpPr>
          <p:spPr bwMode="auto">
            <a:xfrm>
              <a:off x="1115616" y="4232047"/>
              <a:ext cx="35618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16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16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16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16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16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16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16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16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16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en-US" altLang="ja-JP" sz="1600" b="1" i="1" u="none" strike="noStrike" kern="1200" cap="none" spc="0" normalizeH="0" baseline="0" noProof="0" dirty="0" smtClean="0">
                  <a:ln>
                    <a:noFill/>
                  </a:ln>
                  <a:solidFill>
                    <a:srgbClr val="333399"/>
                  </a:solidFill>
                  <a:effectLst/>
                  <a:uLnTx/>
                  <a:uFillTx/>
                  <a:latin typeface="Arial" panose="020B0604020202020204" pitchFamily="34" charset="0"/>
                  <a:ea typeface="ＭＳ Ｐゴシック" panose="020B0600070205080204" pitchFamily="50" charset="-128"/>
                  <a:cs typeface="+mn-cs"/>
                </a:rPr>
                <a:t>M</a:t>
              </a:r>
              <a:endParaRPr kumimoji="1" lang="ja-JP" altLang="en-US" sz="1600" b="1" i="1" u="none" strike="noStrike" kern="1200" cap="none" spc="0" normalizeH="0" baseline="0" noProof="0" dirty="0">
                <a:ln>
                  <a:noFill/>
                </a:ln>
                <a:solidFill>
                  <a:srgbClr val="333399"/>
                </a:solidFill>
                <a:effectLst/>
                <a:uLnTx/>
                <a:uFillTx/>
                <a:latin typeface="Arial" panose="020B0604020202020204" pitchFamily="34" charset="0"/>
                <a:ea typeface="ＭＳ Ｐゴシック" panose="020B0600070205080204" pitchFamily="50" charset="-128"/>
                <a:cs typeface="+mn-cs"/>
              </a:endParaRPr>
            </a:p>
          </p:txBody>
        </p:sp>
      </p:grpSp>
      <p:sp>
        <p:nvSpPr>
          <p:cNvPr id="4" name="正方形/長方形 3"/>
          <p:cNvSpPr/>
          <p:nvPr/>
        </p:nvSpPr>
        <p:spPr bwMode="auto">
          <a:xfrm>
            <a:off x="4067944" y="1772816"/>
            <a:ext cx="684254" cy="3903495"/>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en-US" sz="2000" b="0" i="0" u="none" strike="noStrike" kern="1200" cap="none" spc="0" normalizeH="0" baseline="0" noProof="0" smtClean="0">
              <a:ln>
                <a:noFill/>
              </a:ln>
              <a:solidFill>
                <a:srgbClr val="000000"/>
              </a:solidFill>
              <a:effectLst/>
              <a:uLnTx/>
              <a:uFillTx/>
              <a:latin typeface="Arial" pitchFamily="34" charset="0"/>
              <a:ea typeface="ＭＳ Ｐゴシック" pitchFamily="50" charset="-128"/>
              <a:cs typeface="+mn-cs"/>
            </a:endParaRPr>
          </a:p>
        </p:txBody>
      </p:sp>
      <p:pic>
        <p:nvPicPr>
          <p:cNvPr id="72" name="図 71"/>
          <p:cNvPicPr>
            <a:picLocks noChangeAspect="1"/>
          </p:cNvPicPr>
          <p:nvPr/>
        </p:nvPicPr>
        <p:blipFill>
          <a:blip r:embed="rId3"/>
          <a:stretch>
            <a:fillRect/>
          </a:stretch>
        </p:blipFill>
        <p:spPr>
          <a:xfrm>
            <a:off x="176593" y="1772816"/>
            <a:ext cx="4683439" cy="4083012"/>
          </a:xfrm>
          <a:prstGeom prst="rect">
            <a:avLst/>
          </a:prstGeom>
        </p:spPr>
      </p:pic>
      <p:sp>
        <p:nvSpPr>
          <p:cNvPr id="74" name="コンテンツ プレースホルダ 2"/>
          <p:cNvSpPr txBox="1">
            <a:spLocks/>
          </p:cNvSpPr>
          <p:nvPr/>
        </p:nvSpPr>
        <p:spPr bwMode="auto">
          <a:xfrm>
            <a:off x="899592" y="1268760"/>
            <a:ext cx="3539936" cy="393247"/>
          </a:xfrm>
          <a:prstGeom prst="rect">
            <a:avLst/>
          </a:prstGeom>
          <a:noFill/>
          <a:ln w="9525">
            <a:noFill/>
            <a:miter lim="800000"/>
            <a:headEnd/>
            <a:tailEnd/>
          </a:ln>
        </p:spPr>
        <p:txBody>
          <a:bodyPr/>
          <a:lstStyle/>
          <a:p>
            <a:pPr marL="342900" marR="0" lvl="0" indent="-342900" algn="ctr" defTabSz="914400" rtl="0" eaLnBrk="1" fontAlgn="auto" latinLnBrk="0" hangingPunct="1">
              <a:lnSpc>
                <a:spcPct val="100000"/>
              </a:lnSpc>
              <a:spcBef>
                <a:spcPts val="0"/>
              </a:spcBef>
              <a:spcAft>
                <a:spcPts val="0"/>
              </a:spcAft>
              <a:buClrTx/>
              <a:buSzTx/>
              <a:buFontTx/>
              <a:buNone/>
              <a:tabLst/>
              <a:defRPr/>
            </a:pPr>
            <a:r>
              <a:rPr kumimoji="0" lang="en-US" altLang="ja-JP" sz="2000" b="1" i="0" u="none" strike="noStrike" kern="0" cap="none" spc="0" normalizeH="0" baseline="0" noProof="0" dirty="0" smtClean="0">
                <a:ln>
                  <a:noFill/>
                </a:ln>
                <a:solidFill>
                  <a:srgbClr val="333399"/>
                </a:solidFill>
                <a:effectLst>
                  <a:outerShdw blurRad="38100" dist="38100" dir="2700000" algn="tl">
                    <a:srgbClr val="000000">
                      <a:alpha val="43137"/>
                    </a:srgbClr>
                  </a:outerShdw>
                </a:effectLst>
                <a:uLnTx/>
                <a:uFillTx/>
                <a:latin typeface="Arial" panose="020B0604020202020204" pitchFamily="34" charset="0"/>
                <a:ea typeface="ＭＳ Ｐゴシック" panose="020B0600070205080204" pitchFamily="50" charset="-128"/>
                <a:cs typeface="+mn-cs"/>
                <a:sym typeface="Wingdings" pitchFamily="2" charset="2"/>
              </a:rPr>
              <a:t>La</a:t>
            </a:r>
            <a:r>
              <a:rPr kumimoji="0" lang="en-US" altLang="ja-JP" sz="2000" b="1" i="0" u="none" strike="noStrike" kern="0" cap="none" spc="0" normalizeH="0" baseline="-25000" noProof="0" dirty="0" smtClean="0">
                <a:ln>
                  <a:noFill/>
                </a:ln>
                <a:solidFill>
                  <a:srgbClr val="333399"/>
                </a:solidFill>
                <a:effectLst>
                  <a:outerShdw blurRad="38100" dist="38100" dir="2700000" algn="tl">
                    <a:srgbClr val="000000">
                      <a:alpha val="43137"/>
                    </a:srgbClr>
                  </a:outerShdw>
                </a:effectLst>
                <a:uLnTx/>
                <a:uFillTx/>
                <a:latin typeface="Arial" panose="020B0604020202020204" pitchFamily="34" charset="0"/>
                <a:ea typeface="ＭＳ Ｐゴシック" panose="020B0600070205080204" pitchFamily="50" charset="-128"/>
                <a:cs typeface="+mn-cs"/>
                <a:sym typeface="Wingdings" pitchFamily="2" charset="2"/>
              </a:rPr>
              <a:t>0.6</a:t>
            </a:r>
            <a:r>
              <a:rPr kumimoji="0" lang="en-US" altLang="ja-JP" sz="2000" b="1" i="0" u="none" strike="noStrike" kern="0" cap="none" spc="0" normalizeH="0" baseline="0" noProof="0" dirty="0" smtClean="0">
                <a:ln>
                  <a:noFill/>
                </a:ln>
                <a:solidFill>
                  <a:srgbClr val="333399"/>
                </a:solidFill>
                <a:effectLst>
                  <a:outerShdw blurRad="38100" dist="38100" dir="2700000" algn="tl">
                    <a:srgbClr val="000000">
                      <a:alpha val="43137"/>
                    </a:srgbClr>
                  </a:outerShdw>
                </a:effectLst>
                <a:uLnTx/>
                <a:uFillTx/>
                <a:latin typeface="Arial" panose="020B0604020202020204" pitchFamily="34" charset="0"/>
                <a:ea typeface="ＭＳ Ｐゴシック" panose="020B0600070205080204" pitchFamily="50" charset="-128"/>
                <a:cs typeface="+mn-cs"/>
                <a:sym typeface="Wingdings" pitchFamily="2" charset="2"/>
              </a:rPr>
              <a:t>Sr</a:t>
            </a:r>
            <a:r>
              <a:rPr kumimoji="0" lang="en-US" altLang="ja-JP" sz="2000" b="1" i="0" u="none" strike="noStrike" kern="0" cap="none" spc="0" normalizeH="0" baseline="-25000" noProof="0" dirty="0" smtClean="0">
                <a:ln>
                  <a:noFill/>
                </a:ln>
                <a:solidFill>
                  <a:srgbClr val="333399"/>
                </a:solidFill>
                <a:effectLst>
                  <a:outerShdw blurRad="38100" dist="38100" dir="2700000" algn="tl">
                    <a:srgbClr val="000000">
                      <a:alpha val="43137"/>
                    </a:srgbClr>
                  </a:outerShdw>
                </a:effectLst>
                <a:uLnTx/>
                <a:uFillTx/>
                <a:latin typeface="Arial" panose="020B0604020202020204" pitchFamily="34" charset="0"/>
                <a:ea typeface="ＭＳ Ｐゴシック" panose="020B0600070205080204" pitchFamily="50" charset="-128"/>
                <a:cs typeface="+mn-cs"/>
                <a:sym typeface="Wingdings" pitchFamily="2" charset="2"/>
              </a:rPr>
              <a:t>0.4</a:t>
            </a:r>
            <a:r>
              <a:rPr kumimoji="0" lang="en-US" altLang="ja-JP" sz="2000" b="1" i="0" u="none" strike="noStrike" kern="0" cap="none" spc="0" normalizeH="0" baseline="0" noProof="0" dirty="0" smtClean="0">
                <a:ln>
                  <a:noFill/>
                </a:ln>
                <a:solidFill>
                  <a:srgbClr val="333399"/>
                </a:solidFill>
                <a:effectLst>
                  <a:outerShdw blurRad="38100" dist="38100" dir="2700000" algn="tl">
                    <a:srgbClr val="000000">
                      <a:alpha val="43137"/>
                    </a:srgbClr>
                  </a:outerShdw>
                </a:effectLst>
                <a:uLnTx/>
                <a:uFillTx/>
                <a:latin typeface="Arial" panose="020B0604020202020204" pitchFamily="34" charset="0"/>
                <a:ea typeface="ＭＳ Ｐゴシック" panose="020B0600070205080204" pitchFamily="50" charset="-128"/>
                <a:cs typeface="+mn-cs"/>
                <a:sym typeface="Wingdings" pitchFamily="2" charset="2"/>
              </a:rPr>
              <a:t>MnO</a:t>
            </a:r>
            <a:r>
              <a:rPr kumimoji="0" lang="en-US" altLang="ja-JP" sz="2000" b="1" i="0" u="none" strike="noStrike" kern="0" cap="none" spc="0" normalizeH="0" baseline="-25000" noProof="0" dirty="0" smtClean="0">
                <a:ln>
                  <a:noFill/>
                </a:ln>
                <a:solidFill>
                  <a:srgbClr val="333399"/>
                </a:solidFill>
                <a:effectLst>
                  <a:outerShdw blurRad="38100" dist="38100" dir="2700000" algn="tl">
                    <a:srgbClr val="000000">
                      <a:alpha val="43137"/>
                    </a:srgbClr>
                  </a:outerShdw>
                </a:effectLst>
                <a:uLnTx/>
                <a:uFillTx/>
                <a:latin typeface="Arial" panose="020B0604020202020204" pitchFamily="34" charset="0"/>
                <a:ea typeface="ＭＳ Ｐゴシック" panose="020B0600070205080204" pitchFamily="50" charset="-128"/>
                <a:cs typeface="+mn-cs"/>
                <a:sym typeface="Wingdings" pitchFamily="2" charset="2"/>
              </a:rPr>
              <a:t>3</a:t>
            </a:r>
            <a:r>
              <a:rPr kumimoji="0" lang="en-US" altLang="ja-JP" sz="2000" b="1" i="0" u="none" strike="noStrike" kern="0" cap="none" spc="0" normalizeH="0" baseline="0" noProof="0" dirty="0" smtClean="0">
                <a:ln>
                  <a:noFill/>
                </a:ln>
                <a:solidFill>
                  <a:srgbClr val="333399"/>
                </a:solidFill>
                <a:effectLst>
                  <a:outerShdw blurRad="38100" dist="38100" dir="2700000" algn="tl">
                    <a:srgbClr val="000000">
                      <a:alpha val="43137"/>
                    </a:srgbClr>
                  </a:outerShdw>
                </a:effectLst>
                <a:uLnTx/>
                <a:uFillTx/>
                <a:latin typeface="Arial" panose="020B0604020202020204" pitchFamily="34" charset="0"/>
                <a:ea typeface="ＭＳ Ｐゴシック" panose="020B0600070205080204" pitchFamily="50" charset="-128"/>
                <a:cs typeface="+mn-cs"/>
                <a:sym typeface="Wingdings" pitchFamily="2" charset="2"/>
              </a:rPr>
              <a:t>/SrTiO</a:t>
            </a:r>
            <a:r>
              <a:rPr kumimoji="0" lang="en-US" altLang="ja-JP" sz="2000" b="1" i="0" u="none" strike="noStrike" kern="0" cap="none" spc="0" normalizeH="0" baseline="-25000" noProof="0" dirty="0" smtClean="0">
                <a:ln>
                  <a:noFill/>
                </a:ln>
                <a:solidFill>
                  <a:srgbClr val="333399"/>
                </a:solidFill>
                <a:effectLst>
                  <a:outerShdw blurRad="38100" dist="38100" dir="2700000" algn="tl">
                    <a:srgbClr val="000000">
                      <a:alpha val="43137"/>
                    </a:srgbClr>
                  </a:outerShdw>
                </a:effectLst>
                <a:uLnTx/>
                <a:uFillTx/>
                <a:latin typeface="Arial" panose="020B0604020202020204" pitchFamily="34" charset="0"/>
                <a:ea typeface="ＭＳ Ｐゴシック" pitchFamily="50" charset="-128"/>
                <a:cs typeface="+mn-cs"/>
                <a:sym typeface="Wingdings" pitchFamily="2" charset="2"/>
              </a:rPr>
              <a:t>3</a:t>
            </a:r>
            <a:r>
              <a:rPr kumimoji="0" lang="en-US" altLang="ja-JP" sz="2000" b="1" i="0" u="none" strike="noStrike" kern="0" cap="none" spc="0" normalizeH="0" baseline="0" noProof="0" dirty="0" smtClean="0">
                <a:ln>
                  <a:noFill/>
                </a:ln>
                <a:solidFill>
                  <a:srgbClr val="333399"/>
                </a:solidFill>
                <a:effectLst>
                  <a:outerShdw blurRad="38100" dist="38100" dir="2700000" algn="tl">
                    <a:srgbClr val="000000">
                      <a:alpha val="43137"/>
                    </a:srgbClr>
                  </a:outerShdw>
                </a:effectLst>
                <a:uLnTx/>
                <a:uFillTx/>
                <a:latin typeface="Arial" panose="020B0604020202020204" pitchFamily="34" charset="0"/>
                <a:ea typeface="ＭＳ Ｐゴシック" panose="020B0600070205080204" pitchFamily="50" charset="-128"/>
                <a:cs typeface="+mn-cs"/>
                <a:sym typeface="Wingdings" pitchFamily="2" charset="2"/>
              </a:rPr>
              <a:t>(001</a:t>
            </a:r>
            <a:r>
              <a:rPr kumimoji="0" lang="en-US" altLang="ja-JP" sz="2000" b="1" i="0" u="none" strike="noStrike" kern="0" cap="none" spc="0" normalizeH="0" baseline="0" noProof="0" dirty="0">
                <a:ln>
                  <a:noFill/>
                </a:ln>
                <a:solidFill>
                  <a:srgbClr val="333399"/>
                </a:solidFill>
                <a:effectLst>
                  <a:outerShdw blurRad="38100" dist="38100" dir="2700000" algn="tl">
                    <a:srgbClr val="000000">
                      <a:alpha val="43137"/>
                    </a:srgbClr>
                  </a:outerShdw>
                </a:effectLst>
                <a:uLnTx/>
                <a:uFillTx/>
                <a:latin typeface="Arial" panose="020B0604020202020204" pitchFamily="34" charset="0"/>
                <a:ea typeface="ＭＳ Ｐゴシック" pitchFamily="50" charset="-128"/>
                <a:cs typeface="+mn-cs"/>
                <a:sym typeface="Wingdings" pitchFamily="2" charset="2"/>
              </a:rPr>
              <a:t>)</a:t>
            </a:r>
            <a:endParaRPr kumimoji="0" lang="en-US" altLang="ja-JP" sz="2000" b="1" i="0" u="none" strike="noStrike" kern="0" cap="none" spc="0" normalizeH="0" baseline="-25000" noProof="0" dirty="0">
              <a:ln>
                <a:noFill/>
              </a:ln>
              <a:solidFill>
                <a:srgbClr val="333399"/>
              </a:solidFill>
              <a:effectLst>
                <a:outerShdw blurRad="38100" dist="38100" dir="2700000" algn="tl">
                  <a:srgbClr val="000000">
                    <a:alpha val="43137"/>
                  </a:srgbClr>
                </a:outerShdw>
              </a:effectLst>
              <a:uLnTx/>
              <a:uFillTx/>
              <a:latin typeface="Arial" panose="020B0604020202020204" pitchFamily="34" charset="0"/>
              <a:ea typeface="ＭＳ Ｐゴシック" panose="020B0600070205080204" pitchFamily="50" charset="-128"/>
              <a:cs typeface="+mn-cs"/>
              <a:sym typeface="Wingdings" pitchFamily="2" charset="2"/>
            </a:endParaRPr>
          </a:p>
        </p:txBody>
      </p:sp>
      <p:sp>
        <p:nvSpPr>
          <p:cNvPr id="75" name="コンテンツ プレースホルダ 2"/>
          <p:cNvSpPr txBox="1">
            <a:spLocks/>
          </p:cNvSpPr>
          <p:nvPr/>
        </p:nvSpPr>
        <p:spPr bwMode="auto">
          <a:xfrm>
            <a:off x="5064512" y="1269380"/>
            <a:ext cx="3539936" cy="393247"/>
          </a:xfrm>
          <a:prstGeom prst="rect">
            <a:avLst/>
          </a:prstGeom>
          <a:noFill/>
          <a:ln w="9525">
            <a:noFill/>
            <a:miter lim="800000"/>
            <a:headEnd/>
            <a:tailEnd/>
          </a:ln>
        </p:spPr>
        <p:txBody>
          <a:bodyPr/>
          <a:lstStyle/>
          <a:p>
            <a:pPr marL="342900" marR="0" lvl="0" indent="-342900" algn="ctr" defTabSz="914400" rtl="0" eaLnBrk="1" fontAlgn="auto" latinLnBrk="0" hangingPunct="1">
              <a:lnSpc>
                <a:spcPct val="100000"/>
              </a:lnSpc>
              <a:spcBef>
                <a:spcPts val="0"/>
              </a:spcBef>
              <a:spcAft>
                <a:spcPts val="0"/>
              </a:spcAft>
              <a:buClrTx/>
              <a:buSzTx/>
              <a:buFontTx/>
              <a:buNone/>
              <a:tabLst/>
              <a:defRPr/>
            </a:pPr>
            <a:r>
              <a:rPr kumimoji="0" lang="en-US" altLang="ja-JP" sz="2000" b="1" i="0" u="none" strike="noStrike" kern="0" cap="none" spc="0" normalizeH="0" baseline="0" noProof="0" dirty="0" smtClean="0">
                <a:ln>
                  <a:noFill/>
                </a:ln>
                <a:solidFill>
                  <a:srgbClr val="333399"/>
                </a:solidFill>
                <a:effectLst>
                  <a:outerShdw blurRad="38100" dist="38100" dir="2700000" algn="tl">
                    <a:srgbClr val="000000">
                      <a:alpha val="43137"/>
                    </a:srgbClr>
                  </a:outerShdw>
                </a:effectLst>
                <a:uLnTx/>
                <a:uFillTx/>
                <a:latin typeface="Arial" panose="020B0604020202020204" pitchFamily="34" charset="0"/>
                <a:ea typeface="ＭＳ Ｐゴシック" panose="020B0600070205080204" pitchFamily="50" charset="-128"/>
                <a:cs typeface="+mn-cs"/>
                <a:sym typeface="Wingdings" pitchFamily="2" charset="2"/>
              </a:rPr>
              <a:t>La</a:t>
            </a:r>
            <a:r>
              <a:rPr kumimoji="0" lang="en-US" altLang="ja-JP" sz="2000" b="1" i="0" u="none" strike="noStrike" kern="0" cap="none" spc="0" normalizeH="0" baseline="-25000" noProof="0" dirty="0" smtClean="0">
                <a:ln>
                  <a:noFill/>
                </a:ln>
                <a:solidFill>
                  <a:srgbClr val="333399"/>
                </a:solidFill>
                <a:effectLst>
                  <a:outerShdw blurRad="38100" dist="38100" dir="2700000" algn="tl">
                    <a:srgbClr val="000000">
                      <a:alpha val="43137"/>
                    </a:srgbClr>
                  </a:outerShdw>
                </a:effectLst>
                <a:uLnTx/>
                <a:uFillTx/>
                <a:latin typeface="Arial" panose="020B0604020202020204" pitchFamily="34" charset="0"/>
                <a:ea typeface="ＭＳ Ｐゴシック" panose="020B0600070205080204" pitchFamily="50" charset="-128"/>
                <a:cs typeface="+mn-cs"/>
                <a:sym typeface="Wingdings" pitchFamily="2" charset="2"/>
              </a:rPr>
              <a:t>0.7</a:t>
            </a:r>
            <a:r>
              <a:rPr kumimoji="0" lang="en-US" altLang="ja-JP" sz="2000" b="1" i="0" u="none" strike="noStrike" kern="0" cap="none" spc="0" normalizeH="0" baseline="0" noProof="0" dirty="0" smtClean="0">
                <a:ln>
                  <a:noFill/>
                </a:ln>
                <a:solidFill>
                  <a:srgbClr val="333399"/>
                </a:solidFill>
                <a:effectLst>
                  <a:outerShdw blurRad="38100" dist="38100" dir="2700000" algn="tl">
                    <a:srgbClr val="000000">
                      <a:alpha val="43137"/>
                    </a:srgbClr>
                  </a:outerShdw>
                </a:effectLst>
                <a:uLnTx/>
                <a:uFillTx/>
                <a:latin typeface="Arial" panose="020B0604020202020204" pitchFamily="34" charset="0"/>
                <a:ea typeface="ＭＳ Ｐゴシック" panose="020B0600070205080204" pitchFamily="50" charset="-128"/>
                <a:cs typeface="+mn-cs"/>
                <a:sym typeface="Wingdings" pitchFamily="2" charset="2"/>
              </a:rPr>
              <a:t>Sr</a:t>
            </a:r>
            <a:r>
              <a:rPr kumimoji="0" lang="en-US" altLang="ja-JP" sz="2000" b="1" i="0" u="none" strike="noStrike" kern="0" cap="none" spc="0" normalizeH="0" baseline="-25000" noProof="0" dirty="0" smtClean="0">
                <a:ln>
                  <a:noFill/>
                </a:ln>
                <a:solidFill>
                  <a:srgbClr val="333399"/>
                </a:solidFill>
                <a:effectLst>
                  <a:outerShdw blurRad="38100" dist="38100" dir="2700000" algn="tl">
                    <a:srgbClr val="000000">
                      <a:alpha val="43137"/>
                    </a:srgbClr>
                  </a:outerShdw>
                </a:effectLst>
                <a:uLnTx/>
                <a:uFillTx/>
                <a:latin typeface="Arial" panose="020B0604020202020204" pitchFamily="34" charset="0"/>
                <a:ea typeface="ＭＳ Ｐゴシック" panose="020B0600070205080204" pitchFamily="50" charset="-128"/>
                <a:cs typeface="+mn-cs"/>
                <a:sym typeface="Wingdings" pitchFamily="2" charset="2"/>
              </a:rPr>
              <a:t>0.3</a:t>
            </a:r>
            <a:r>
              <a:rPr kumimoji="0" lang="en-US" altLang="ja-JP" sz="2000" b="1" i="0" u="none" strike="noStrike" kern="0" cap="none" spc="0" normalizeH="0" baseline="0" noProof="0" dirty="0" smtClean="0">
                <a:ln>
                  <a:noFill/>
                </a:ln>
                <a:solidFill>
                  <a:srgbClr val="333399"/>
                </a:solidFill>
                <a:effectLst>
                  <a:outerShdw blurRad="38100" dist="38100" dir="2700000" algn="tl">
                    <a:srgbClr val="000000">
                      <a:alpha val="43137"/>
                    </a:srgbClr>
                  </a:outerShdw>
                </a:effectLst>
                <a:uLnTx/>
                <a:uFillTx/>
                <a:latin typeface="Arial" panose="020B0604020202020204" pitchFamily="34" charset="0"/>
                <a:ea typeface="ＭＳ Ｐゴシック" panose="020B0600070205080204" pitchFamily="50" charset="-128"/>
                <a:cs typeface="+mn-cs"/>
                <a:sym typeface="Wingdings" pitchFamily="2" charset="2"/>
              </a:rPr>
              <a:t>MnO</a:t>
            </a:r>
            <a:r>
              <a:rPr kumimoji="0" lang="en-US" altLang="ja-JP" sz="2000" b="1" i="0" u="none" strike="noStrike" kern="0" cap="none" spc="0" normalizeH="0" baseline="-25000" noProof="0" dirty="0" smtClean="0">
                <a:ln>
                  <a:noFill/>
                </a:ln>
                <a:solidFill>
                  <a:srgbClr val="333399"/>
                </a:solidFill>
                <a:effectLst>
                  <a:outerShdw blurRad="38100" dist="38100" dir="2700000" algn="tl">
                    <a:srgbClr val="000000">
                      <a:alpha val="43137"/>
                    </a:srgbClr>
                  </a:outerShdw>
                </a:effectLst>
                <a:uLnTx/>
                <a:uFillTx/>
                <a:latin typeface="Arial" panose="020B0604020202020204" pitchFamily="34" charset="0"/>
                <a:ea typeface="ＭＳ Ｐゴシック" panose="020B0600070205080204" pitchFamily="50" charset="-128"/>
                <a:cs typeface="+mn-cs"/>
                <a:sym typeface="Wingdings" pitchFamily="2" charset="2"/>
              </a:rPr>
              <a:t>3</a:t>
            </a:r>
            <a:r>
              <a:rPr kumimoji="0" lang="en-US" altLang="ja-JP" sz="2000" b="1" i="0" u="none" strike="noStrike" kern="0" cap="none" spc="0" normalizeH="0" baseline="0" noProof="0" dirty="0" smtClean="0">
                <a:ln>
                  <a:noFill/>
                </a:ln>
                <a:solidFill>
                  <a:srgbClr val="333399"/>
                </a:solidFill>
                <a:effectLst>
                  <a:outerShdw blurRad="38100" dist="38100" dir="2700000" algn="tl">
                    <a:srgbClr val="000000">
                      <a:alpha val="43137"/>
                    </a:srgbClr>
                  </a:outerShdw>
                </a:effectLst>
                <a:uLnTx/>
                <a:uFillTx/>
                <a:latin typeface="Arial" panose="020B0604020202020204" pitchFamily="34" charset="0"/>
                <a:ea typeface="ＭＳ Ｐゴシック" pitchFamily="50" charset="-128"/>
                <a:cs typeface="+mn-cs"/>
                <a:sym typeface="Wingdings" pitchFamily="2" charset="2"/>
              </a:rPr>
              <a:t>/LaAlO</a:t>
            </a:r>
            <a:r>
              <a:rPr kumimoji="0" lang="en-US" altLang="ja-JP" sz="2000" b="1" i="0" u="none" strike="noStrike" kern="0" cap="none" spc="0" normalizeH="0" baseline="-25000" noProof="0" dirty="0" smtClean="0">
                <a:ln>
                  <a:noFill/>
                </a:ln>
                <a:solidFill>
                  <a:srgbClr val="333399"/>
                </a:solidFill>
                <a:effectLst>
                  <a:outerShdw blurRad="38100" dist="38100" dir="2700000" algn="tl">
                    <a:srgbClr val="000000">
                      <a:alpha val="43137"/>
                    </a:srgbClr>
                  </a:outerShdw>
                </a:effectLst>
                <a:uLnTx/>
                <a:uFillTx/>
                <a:latin typeface="Arial" panose="020B0604020202020204" pitchFamily="34" charset="0"/>
                <a:ea typeface="ＭＳ Ｐゴシック" pitchFamily="50" charset="-128"/>
                <a:cs typeface="+mn-cs"/>
                <a:sym typeface="Wingdings" pitchFamily="2" charset="2"/>
              </a:rPr>
              <a:t>3</a:t>
            </a:r>
            <a:r>
              <a:rPr kumimoji="0" lang="en-US" altLang="ja-JP" sz="2000" b="1" i="0" u="none" strike="noStrike" kern="0" cap="none" spc="0" normalizeH="0" baseline="0" noProof="0" dirty="0" smtClean="0">
                <a:ln>
                  <a:noFill/>
                </a:ln>
                <a:solidFill>
                  <a:srgbClr val="333399"/>
                </a:solidFill>
                <a:effectLst>
                  <a:outerShdw blurRad="38100" dist="38100" dir="2700000" algn="tl">
                    <a:srgbClr val="000000">
                      <a:alpha val="43137"/>
                    </a:srgbClr>
                  </a:outerShdw>
                </a:effectLst>
                <a:uLnTx/>
                <a:uFillTx/>
                <a:latin typeface="Arial" panose="020B0604020202020204" pitchFamily="34" charset="0"/>
                <a:ea typeface="ＭＳ Ｐゴシック" pitchFamily="50" charset="-128"/>
                <a:cs typeface="+mn-cs"/>
                <a:sym typeface="Wingdings" pitchFamily="2" charset="2"/>
              </a:rPr>
              <a:t>(001</a:t>
            </a:r>
            <a:r>
              <a:rPr kumimoji="0" lang="en-US" altLang="ja-JP" sz="2000" b="1" i="0" u="none" strike="noStrike" kern="0" cap="none" spc="0" normalizeH="0" baseline="0" noProof="0" dirty="0">
                <a:ln>
                  <a:noFill/>
                </a:ln>
                <a:solidFill>
                  <a:srgbClr val="333399"/>
                </a:solidFill>
                <a:effectLst>
                  <a:outerShdw blurRad="38100" dist="38100" dir="2700000" algn="tl">
                    <a:srgbClr val="000000">
                      <a:alpha val="43137"/>
                    </a:srgbClr>
                  </a:outerShdw>
                </a:effectLst>
                <a:uLnTx/>
                <a:uFillTx/>
                <a:latin typeface="Arial" panose="020B0604020202020204" pitchFamily="34" charset="0"/>
                <a:ea typeface="ＭＳ Ｐゴシック" pitchFamily="50" charset="-128"/>
                <a:cs typeface="+mn-cs"/>
                <a:sym typeface="Wingdings" pitchFamily="2" charset="2"/>
              </a:rPr>
              <a:t>)</a:t>
            </a:r>
            <a:endParaRPr kumimoji="0" lang="en-US" altLang="ja-JP" sz="2000" b="1" i="0" u="none" strike="noStrike" kern="0" cap="none" spc="0" normalizeH="0" baseline="-25000" noProof="0" dirty="0">
              <a:ln>
                <a:noFill/>
              </a:ln>
              <a:solidFill>
                <a:srgbClr val="333399"/>
              </a:solidFill>
              <a:effectLst>
                <a:outerShdw blurRad="38100" dist="38100" dir="2700000" algn="tl">
                  <a:srgbClr val="000000">
                    <a:alpha val="43137"/>
                  </a:srgbClr>
                </a:outerShdw>
              </a:effectLst>
              <a:uLnTx/>
              <a:uFillTx/>
              <a:latin typeface="Arial" panose="020B0604020202020204" pitchFamily="34" charset="0"/>
              <a:ea typeface="ＭＳ Ｐゴシック" panose="020B0600070205080204" pitchFamily="50" charset="-128"/>
              <a:cs typeface="+mn-cs"/>
              <a:sym typeface="Wingdings" pitchFamily="2" charset="2"/>
            </a:endParaRPr>
          </a:p>
        </p:txBody>
      </p:sp>
      <p:sp>
        <p:nvSpPr>
          <p:cNvPr id="2" name="テキスト ボックス 1"/>
          <p:cNvSpPr txBox="1"/>
          <p:nvPr/>
        </p:nvSpPr>
        <p:spPr>
          <a:xfrm>
            <a:off x="1835696" y="3543399"/>
            <a:ext cx="364202" cy="461665"/>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en-US" altLang="ja-JP" sz="2400" b="0" i="0" u="none" strike="noStrike" kern="1200" cap="none" spc="0" normalizeH="0" baseline="0" noProof="0" dirty="0" smtClean="0">
                <a:ln>
                  <a:noFill/>
                </a:ln>
                <a:solidFill>
                  <a:srgbClr val="00B050"/>
                </a:solidFill>
                <a:effectLst/>
                <a:uLnTx/>
                <a:uFillTx/>
                <a:latin typeface="Arial" charset="0"/>
                <a:ea typeface="ＭＳ Ｐゴシック" pitchFamily="50" charset="-128"/>
                <a:cs typeface="+mn-cs"/>
              </a:rPr>
              <a:t>+</a:t>
            </a:r>
            <a:endParaRPr kumimoji="1" lang="ja-JP" altLang="en-US" sz="2400" b="0" i="0" u="none" strike="noStrike" kern="1200" cap="none" spc="0" normalizeH="0" baseline="0" noProof="0" dirty="0">
              <a:ln>
                <a:noFill/>
              </a:ln>
              <a:solidFill>
                <a:srgbClr val="00B050"/>
              </a:solidFill>
              <a:effectLst/>
              <a:uLnTx/>
              <a:uFillTx/>
              <a:latin typeface="Arial" charset="0"/>
              <a:ea typeface="ＭＳ Ｐゴシック" pitchFamily="50" charset="-128"/>
              <a:cs typeface="+mn-cs"/>
            </a:endParaRPr>
          </a:p>
        </p:txBody>
      </p:sp>
      <p:sp>
        <p:nvSpPr>
          <p:cNvPr id="33" name="テキスト ボックス 32"/>
          <p:cNvSpPr txBox="1"/>
          <p:nvPr/>
        </p:nvSpPr>
        <p:spPr>
          <a:xfrm>
            <a:off x="5863982" y="4004943"/>
            <a:ext cx="364202" cy="461665"/>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en-US" altLang="ja-JP" sz="2400" b="0" i="0" u="none" strike="noStrike" kern="1200" cap="none" spc="0" normalizeH="0" baseline="0" noProof="0" dirty="0" smtClean="0">
                <a:ln>
                  <a:noFill/>
                </a:ln>
                <a:solidFill>
                  <a:srgbClr val="00B050"/>
                </a:solidFill>
                <a:effectLst/>
                <a:uLnTx/>
                <a:uFillTx/>
                <a:latin typeface="Arial" charset="0"/>
                <a:ea typeface="ＭＳ Ｐゴシック" pitchFamily="50" charset="-128"/>
                <a:cs typeface="+mn-cs"/>
              </a:rPr>
              <a:t>+</a:t>
            </a:r>
            <a:endParaRPr kumimoji="1" lang="ja-JP" altLang="en-US" sz="2400" b="0" i="0" u="none" strike="noStrike" kern="1200" cap="none" spc="0" normalizeH="0" baseline="0" noProof="0" dirty="0">
              <a:ln>
                <a:noFill/>
              </a:ln>
              <a:solidFill>
                <a:srgbClr val="00B050"/>
              </a:solidFill>
              <a:effectLst/>
              <a:uLnTx/>
              <a:uFillTx/>
              <a:latin typeface="Arial" charset="0"/>
              <a:ea typeface="ＭＳ Ｐゴシック" pitchFamily="50" charset="-128"/>
              <a:cs typeface="+mn-cs"/>
            </a:endParaRPr>
          </a:p>
        </p:txBody>
      </p:sp>
      <p:sp>
        <p:nvSpPr>
          <p:cNvPr id="34" name="テキスト ボックス 33"/>
          <p:cNvSpPr txBox="1"/>
          <p:nvPr/>
        </p:nvSpPr>
        <p:spPr>
          <a:xfrm>
            <a:off x="5580112" y="4767535"/>
            <a:ext cx="364202" cy="461665"/>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en-US" altLang="ja-JP" sz="2400" b="0" i="0" u="none" strike="noStrike" kern="1200" cap="none" spc="0" normalizeH="0" baseline="0" noProof="0" dirty="0" smtClean="0">
                <a:ln>
                  <a:noFill/>
                </a:ln>
                <a:solidFill>
                  <a:srgbClr val="3333FF"/>
                </a:solidFill>
                <a:effectLst/>
                <a:uLnTx/>
                <a:uFillTx/>
                <a:latin typeface="Arial" charset="0"/>
                <a:ea typeface="ＭＳ Ｐゴシック" pitchFamily="50" charset="-128"/>
                <a:cs typeface="+mn-cs"/>
              </a:rPr>
              <a:t>+</a:t>
            </a:r>
            <a:endParaRPr kumimoji="1" lang="ja-JP" altLang="en-US" sz="2400" b="0" i="0" u="none" strike="noStrike" kern="1200" cap="none" spc="0" normalizeH="0" baseline="0" noProof="0" dirty="0">
              <a:ln>
                <a:noFill/>
              </a:ln>
              <a:solidFill>
                <a:srgbClr val="3333FF"/>
              </a:solidFill>
              <a:effectLst/>
              <a:uLnTx/>
              <a:uFillTx/>
              <a:latin typeface="Arial" charset="0"/>
              <a:ea typeface="ＭＳ Ｐゴシック" pitchFamily="50" charset="-128"/>
              <a:cs typeface="+mn-cs"/>
            </a:endParaRPr>
          </a:p>
        </p:txBody>
      </p:sp>
      <p:sp>
        <p:nvSpPr>
          <p:cNvPr id="35" name="テキスト ボックス 34"/>
          <p:cNvSpPr txBox="1"/>
          <p:nvPr/>
        </p:nvSpPr>
        <p:spPr>
          <a:xfrm>
            <a:off x="1834892" y="4385338"/>
            <a:ext cx="248755" cy="195790"/>
          </a:xfrm>
          <a:prstGeom prst="rect">
            <a:avLst/>
          </a:prstGeom>
          <a:solidFill>
            <a:schemeClr val="bg1"/>
          </a:solidFill>
        </p:spPr>
        <p:txBody>
          <a:bodyPr wrap="none" rtlCol="0" anchor="ctr">
            <a:spAutoFit/>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2400" b="0" i="0" u="none" strike="noStrike" kern="1200" cap="none" spc="0" normalizeH="0" baseline="0" noProof="0" dirty="0" smtClean="0">
                <a:ln>
                  <a:noFill/>
                </a:ln>
                <a:solidFill>
                  <a:srgbClr val="3333FF"/>
                </a:solidFill>
                <a:effectLst/>
                <a:uLnTx/>
                <a:uFillTx/>
                <a:latin typeface="Arial" charset="0"/>
                <a:ea typeface="ＭＳ Ｐゴシック" pitchFamily="50" charset="-128"/>
                <a:cs typeface="+mn-cs"/>
              </a:rPr>
              <a:t>+</a:t>
            </a:r>
            <a:endParaRPr kumimoji="1" lang="ja-JP" altLang="en-US" sz="2400" b="0" i="0" u="none" strike="noStrike" kern="1200" cap="none" spc="0" normalizeH="0" baseline="0" noProof="0" dirty="0">
              <a:ln>
                <a:noFill/>
              </a:ln>
              <a:solidFill>
                <a:srgbClr val="3333FF"/>
              </a:solidFill>
              <a:effectLst/>
              <a:uLnTx/>
              <a:uFillTx/>
              <a:latin typeface="Arial" charset="0"/>
              <a:ea typeface="ＭＳ Ｐゴシック" pitchFamily="50" charset="-128"/>
              <a:cs typeface="+mn-cs"/>
            </a:endParaRPr>
          </a:p>
        </p:txBody>
      </p:sp>
      <p:sp>
        <p:nvSpPr>
          <p:cNvPr id="3" name="テキスト ボックス 2"/>
          <p:cNvSpPr txBox="1"/>
          <p:nvPr/>
        </p:nvSpPr>
        <p:spPr>
          <a:xfrm>
            <a:off x="2546862" y="4381070"/>
            <a:ext cx="565954" cy="252259"/>
          </a:xfrm>
          <a:prstGeom prst="rect">
            <a:avLst/>
          </a:prstGeom>
          <a:solidFill>
            <a:schemeClr val="bg1"/>
          </a:solidFill>
        </p:spPr>
        <p:txBody>
          <a:bodyPr wrap="none" rtlCol="0" anchor="ctr">
            <a:spAutoFit/>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1800" b="0" i="0" u="none" strike="noStrike" kern="1200" cap="none" spc="0" normalizeH="0" baseline="0" noProof="0" dirty="0" smtClean="0">
                <a:ln>
                  <a:noFill/>
                </a:ln>
                <a:solidFill>
                  <a:srgbClr val="3333FF"/>
                </a:solidFill>
                <a:effectLst/>
                <a:uLnTx/>
                <a:uFillTx/>
                <a:latin typeface="Arial" charset="0"/>
                <a:ea typeface="ＭＳ Ｐゴシック" pitchFamily="50" charset="-128"/>
                <a:cs typeface="+mn-cs"/>
              </a:rPr>
              <a:t>MAE</a:t>
            </a:r>
            <a:endParaRPr kumimoji="1" lang="ja-JP" altLang="en-US" sz="1800" b="0" i="0" u="none" strike="noStrike" kern="1200" cap="none" spc="0" normalizeH="0" baseline="0" noProof="0" dirty="0">
              <a:ln>
                <a:noFill/>
              </a:ln>
              <a:solidFill>
                <a:srgbClr val="3333FF"/>
              </a:solidFill>
              <a:effectLst/>
              <a:uLnTx/>
              <a:uFillTx/>
              <a:latin typeface="Arial" charset="0"/>
              <a:ea typeface="ＭＳ Ｐゴシック" pitchFamily="50" charset="-128"/>
              <a:cs typeface="+mn-cs"/>
            </a:endParaRPr>
          </a:p>
        </p:txBody>
      </p:sp>
      <p:sp>
        <p:nvSpPr>
          <p:cNvPr id="37" name="テキスト ボックス 36"/>
          <p:cNvSpPr txBox="1"/>
          <p:nvPr/>
        </p:nvSpPr>
        <p:spPr>
          <a:xfrm>
            <a:off x="6320206" y="4857309"/>
            <a:ext cx="565954" cy="252259"/>
          </a:xfrm>
          <a:prstGeom prst="rect">
            <a:avLst/>
          </a:prstGeom>
          <a:solidFill>
            <a:schemeClr val="bg1"/>
          </a:solidFill>
        </p:spPr>
        <p:txBody>
          <a:bodyPr wrap="none" rtlCol="0" anchor="ctr">
            <a:spAutoFit/>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1800" b="0" i="0" u="none" strike="noStrike" kern="1200" cap="none" spc="0" normalizeH="0" baseline="0" noProof="0" dirty="0" smtClean="0">
                <a:ln>
                  <a:noFill/>
                </a:ln>
                <a:solidFill>
                  <a:srgbClr val="3333FF"/>
                </a:solidFill>
                <a:effectLst/>
                <a:uLnTx/>
                <a:uFillTx/>
                <a:latin typeface="Arial" charset="0"/>
                <a:ea typeface="ＭＳ Ｐゴシック" pitchFamily="50" charset="-128"/>
                <a:cs typeface="+mn-cs"/>
              </a:rPr>
              <a:t>MAE</a:t>
            </a:r>
            <a:endParaRPr kumimoji="1" lang="ja-JP" altLang="en-US" sz="1800" b="0" i="0" u="none" strike="noStrike" kern="1200" cap="none" spc="0" normalizeH="0" baseline="0" noProof="0" dirty="0">
              <a:ln>
                <a:noFill/>
              </a:ln>
              <a:solidFill>
                <a:srgbClr val="3333FF"/>
              </a:solidFill>
              <a:effectLst/>
              <a:uLnTx/>
              <a:uFillTx/>
              <a:latin typeface="Arial" charset="0"/>
              <a:ea typeface="ＭＳ Ｐゴシック" pitchFamily="50" charset="-128"/>
              <a:cs typeface="+mn-cs"/>
            </a:endParaRPr>
          </a:p>
        </p:txBody>
      </p:sp>
      <p:sp>
        <p:nvSpPr>
          <p:cNvPr id="38" name="コンテンツ プレースホルダ 2"/>
          <p:cNvSpPr txBox="1">
            <a:spLocks/>
          </p:cNvSpPr>
          <p:nvPr/>
        </p:nvSpPr>
        <p:spPr bwMode="auto">
          <a:xfrm>
            <a:off x="4932040" y="6622621"/>
            <a:ext cx="4248472" cy="190755"/>
          </a:xfrm>
          <a:prstGeom prst="rect">
            <a:avLst/>
          </a:prstGeom>
          <a:solidFill>
            <a:schemeClr val="bg1"/>
          </a:solidFill>
          <a:ln w="9525">
            <a:noFill/>
            <a:miter lim="800000"/>
            <a:headEnd/>
            <a:tailEnd/>
          </a:ln>
        </p:spPr>
        <p:txBody>
          <a:bodyPr anchor="ctr"/>
          <a:lstStyle/>
          <a:p>
            <a:pPr marL="342900" marR="0" lvl="0" indent="-342900" algn="ctr" defTabSz="914400" rtl="0" eaLnBrk="1" fontAlgn="base" latinLnBrk="0" hangingPunct="1">
              <a:lnSpc>
                <a:spcPct val="100000"/>
              </a:lnSpc>
              <a:spcBef>
                <a:spcPct val="20000"/>
              </a:spcBef>
              <a:spcAft>
                <a:spcPct val="0"/>
              </a:spcAft>
              <a:buClrTx/>
              <a:buSzTx/>
              <a:buFontTx/>
              <a:buNone/>
              <a:tabLst/>
              <a:defRPr/>
            </a:pPr>
            <a:r>
              <a:rPr kumimoji="1" lang="en-US" altLang="ja-JP" sz="1400" b="1" i="0" u="none" strike="noStrike" kern="0" cap="none" spc="0" normalizeH="0" baseline="0" noProof="0" dirty="0">
                <a:ln>
                  <a:noFill/>
                </a:ln>
                <a:solidFill>
                  <a:srgbClr val="000000"/>
                </a:solidFill>
                <a:effectLst/>
                <a:uLnTx/>
                <a:uFillTx/>
                <a:latin typeface="Arial"/>
                <a:ea typeface="ＭＳ Ｐゴシック"/>
                <a:cs typeface="+mn-cs"/>
              </a:rPr>
              <a:t>G. </a:t>
            </a:r>
            <a:r>
              <a:rPr kumimoji="1" lang="en-US" altLang="ja-JP" sz="1400" b="1" i="0" u="none" strike="noStrike" kern="0" cap="none" spc="0" normalizeH="0" baseline="0" noProof="0" dirty="0" smtClean="0">
                <a:ln>
                  <a:noFill/>
                </a:ln>
                <a:solidFill>
                  <a:srgbClr val="000000"/>
                </a:solidFill>
                <a:effectLst/>
                <a:uLnTx/>
                <a:uFillTx/>
                <a:latin typeface="Arial"/>
                <a:ea typeface="ＭＳ Ｐゴシック"/>
                <a:cs typeface="+mn-cs"/>
              </a:rPr>
              <a:t>Shibata, AF </a:t>
            </a:r>
            <a:r>
              <a:rPr kumimoji="1" lang="en-US" altLang="ja-JP" sz="1400" b="1" i="1" u="none" strike="noStrike" kern="0" cap="none" spc="0" normalizeH="0" baseline="0" noProof="0" dirty="0">
                <a:ln>
                  <a:noFill/>
                </a:ln>
                <a:solidFill>
                  <a:srgbClr val="000000"/>
                </a:solidFill>
                <a:effectLst/>
                <a:uLnTx/>
                <a:uFillTx/>
                <a:latin typeface="Arial"/>
                <a:ea typeface="ＭＳ Ｐゴシック"/>
                <a:cs typeface="+mn-cs"/>
              </a:rPr>
              <a:t>et al</a:t>
            </a:r>
            <a:r>
              <a:rPr kumimoji="1" lang="en-US" altLang="ja-JP" sz="1400" b="1" i="1" u="none" strike="noStrike" kern="0" cap="none" spc="0" normalizeH="0" baseline="0" noProof="0" dirty="0" smtClean="0">
                <a:ln>
                  <a:noFill/>
                </a:ln>
                <a:solidFill>
                  <a:srgbClr val="000000"/>
                </a:solidFill>
                <a:effectLst/>
                <a:uLnTx/>
                <a:uFillTx/>
                <a:latin typeface="Arial"/>
                <a:ea typeface="ＭＳ Ｐゴシック"/>
                <a:cs typeface="+mn-cs"/>
              </a:rPr>
              <a:t>.,</a:t>
            </a:r>
            <a:r>
              <a:rPr kumimoji="1" lang="en-US" altLang="ja-JP" sz="1400" b="1" i="0" u="none" strike="noStrike" kern="0" cap="none" spc="0" normalizeH="0" baseline="0" noProof="0" dirty="0" smtClean="0">
                <a:ln>
                  <a:noFill/>
                </a:ln>
                <a:solidFill>
                  <a:srgbClr val="000000"/>
                </a:solidFill>
                <a:effectLst/>
                <a:uLnTx/>
                <a:uFillTx/>
                <a:latin typeface="Arial"/>
                <a:ea typeface="ＭＳ Ｐゴシック"/>
                <a:cs typeface="+mn-cs"/>
              </a:rPr>
              <a:t> </a:t>
            </a:r>
            <a:r>
              <a:rPr kumimoji="1" lang="en-US" altLang="ja-JP" sz="1400" b="1" i="0" u="none" strike="noStrike" kern="0" cap="none" spc="0" normalizeH="0" baseline="0" noProof="0" dirty="0" err="1" smtClean="0">
                <a:ln>
                  <a:noFill/>
                </a:ln>
                <a:solidFill>
                  <a:srgbClr val="000000"/>
                </a:solidFill>
                <a:effectLst/>
                <a:uLnTx/>
                <a:uFillTx/>
                <a:latin typeface="Arial"/>
                <a:ea typeface="ＭＳ Ｐゴシック"/>
                <a:cs typeface="+mn-cs"/>
              </a:rPr>
              <a:t>npj</a:t>
            </a:r>
            <a:r>
              <a:rPr kumimoji="1" lang="en-US" altLang="ja-JP" sz="1400" b="1" i="0" u="none" strike="noStrike" kern="0" cap="none" spc="0" normalizeH="0" baseline="0" noProof="0" dirty="0" smtClean="0">
                <a:ln>
                  <a:noFill/>
                </a:ln>
                <a:solidFill>
                  <a:srgbClr val="000000"/>
                </a:solidFill>
                <a:effectLst/>
                <a:uLnTx/>
                <a:uFillTx/>
                <a:latin typeface="Arial"/>
                <a:ea typeface="ＭＳ Ｐゴシック"/>
                <a:cs typeface="+mn-cs"/>
              </a:rPr>
              <a:t> Quantum Mater. (2018)</a:t>
            </a:r>
            <a:endParaRPr kumimoji="1" lang="en-US" altLang="ja-JP" sz="1400" b="1" i="0" u="none" strike="noStrike" kern="0" cap="none" spc="0" normalizeH="0" baseline="0" noProof="0" dirty="0">
              <a:ln>
                <a:noFill/>
              </a:ln>
              <a:solidFill>
                <a:srgbClr val="000000"/>
              </a:solidFill>
              <a:effectLst/>
              <a:uLnTx/>
              <a:uFillTx/>
              <a:latin typeface="Arial"/>
              <a:ea typeface="ＭＳ Ｐゴシック"/>
              <a:cs typeface="+mn-cs"/>
            </a:endParaRPr>
          </a:p>
        </p:txBody>
      </p:sp>
      <p:sp>
        <p:nvSpPr>
          <p:cNvPr id="79" name="テキスト ボックス 78"/>
          <p:cNvSpPr txBox="1"/>
          <p:nvPr/>
        </p:nvSpPr>
        <p:spPr>
          <a:xfrm>
            <a:off x="5724128" y="3140968"/>
            <a:ext cx="565954" cy="229326"/>
          </a:xfrm>
          <a:prstGeom prst="rect">
            <a:avLst/>
          </a:prstGeom>
          <a:solidFill>
            <a:schemeClr val="bg1"/>
          </a:solidFill>
        </p:spPr>
        <p:txBody>
          <a:bodyPr wrap="none" rtlCol="0" anchor="ctr">
            <a:spAutoFit/>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1800" b="0" i="0" u="none" strike="noStrike" kern="1200" cap="none" spc="0" normalizeH="0" baseline="0" noProof="0" dirty="0" smtClean="0">
                <a:ln>
                  <a:noFill/>
                </a:ln>
                <a:solidFill>
                  <a:srgbClr val="FF33CC"/>
                </a:solidFill>
                <a:effectLst/>
                <a:uLnTx/>
                <a:uFillTx/>
                <a:latin typeface="Arial" charset="0"/>
                <a:ea typeface="ＭＳ Ｐゴシック" pitchFamily="50" charset="-128"/>
                <a:cs typeface="+mn-cs"/>
              </a:rPr>
              <a:t>MAE</a:t>
            </a:r>
            <a:endParaRPr kumimoji="1" lang="ja-JP" altLang="en-US" sz="1800" b="0" i="0" u="none" strike="noStrike" kern="1200" cap="none" spc="0" normalizeH="0" baseline="0" noProof="0" dirty="0">
              <a:ln>
                <a:noFill/>
              </a:ln>
              <a:solidFill>
                <a:srgbClr val="FF33CC"/>
              </a:solidFill>
              <a:effectLst/>
              <a:uLnTx/>
              <a:uFillTx/>
              <a:latin typeface="Arial" charset="0"/>
              <a:ea typeface="ＭＳ Ｐゴシック" pitchFamily="50" charset="-128"/>
              <a:cs typeface="+mn-cs"/>
            </a:endParaRPr>
          </a:p>
        </p:txBody>
      </p:sp>
      <p:sp>
        <p:nvSpPr>
          <p:cNvPr id="82" name="テキスト ボックス 81"/>
          <p:cNvSpPr txBox="1"/>
          <p:nvPr/>
        </p:nvSpPr>
        <p:spPr>
          <a:xfrm>
            <a:off x="3828680" y="3393568"/>
            <a:ext cx="1931053" cy="208478"/>
          </a:xfrm>
          <a:prstGeom prst="rect">
            <a:avLst/>
          </a:prstGeom>
          <a:solidFill>
            <a:schemeClr val="bg1"/>
          </a:solidFill>
        </p:spPr>
        <p:txBody>
          <a:bodyPr wrap="square" rtlCol="0" anchor="ctr">
            <a:spAutoFit/>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1800" b="1" i="0" u="none" strike="noStrike" kern="1200" cap="none" spc="0" normalizeH="0" baseline="0" noProof="0" dirty="0" smtClean="0">
                <a:ln>
                  <a:noFill/>
                </a:ln>
                <a:solidFill>
                  <a:srgbClr val="000000">
                    <a:lumMod val="50000"/>
                    <a:lumOff val="50000"/>
                  </a:srgbClr>
                </a:solidFill>
                <a:effectLst/>
                <a:uLnTx/>
                <a:uFillTx/>
                <a:latin typeface="Arial"/>
                <a:ea typeface="ＭＳ Ｐゴシック" pitchFamily="50" charset="-128"/>
                <a:cs typeface="Times New Roman"/>
              </a:rPr>
              <a:t>Magnetic dipole</a:t>
            </a:r>
            <a:endParaRPr kumimoji="1" lang="ja-JP" altLang="en-US" sz="1800" b="1" i="0" u="none" strike="noStrike" kern="1200" cap="none" spc="0" normalizeH="0" baseline="0" noProof="0" dirty="0">
              <a:ln>
                <a:noFill/>
              </a:ln>
              <a:solidFill>
                <a:srgbClr val="000000">
                  <a:lumMod val="50000"/>
                  <a:lumOff val="50000"/>
                </a:srgbClr>
              </a:solidFill>
              <a:effectLst/>
              <a:uLnTx/>
              <a:uFillTx/>
              <a:latin typeface="Arial"/>
              <a:ea typeface="ＭＳ Ｐゴシック" pitchFamily="50" charset="-128"/>
              <a:cs typeface="Times New Roman"/>
            </a:endParaRPr>
          </a:p>
        </p:txBody>
      </p:sp>
      <p:sp>
        <p:nvSpPr>
          <p:cNvPr id="5" name="正方形/長方形 4"/>
          <p:cNvSpPr/>
          <p:nvPr/>
        </p:nvSpPr>
        <p:spPr bwMode="auto">
          <a:xfrm>
            <a:off x="6173937" y="3510534"/>
            <a:ext cx="80994" cy="135264"/>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en-US" sz="2000" b="0" i="0" u="none" strike="noStrike" kern="1200" cap="none" spc="0" normalizeH="0" baseline="0" noProof="0" smtClean="0">
              <a:ln>
                <a:noFill/>
              </a:ln>
              <a:solidFill>
                <a:srgbClr val="000000"/>
              </a:solidFill>
              <a:effectLst/>
              <a:uLnTx/>
              <a:uFillTx/>
              <a:latin typeface="Arial" pitchFamily="34" charset="0"/>
              <a:ea typeface="ＭＳ Ｐゴシック" pitchFamily="50" charset="-128"/>
              <a:cs typeface="+mn-cs"/>
            </a:endParaRPr>
          </a:p>
        </p:txBody>
      </p:sp>
    </p:spTree>
    <p:extLst>
      <p:ext uri="{BB962C8B-B14F-4D97-AF65-F5344CB8AC3E}">
        <p14:creationId xmlns:p14="http://schemas.microsoft.com/office/powerpoint/2010/main" val="197595570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2" name="Rectangle 5"/>
          <p:cNvSpPr>
            <a:spLocks noChangeArrowheads="1"/>
          </p:cNvSpPr>
          <p:nvPr/>
        </p:nvSpPr>
        <p:spPr bwMode="auto">
          <a:xfrm>
            <a:off x="609600" y="1066800"/>
            <a:ext cx="7924800" cy="76200"/>
          </a:xfrm>
          <a:prstGeom prst="rect">
            <a:avLst/>
          </a:prstGeom>
          <a:gradFill rotWithShape="0">
            <a:gsLst>
              <a:gs pos="0">
                <a:srgbClr val="66FFCC"/>
              </a:gs>
              <a:gs pos="100000">
                <a:schemeClr val="accent2"/>
              </a:gs>
            </a:gsLst>
            <a:lin ang="0" scaled="1"/>
          </a:gradFill>
          <a:ln w="9525">
            <a:no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600" b="0" i="0" u="none" strike="noStrike" kern="1200" cap="none" spc="0" normalizeH="0" baseline="0" noProof="0">
              <a:ln>
                <a:noFill/>
              </a:ln>
              <a:solidFill>
                <a:srgbClr val="000000"/>
              </a:solidFill>
              <a:effectLst/>
              <a:uLnTx/>
              <a:uFillTx/>
              <a:latin typeface="Arial" charset="0"/>
              <a:ea typeface="ＭＳ Ｐゴシック" pitchFamily="50" charset="-128"/>
              <a:cs typeface="+mn-cs"/>
            </a:endParaRPr>
          </a:p>
        </p:txBody>
      </p:sp>
      <p:sp>
        <p:nvSpPr>
          <p:cNvPr id="14" name="テキスト ボックス 1"/>
          <p:cNvSpPr txBox="1">
            <a:spLocks noChangeArrowheads="1"/>
          </p:cNvSpPr>
          <p:nvPr/>
        </p:nvSpPr>
        <p:spPr bwMode="auto">
          <a:xfrm>
            <a:off x="2987824" y="6453336"/>
            <a:ext cx="5987024" cy="307777"/>
          </a:xfrm>
          <a:prstGeom prst="rect">
            <a:avLst/>
          </a:prstGeom>
          <a:noFill/>
          <a:ln w="9525">
            <a:noFill/>
            <a:miter lim="800000"/>
            <a:headEnd/>
            <a:tailEnd/>
          </a:ln>
        </p:spPr>
        <p:txBody>
          <a:bodyPr wrap="none">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1" lang="en-US" altLang="ja-JP" sz="1400" b="1" i="0" u="none" strike="noStrike" kern="1200" cap="none" spc="0" normalizeH="0" baseline="0" noProof="0" dirty="0" smtClean="0">
                <a:ln>
                  <a:noFill/>
                </a:ln>
                <a:solidFill>
                  <a:srgbClr val="000000"/>
                </a:solidFill>
                <a:effectLst/>
                <a:uLnTx/>
                <a:uFillTx/>
                <a:latin typeface="Arial" pitchFamily="34" charset="0"/>
                <a:ea typeface="ＭＳ Ｐゴシック" pitchFamily="50" charset="-128"/>
                <a:cs typeface="Arial" pitchFamily="34" charset="0"/>
              </a:rPr>
              <a:t>M. J. D. Coey, Magnetism and Magnetic Materials (Cambridge, 2009)</a:t>
            </a:r>
            <a:endParaRPr kumimoji="1" lang="en-US" altLang="ja-JP" sz="1400" b="1" i="0" u="none" strike="noStrike" kern="1200" cap="none" spc="0" normalizeH="0" baseline="0" noProof="0" dirty="0">
              <a:ln>
                <a:noFill/>
              </a:ln>
              <a:solidFill>
                <a:srgbClr val="000000"/>
              </a:solidFill>
              <a:effectLst/>
              <a:uLnTx/>
              <a:uFillTx/>
              <a:latin typeface="Arial" pitchFamily="34" charset="0"/>
              <a:ea typeface="ＭＳ Ｐゴシック" pitchFamily="50" charset="-128"/>
              <a:cs typeface="Arial" pitchFamily="34" charset="0"/>
            </a:endParaRPr>
          </a:p>
        </p:txBody>
      </p:sp>
      <p:sp>
        <p:nvSpPr>
          <p:cNvPr id="7" name="テキスト ボックス 6"/>
          <p:cNvSpPr txBox="1"/>
          <p:nvPr/>
        </p:nvSpPr>
        <p:spPr>
          <a:xfrm>
            <a:off x="735989" y="3548400"/>
            <a:ext cx="5245347" cy="461665"/>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en-US" altLang="ja-JP" sz="2400" b="1" i="0" u="none" strike="noStrike" kern="1200" cap="none" spc="0" normalizeH="0" baseline="0" noProof="0" dirty="0">
                <a:ln>
                  <a:noFill/>
                </a:ln>
                <a:solidFill>
                  <a:srgbClr val="000000"/>
                </a:solidFill>
                <a:effectLst/>
                <a:uLnTx/>
                <a:uFillTx/>
                <a:latin typeface="Arial" charset="0"/>
                <a:ea typeface="ＭＳ Ｐゴシック" pitchFamily="50" charset="-128"/>
                <a:cs typeface="+mn-cs"/>
              </a:rPr>
              <a:t>Magnetic anisotropy energy (</a:t>
            </a:r>
            <a:r>
              <a:rPr kumimoji="1" lang="en-US" altLang="ja-JP" sz="2400" b="1" i="0" u="none" strike="noStrike" kern="1200" cap="none" spc="0" normalizeH="0" baseline="0" noProof="0" dirty="0">
                <a:ln>
                  <a:noFill/>
                </a:ln>
                <a:solidFill>
                  <a:srgbClr val="FF0000"/>
                </a:solidFill>
                <a:effectLst/>
                <a:uLnTx/>
                <a:uFillTx/>
                <a:latin typeface="Arial" charset="0"/>
                <a:ea typeface="ＭＳ Ｐゴシック" pitchFamily="50" charset="-128"/>
                <a:cs typeface="+mn-cs"/>
              </a:rPr>
              <a:t>MAE</a:t>
            </a:r>
            <a:r>
              <a:rPr kumimoji="1" lang="en-US" altLang="ja-JP" sz="2400" b="1" i="0" u="none" strike="noStrike" kern="1200" cap="none" spc="0" normalizeH="0" baseline="0" noProof="0" dirty="0" smtClean="0">
                <a:ln>
                  <a:noFill/>
                </a:ln>
                <a:solidFill>
                  <a:srgbClr val="000000"/>
                </a:solidFill>
                <a:effectLst/>
                <a:uLnTx/>
                <a:uFillTx/>
                <a:latin typeface="Arial" charset="0"/>
                <a:ea typeface="ＭＳ Ｐゴシック" pitchFamily="50" charset="-128"/>
                <a:cs typeface="+mn-cs"/>
              </a:rPr>
              <a:t>)</a:t>
            </a:r>
            <a:endParaRPr kumimoji="1" lang="en-US" altLang="ja-JP" sz="2000" b="1" i="0" u="none" strike="noStrike" kern="1200" cap="none" spc="0" normalizeH="0" baseline="-25000" noProof="0" dirty="0">
              <a:ln>
                <a:noFill/>
              </a:ln>
              <a:solidFill>
                <a:srgbClr val="000000"/>
              </a:solidFill>
              <a:effectLst/>
              <a:uLnTx/>
              <a:uFillTx/>
              <a:latin typeface="Arial Unicode MS" panose="020B0604020202020204" pitchFamily="50" charset="-128"/>
              <a:ea typeface="Arial Unicode MS" panose="020B0604020202020204" pitchFamily="50" charset="-128"/>
              <a:cs typeface="Arial Unicode MS" panose="020B0604020202020204" pitchFamily="50" charset="-128"/>
            </a:endParaRPr>
          </a:p>
        </p:txBody>
      </p:sp>
      <p:sp>
        <p:nvSpPr>
          <p:cNvPr id="37" name="フリーフォーム 36"/>
          <p:cNvSpPr/>
          <p:nvPr/>
        </p:nvSpPr>
        <p:spPr>
          <a:xfrm>
            <a:off x="251520" y="116632"/>
            <a:ext cx="8791575" cy="8382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chemeClr val="bg1"/>
          </a:solidFill>
          <a:ln>
            <a:noFill/>
            <a:prstDash val="solid"/>
          </a:ln>
        </p:spPr>
        <p:txBody>
          <a:bodyPr lIns="90000" tIns="46800" rIns="90000" bIns="46800" anchor="ct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0" marR="0" lvl="0" indent="0" algn="ctr" defTabSz="914400" rtl="0" eaLnBrk="1" fontAlgn="auto" latinLnBrk="0" hangingPunct="1">
              <a:lnSpc>
                <a:spcPct val="100000"/>
              </a:lnSpc>
              <a:spcBef>
                <a:spcPts val="0"/>
              </a:spcBef>
              <a:spcAft>
                <a:spcPts val="0"/>
              </a:spcAft>
              <a:buClrTx/>
              <a:buSzTx/>
              <a:buFontTx/>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a:pPr>
            <a:r>
              <a:rPr kumimoji="1" lang="en-US" sz="2800" b="1" i="0" u="none" strike="noStrike" kern="1200" cap="none" spc="0" normalizeH="0" baseline="0" noProof="0" dirty="0" smtClean="0">
                <a:ln>
                  <a:noFill/>
                </a:ln>
                <a:solidFill>
                  <a:srgbClr val="006600"/>
                </a:solidFill>
                <a:effectLst>
                  <a:outerShdw dist="17961" dir="2700000">
                    <a:scrgbClr r="0" g="0" b="0"/>
                  </a:outerShdw>
                </a:effectLst>
                <a:uLnTx/>
                <a:uFillTx/>
                <a:latin typeface="Arial" pitchFamily="34"/>
                <a:ea typeface="ＭＳ Ｐゴシック" pitchFamily="50"/>
                <a:cs typeface="ＭＳ Ｐゴシック" pitchFamily="50"/>
              </a:rPr>
              <a:t>Magnetic anisotropy of thin film</a:t>
            </a:r>
            <a:endParaRPr kumimoji="1" lang="en-US" sz="2800" b="1" i="0" u="none" strike="noStrike" kern="1200" cap="none" spc="0" normalizeH="0" baseline="0" noProof="0" dirty="0">
              <a:ln>
                <a:noFill/>
              </a:ln>
              <a:solidFill>
                <a:srgbClr val="006600"/>
              </a:solidFill>
              <a:effectLst>
                <a:outerShdw dist="17961" dir="2700000">
                  <a:scrgbClr r="0" g="0" b="0"/>
                </a:outerShdw>
              </a:effectLst>
              <a:uLnTx/>
              <a:uFillTx/>
              <a:latin typeface="Arial" pitchFamily="34"/>
              <a:ea typeface="ＭＳ Ｐゴシック" pitchFamily="50"/>
              <a:cs typeface="ＭＳ Ｐゴシック" pitchFamily="50"/>
            </a:endParaRPr>
          </a:p>
        </p:txBody>
      </p:sp>
      <p:sp>
        <p:nvSpPr>
          <p:cNvPr id="39" name="テキスト ボックス 38"/>
          <p:cNvSpPr txBox="1"/>
          <p:nvPr/>
        </p:nvSpPr>
        <p:spPr>
          <a:xfrm>
            <a:off x="4139952" y="4593902"/>
            <a:ext cx="3528392" cy="92333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b="1" i="1" u="none" strike="noStrike" kern="1200" cap="none" spc="0" normalizeH="0" baseline="0" noProof="0" dirty="0" smtClean="0">
                <a:ln>
                  <a:noFill/>
                </a:ln>
                <a:solidFill>
                  <a:prstClr val="black"/>
                </a:solidFill>
                <a:effectLst/>
                <a:uLnTx/>
                <a:uFillTx/>
                <a:latin typeface="Arial"/>
                <a:ea typeface="ＭＳ Ｐゴシック"/>
                <a:cs typeface="+mn-cs"/>
              </a:rPr>
              <a:t>K</a:t>
            </a:r>
            <a:r>
              <a:rPr kumimoji="1" lang="en-US" altLang="ja-JP" sz="1800" b="1" i="1" u="none" strike="noStrike" kern="1200" cap="none" spc="0" normalizeH="0" baseline="-25000" noProof="0" dirty="0" smtClean="0">
                <a:ln>
                  <a:noFill/>
                </a:ln>
                <a:solidFill>
                  <a:prstClr val="black"/>
                </a:solidFill>
                <a:effectLst/>
                <a:uLnTx/>
                <a:uFillTx/>
                <a:latin typeface="Arial"/>
                <a:ea typeface="ＭＳ Ｐゴシック"/>
                <a:cs typeface="+mn-cs"/>
              </a:rPr>
              <a:t>u</a:t>
            </a:r>
            <a:r>
              <a:rPr kumimoji="1" lang="en-US" altLang="ja-JP" sz="1800" b="1" i="0" u="none" strike="noStrike" kern="1200" cap="none" spc="0" normalizeH="0" baseline="0" noProof="0" dirty="0" smtClean="0">
                <a:ln>
                  <a:noFill/>
                </a:ln>
                <a:solidFill>
                  <a:prstClr val="black"/>
                </a:solidFill>
                <a:effectLst/>
                <a:uLnTx/>
                <a:uFillTx/>
                <a:latin typeface="Arial"/>
                <a:ea typeface="ＭＳ Ｐゴシック"/>
                <a:cs typeface="+mn-cs"/>
              </a:rPr>
              <a:t>: uniaxial MAE per volume</a:t>
            </a:r>
            <a:br>
              <a:rPr kumimoji="1" lang="en-US" altLang="ja-JP" sz="1800" b="1" i="0" u="none" strike="noStrike" kern="1200" cap="none" spc="0" normalizeH="0" baseline="0" noProof="0" dirty="0" smtClean="0">
                <a:ln>
                  <a:noFill/>
                </a:ln>
                <a:solidFill>
                  <a:prstClr val="black"/>
                </a:solidFill>
                <a:effectLst/>
                <a:uLnTx/>
                <a:uFillTx/>
                <a:latin typeface="Arial"/>
                <a:ea typeface="ＭＳ Ｐゴシック"/>
                <a:cs typeface="+mn-cs"/>
              </a:rPr>
            </a:br>
            <a:r>
              <a:rPr kumimoji="1" lang="en-US" altLang="ja-JP" sz="1800" b="1" i="1" u="none" strike="noStrike" kern="1200" cap="none" spc="0" normalizeH="0" baseline="0" noProof="0" dirty="0" smtClean="0">
                <a:ln>
                  <a:noFill/>
                </a:ln>
                <a:solidFill>
                  <a:prstClr val="black"/>
                </a:solidFill>
                <a:effectLst/>
                <a:uLnTx/>
                <a:uFillTx/>
                <a:latin typeface="Arial"/>
                <a:ea typeface="ＭＳ Ｐゴシック"/>
                <a:cs typeface="+mn-cs"/>
              </a:rPr>
              <a:t>M</a:t>
            </a:r>
            <a:r>
              <a:rPr kumimoji="1" lang="en-US" altLang="ja-JP" sz="1800" b="1" i="0" u="none" strike="noStrike" kern="1200" cap="none" spc="0" normalizeH="0" baseline="0" noProof="0" dirty="0" smtClean="0">
                <a:ln>
                  <a:noFill/>
                </a:ln>
                <a:solidFill>
                  <a:prstClr val="black"/>
                </a:solidFill>
                <a:effectLst/>
                <a:uLnTx/>
                <a:uFillTx/>
                <a:latin typeface="Arial"/>
                <a:ea typeface="ＭＳ Ｐゴシック"/>
                <a:cs typeface="+mn-cs"/>
              </a:rPr>
              <a:t>: magnetization</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b="1" i="1" u="none" strike="noStrike" kern="1200" cap="none" spc="0" normalizeH="0" baseline="0" noProof="0" dirty="0" smtClean="0">
                <a:ln>
                  <a:noFill/>
                </a:ln>
                <a:solidFill>
                  <a:prstClr val="black"/>
                </a:solidFill>
                <a:effectLst/>
                <a:uLnTx/>
                <a:uFillTx/>
                <a:latin typeface="Arial"/>
                <a:ea typeface="ＭＳ Ｐゴシック"/>
                <a:cs typeface="+mn-cs"/>
              </a:rPr>
              <a:t>H</a:t>
            </a:r>
            <a:r>
              <a:rPr kumimoji="1" lang="en-US" altLang="ja-JP" sz="1800" b="1" i="0" u="none" strike="noStrike" kern="1200" cap="none" spc="0" normalizeH="0" baseline="0" noProof="0" dirty="0" smtClean="0">
                <a:ln>
                  <a:noFill/>
                </a:ln>
                <a:solidFill>
                  <a:prstClr val="black"/>
                </a:solidFill>
                <a:effectLst/>
                <a:uLnTx/>
                <a:uFillTx/>
                <a:latin typeface="Arial"/>
                <a:ea typeface="ＭＳ Ｐゴシック"/>
                <a:cs typeface="+mn-cs"/>
              </a:rPr>
              <a:t>: applied magnetic field</a:t>
            </a:r>
          </a:p>
        </p:txBody>
      </p:sp>
      <p:grpSp>
        <p:nvGrpSpPr>
          <p:cNvPr id="40" name="グループ化 39"/>
          <p:cNvGrpSpPr/>
          <p:nvPr/>
        </p:nvGrpSpPr>
        <p:grpSpPr>
          <a:xfrm>
            <a:off x="899592" y="4248620"/>
            <a:ext cx="2880320" cy="2204716"/>
            <a:chOff x="6300192" y="1849825"/>
            <a:chExt cx="2880320" cy="2204716"/>
          </a:xfrm>
        </p:grpSpPr>
        <p:sp>
          <p:nvSpPr>
            <p:cNvPr id="41" name="正方形/長方形 40"/>
            <p:cNvSpPr/>
            <p:nvPr/>
          </p:nvSpPr>
          <p:spPr bwMode="auto">
            <a:xfrm>
              <a:off x="6300192" y="1849825"/>
              <a:ext cx="2880320" cy="2204716"/>
            </a:xfrm>
            <a:prstGeom prst="rect">
              <a:avLst/>
            </a:prstGeom>
            <a:solidFill>
              <a:schemeClr val="bg1"/>
            </a:solidFill>
            <a:ln w="9525" cap="flat" cmpd="sng" algn="ctr">
              <a:noFill/>
              <a:prstDash val="solid"/>
              <a:round/>
              <a:headEnd type="triangle" w="lg" len="lg"/>
              <a:tailEnd type="triangle" w="lg" len="lg"/>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600" b="0" i="0" u="none" strike="noStrike" kern="1200" cap="none" spc="0" normalizeH="0" baseline="0" noProof="0" smtClean="0">
                <a:ln>
                  <a:noFill/>
                </a:ln>
                <a:solidFill>
                  <a:srgbClr val="000000"/>
                </a:solidFill>
                <a:effectLst/>
                <a:uLnTx/>
                <a:uFillTx/>
                <a:latin typeface="Arial" charset="0"/>
                <a:ea typeface="ＭＳ Ｐゴシック" pitchFamily="50" charset="-128"/>
                <a:cs typeface="+mn-cs"/>
              </a:endParaRPr>
            </a:p>
          </p:txBody>
        </p:sp>
        <p:grpSp>
          <p:nvGrpSpPr>
            <p:cNvPr id="42" name="グループ化 41"/>
            <p:cNvGrpSpPr/>
            <p:nvPr/>
          </p:nvGrpSpPr>
          <p:grpSpPr>
            <a:xfrm>
              <a:off x="6862312" y="1917273"/>
              <a:ext cx="2318200" cy="1960977"/>
              <a:chOff x="6574280" y="2476135"/>
              <a:chExt cx="2318200" cy="1960977"/>
            </a:xfrm>
          </p:grpSpPr>
          <p:pic>
            <p:nvPicPr>
              <p:cNvPr id="43" name="図 42"/>
              <p:cNvPicPr>
                <a:picLocks noChangeAspect="1"/>
              </p:cNvPicPr>
              <p:nvPr/>
            </p:nvPicPr>
            <p:blipFill>
              <a:blip r:embed="rId4"/>
              <a:stretch>
                <a:fillRect/>
              </a:stretch>
            </p:blipFill>
            <p:spPr>
              <a:xfrm>
                <a:off x="7003224" y="2476135"/>
                <a:ext cx="1889256" cy="1588693"/>
              </a:xfrm>
              <a:prstGeom prst="rect">
                <a:avLst/>
              </a:prstGeom>
            </p:spPr>
          </p:pic>
          <p:sp>
            <p:nvSpPr>
              <p:cNvPr id="44" name="フローチャート: 磁気ディスク 43"/>
              <p:cNvSpPr/>
              <p:nvPr/>
            </p:nvSpPr>
            <p:spPr bwMode="auto">
              <a:xfrm>
                <a:off x="6574280" y="3802341"/>
                <a:ext cx="1224136" cy="634771"/>
              </a:xfrm>
              <a:prstGeom prst="flowChartMagneticDisk">
                <a:avLst/>
              </a:prstGeom>
              <a:solidFill>
                <a:srgbClr val="C00000">
                  <a:alpha val="41176"/>
                </a:srgbClr>
              </a:solidFill>
              <a:ln w="9525" cap="flat" cmpd="sng" algn="ctr">
                <a:solidFill>
                  <a:schemeClr val="tx1"/>
                </a:solidFill>
                <a:prstDash val="solid"/>
                <a:round/>
                <a:headEnd type="none" w="med" len="med"/>
                <a:tailEnd type="none" w="med" len="me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600" b="0" i="0" u="none" strike="noStrike" kern="1200" cap="none" spc="0" normalizeH="0" baseline="0" noProof="0" smtClean="0">
                  <a:ln>
                    <a:noFill/>
                  </a:ln>
                  <a:solidFill>
                    <a:srgbClr val="000000"/>
                  </a:solidFill>
                  <a:effectLst/>
                  <a:uLnTx/>
                  <a:uFillTx/>
                  <a:latin typeface="Arial" charset="0"/>
                  <a:ea typeface="ＭＳ Ｐゴシック" pitchFamily="50" charset="-128"/>
                  <a:cs typeface="+mn-cs"/>
                </a:endParaRPr>
              </a:p>
            </p:txBody>
          </p:sp>
          <p:sp>
            <p:nvSpPr>
              <p:cNvPr id="47" name="テキスト ボックス 46"/>
              <p:cNvSpPr txBox="1"/>
              <p:nvPr/>
            </p:nvSpPr>
            <p:spPr>
              <a:xfrm rot="16200000">
                <a:off x="6745528" y="2876285"/>
                <a:ext cx="548548" cy="338554"/>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en-US" altLang="ja-JP" sz="1600" b="0" i="0" u="none" strike="noStrike" kern="1200" cap="none" spc="0" normalizeH="0" baseline="0" noProof="0" dirty="0" smtClean="0">
                    <a:ln>
                      <a:noFill/>
                    </a:ln>
                    <a:solidFill>
                      <a:srgbClr val="000000"/>
                    </a:solidFill>
                    <a:effectLst/>
                    <a:uLnTx/>
                    <a:uFillTx/>
                    <a:latin typeface="Arial" charset="0"/>
                    <a:ea typeface="ＭＳ Ｐゴシック" pitchFamily="50" charset="-128"/>
                    <a:cs typeface="+mn-cs"/>
                  </a:rPr>
                  <a:t>axis</a:t>
                </a:r>
                <a:endParaRPr kumimoji="1" lang="ja-JP" altLang="en-US" sz="1600" b="0" i="0" u="none" strike="noStrike" kern="1200" cap="none" spc="0" normalizeH="0" baseline="0" noProof="0" dirty="0">
                  <a:ln>
                    <a:noFill/>
                  </a:ln>
                  <a:solidFill>
                    <a:srgbClr val="000000"/>
                  </a:solidFill>
                  <a:effectLst/>
                  <a:uLnTx/>
                  <a:uFillTx/>
                  <a:latin typeface="Arial" charset="0"/>
                  <a:ea typeface="ＭＳ Ｐゴシック" pitchFamily="50" charset="-128"/>
                  <a:cs typeface="+mn-cs"/>
                </a:endParaRPr>
              </a:p>
            </p:txBody>
          </p:sp>
          <p:sp>
            <p:nvSpPr>
              <p:cNvPr id="48" name="テキスト ボックス 47"/>
              <p:cNvSpPr txBox="1"/>
              <p:nvPr/>
            </p:nvSpPr>
            <p:spPr>
              <a:xfrm>
                <a:off x="6929293" y="3984947"/>
                <a:ext cx="638316" cy="400110"/>
              </a:xfrm>
              <a:prstGeom prst="rect">
                <a:avLst/>
              </a:prstGeom>
              <a:noFill/>
              <a:ln>
                <a:noFill/>
              </a:ln>
            </p:spPr>
            <p:txBody>
              <a:bodyPr wrap="none" rtlCol="0">
                <a:spAutoFit/>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en-US" altLang="ja-JP" sz="2000" b="1" i="0" u="none" strike="noStrike" kern="1200" cap="none" spc="0" normalizeH="0" baseline="0" noProof="0" dirty="0" smtClean="0">
                    <a:ln>
                      <a:noFill/>
                    </a:ln>
                    <a:solidFill>
                      <a:srgbClr val="C00000"/>
                    </a:solidFill>
                    <a:effectLst/>
                    <a:uLnTx/>
                    <a:uFillTx/>
                    <a:latin typeface="Arial" charset="0"/>
                    <a:ea typeface="ＭＳ Ｐゴシック" pitchFamily="50" charset="-128"/>
                    <a:cs typeface="+mn-cs"/>
                  </a:rPr>
                  <a:t>film</a:t>
                </a:r>
                <a:endParaRPr kumimoji="1" lang="ja-JP" altLang="en-US" sz="2000" b="1" i="0" u="none" strike="noStrike" kern="1200" cap="none" spc="0" normalizeH="0" baseline="0" noProof="0" dirty="0">
                  <a:ln>
                    <a:noFill/>
                  </a:ln>
                  <a:solidFill>
                    <a:srgbClr val="C00000"/>
                  </a:solidFill>
                  <a:effectLst/>
                  <a:uLnTx/>
                  <a:uFillTx/>
                  <a:latin typeface="Arial" charset="0"/>
                  <a:ea typeface="ＭＳ Ｐゴシック" pitchFamily="50" charset="-128"/>
                  <a:cs typeface="+mn-cs"/>
                </a:endParaRPr>
              </a:p>
            </p:txBody>
          </p:sp>
        </p:grpSp>
      </p:grpSp>
      <p:sp>
        <p:nvSpPr>
          <p:cNvPr id="49" name="左中かっこ 48"/>
          <p:cNvSpPr/>
          <p:nvPr/>
        </p:nvSpPr>
        <p:spPr bwMode="auto">
          <a:xfrm>
            <a:off x="3940660" y="4708101"/>
            <a:ext cx="227591" cy="755703"/>
          </a:xfrm>
          <a:prstGeom prst="lef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600" b="0" i="0" u="none" strike="noStrike" kern="1200" cap="none" spc="0" normalizeH="0" baseline="0" noProof="0" smtClean="0">
              <a:ln>
                <a:noFill/>
              </a:ln>
              <a:solidFill>
                <a:srgbClr val="000000"/>
              </a:solidFill>
              <a:effectLst/>
              <a:uLnTx/>
              <a:uFillTx/>
              <a:latin typeface="Arial" charset="0"/>
              <a:ea typeface="ＭＳ Ｐゴシック" pitchFamily="50" charset="-128"/>
              <a:cs typeface="+mn-cs"/>
            </a:endParaRPr>
          </a:p>
        </p:txBody>
      </p:sp>
      <p:graphicFrame>
        <p:nvGraphicFramePr>
          <p:cNvPr id="53" name="オブジェクト 52"/>
          <p:cNvGraphicFramePr>
            <a:graphicFrameLocks noChangeAspect="1"/>
          </p:cNvGraphicFramePr>
          <p:nvPr>
            <p:extLst/>
          </p:nvPr>
        </p:nvGraphicFramePr>
        <p:xfrm>
          <a:off x="6125352" y="3509353"/>
          <a:ext cx="2335080" cy="567719"/>
        </p:xfrm>
        <a:graphic>
          <a:graphicData uri="http://schemas.openxmlformats.org/presentationml/2006/ole">
            <mc:AlternateContent xmlns:mc="http://schemas.openxmlformats.org/markup-compatibility/2006">
              <mc:Choice xmlns:v="urn:schemas-microsoft-com:vml" Requires="v">
                <p:oleObj spid="_x0000_s122058" name="数式" r:id="rId5" imgW="990360" imgH="241200" progId="Equation.3">
                  <p:embed/>
                </p:oleObj>
              </mc:Choice>
              <mc:Fallback>
                <p:oleObj name="数式" r:id="rId5" imgW="990360" imgH="241200" progId="Equation.3">
                  <p:embed/>
                  <p:pic>
                    <p:nvPicPr>
                      <p:cNvPr id="53" name="オブジェクト 52"/>
                      <p:cNvPicPr/>
                      <p:nvPr/>
                    </p:nvPicPr>
                    <p:blipFill>
                      <a:blip r:embed="rId6"/>
                      <a:stretch>
                        <a:fillRect/>
                      </a:stretch>
                    </p:blipFill>
                    <p:spPr>
                      <a:xfrm>
                        <a:off x="6125352" y="3509353"/>
                        <a:ext cx="2335080" cy="567719"/>
                      </a:xfrm>
                      <a:prstGeom prst="rect">
                        <a:avLst/>
                      </a:prstGeom>
                    </p:spPr>
                  </p:pic>
                </p:oleObj>
              </mc:Fallback>
            </mc:AlternateContent>
          </a:graphicData>
        </a:graphic>
      </p:graphicFrame>
      <p:sp>
        <p:nvSpPr>
          <p:cNvPr id="23" name="テキスト ボックス 22"/>
          <p:cNvSpPr txBox="1"/>
          <p:nvPr/>
        </p:nvSpPr>
        <p:spPr>
          <a:xfrm>
            <a:off x="6446168" y="2120664"/>
            <a:ext cx="1348446" cy="461665"/>
          </a:xfrm>
          <a:prstGeom prst="rect">
            <a:avLst/>
          </a:prstGeom>
          <a:noFill/>
        </p:spPr>
        <p:txBody>
          <a:bodyPr wrap="none" rtlCol="0">
            <a:spAutoFit/>
          </a:bodyPr>
          <a:lstStyle/>
          <a:p>
            <a:pPr lvl="0" defTabSz="914400" fontAlgn="base">
              <a:spcBef>
                <a:spcPct val="20000"/>
              </a:spcBef>
              <a:spcAft>
                <a:spcPct val="0"/>
              </a:spcAft>
              <a:defRPr/>
            </a:pPr>
            <a:r>
              <a:rPr kumimoji="1" lang="en-US" altLang="ja-JP" sz="2400" b="1" dirty="0" smtClean="0">
                <a:solidFill>
                  <a:srgbClr val="000000"/>
                </a:solidFill>
                <a:latin typeface="Arial" charset="0"/>
                <a:ea typeface="ＭＳ Ｐゴシック" pitchFamily="50" charset="-128"/>
              </a:rPr>
              <a:t>Zeeman</a:t>
            </a:r>
            <a:endParaRPr kumimoji="1" lang="ja-JP" altLang="en-US" sz="2400" b="0" i="1" u="none" strike="noStrike" kern="1200" cap="none" spc="0" normalizeH="0" baseline="0" noProof="0" dirty="0">
              <a:ln>
                <a:noFill/>
              </a:ln>
              <a:solidFill>
                <a:srgbClr val="000000"/>
              </a:solidFill>
              <a:effectLst/>
              <a:uLnTx/>
              <a:uFillTx/>
              <a:latin typeface="Arial" charset="0"/>
              <a:ea typeface="ＭＳ Ｐゴシック" pitchFamily="50" charset="-128"/>
              <a:cs typeface="+mn-cs"/>
            </a:endParaRPr>
          </a:p>
        </p:txBody>
      </p:sp>
      <p:graphicFrame>
        <p:nvGraphicFramePr>
          <p:cNvPr id="24" name="オブジェクト 23"/>
          <p:cNvGraphicFramePr>
            <a:graphicFrameLocks noChangeAspect="1"/>
          </p:cNvGraphicFramePr>
          <p:nvPr>
            <p:extLst/>
          </p:nvPr>
        </p:nvGraphicFramePr>
        <p:xfrm>
          <a:off x="616079" y="1412776"/>
          <a:ext cx="8242534" cy="935710"/>
        </p:xfrm>
        <a:graphic>
          <a:graphicData uri="http://schemas.openxmlformats.org/presentationml/2006/ole">
            <mc:AlternateContent xmlns:mc="http://schemas.openxmlformats.org/markup-compatibility/2006">
              <mc:Choice xmlns:v="urn:schemas-microsoft-com:vml" Requires="v">
                <p:oleObj spid="_x0000_s122059" name="数式" r:id="rId7" imgW="3466800" imgH="393480" progId="Equation.3">
                  <p:embed/>
                </p:oleObj>
              </mc:Choice>
              <mc:Fallback>
                <p:oleObj name="数式" r:id="rId7" imgW="3466800" imgH="393480" progId="Equation.3">
                  <p:embed/>
                  <p:pic>
                    <p:nvPicPr>
                      <p:cNvPr id="24" name="オブジェクト 23"/>
                      <p:cNvPicPr>
                        <a:picLocks noChangeAspect="1" noChangeArrowheads="1"/>
                      </p:cNvPicPr>
                      <p:nvPr/>
                    </p:nvPicPr>
                    <p:blipFill>
                      <a:blip r:embed="rId8"/>
                      <a:srcRect/>
                      <a:stretch>
                        <a:fillRect/>
                      </a:stretch>
                    </p:blipFill>
                    <p:spPr bwMode="auto">
                      <a:xfrm>
                        <a:off x="616079" y="1412776"/>
                        <a:ext cx="8242534" cy="935710"/>
                      </a:xfrm>
                      <a:prstGeom prst="rect">
                        <a:avLst/>
                      </a:prstGeom>
                      <a:noFill/>
                      <a:ln>
                        <a:noFill/>
                      </a:ln>
                      <a:extLst/>
                    </p:spPr>
                  </p:pic>
                </p:oleObj>
              </mc:Fallback>
            </mc:AlternateContent>
          </a:graphicData>
        </a:graphic>
      </p:graphicFrame>
      <p:sp>
        <p:nvSpPr>
          <p:cNvPr id="25" name="テキスト ボックス 24"/>
          <p:cNvSpPr txBox="1"/>
          <p:nvPr/>
        </p:nvSpPr>
        <p:spPr>
          <a:xfrm>
            <a:off x="1741003" y="2133265"/>
            <a:ext cx="869149" cy="461665"/>
          </a:xfrm>
          <a:prstGeom prst="rect">
            <a:avLst/>
          </a:prstGeom>
          <a:solidFill>
            <a:schemeClr val="bg1"/>
          </a:solid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en-US" altLang="ja-JP" sz="2400" b="1" i="0" u="none" strike="noStrike" kern="1200" cap="none" spc="0" normalizeH="0" baseline="0" noProof="0" dirty="0" smtClean="0">
                <a:ln>
                  <a:noFill/>
                </a:ln>
                <a:solidFill>
                  <a:srgbClr val="FF0000"/>
                </a:solidFill>
                <a:effectLst/>
                <a:uLnTx/>
                <a:uFillTx/>
                <a:latin typeface="Arial" charset="0"/>
                <a:ea typeface="ＭＳ Ｐゴシック" pitchFamily="50" charset="-128"/>
                <a:cs typeface="+mn-cs"/>
              </a:rPr>
              <a:t>MAE</a:t>
            </a:r>
            <a:endParaRPr kumimoji="1" lang="ja-JP" altLang="en-US" sz="2400" b="1" i="0" u="none" strike="noStrike" kern="1200" cap="none" spc="0" normalizeH="0" baseline="0" noProof="0" dirty="0">
              <a:ln>
                <a:noFill/>
              </a:ln>
              <a:solidFill>
                <a:srgbClr val="FF0000"/>
              </a:solidFill>
              <a:effectLst/>
              <a:uLnTx/>
              <a:uFillTx/>
              <a:latin typeface="Arial" charset="0"/>
              <a:ea typeface="ＭＳ Ｐゴシック" pitchFamily="50" charset="-128"/>
              <a:cs typeface="+mn-cs"/>
            </a:endParaRPr>
          </a:p>
        </p:txBody>
      </p:sp>
      <p:sp>
        <p:nvSpPr>
          <p:cNvPr id="26" name="テキスト ボックス 25"/>
          <p:cNvSpPr txBox="1"/>
          <p:nvPr/>
        </p:nvSpPr>
        <p:spPr>
          <a:xfrm>
            <a:off x="4139952" y="2120664"/>
            <a:ext cx="612668" cy="461665"/>
          </a:xfrm>
          <a:prstGeom prst="rect">
            <a:avLst/>
          </a:prstGeom>
          <a:solidFill>
            <a:schemeClr val="bg1"/>
          </a:solid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en-US" altLang="ja-JP" sz="2400" b="1" i="0" u="none" strike="noStrike" kern="1200" cap="none" spc="0" normalizeH="0" baseline="0" noProof="0" dirty="0" smtClean="0">
                <a:ln>
                  <a:noFill/>
                </a:ln>
                <a:solidFill>
                  <a:srgbClr val="3333FF"/>
                </a:solidFill>
                <a:effectLst/>
                <a:uLnTx/>
                <a:uFillTx/>
                <a:latin typeface="Arial" charset="0"/>
                <a:ea typeface="ＭＳ Ｐゴシック" pitchFamily="50" charset="-128"/>
                <a:cs typeface="+mn-cs"/>
              </a:rPr>
              <a:t>SA</a:t>
            </a:r>
            <a:endParaRPr kumimoji="1" lang="ja-JP" altLang="en-US" sz="2400" b="1" i="0" u="none" strike="noStrike" kern="1200" cap="none" spc="0" normalizeH="0" baseline="0" noProof="0" dirty="0">
              <a:ln>
                <a:noFill/>
              </a:ln>
              <a:solidFill>
                <a:srgbClr val="3333FF"/>
              </a:solidFill>
              <a:effectLst/>
              <a:uLnTx/>
              <a:uFillTx/>
              <a:latin typeface="Arial" charset="0"/>
              <a:ea typeface="ＭＳ Ｐゴシック" pitchFamily="50" charset="-128"/>
              <a:cs typeface="+mn-cs"/>
            </a:endParaRPr>
          </a:p>
        </p:txBody>
      </p:sp>
      <p:sp>
        <p:nvSpPr>
          <p:cNvPr id="27" name="テキスト ボックス 26"/>
          <p:cNvSpPr txBox="1"/>
          <p:nvPr/>
        </p:nvSpPr>
        <p:spPr>
          <a:xfrm>
            <a:off x="635167" y="1196752"/>
            <a:ext cx="4080849"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000" b="1" i="0" u="none" strike="noStrike" kern="1200" cap="none" spc="0" normalizeH="0" baseline="0" noProof="0" dirty="0" smtClean="0">
                <a:ln>
                  <a:noFill/>
                </a:ln>
                <a:solidFill>
                  <a:srgbClr val="000066"/>
                </a:solidFill>
                <a:effectLst>
                  <a:outerShdw blurRad="38100" dist="38100" dir="2700000" algn="tl">
                    <a:srgbClr val="000000">
                      <a:alpha val="43137"/>
                    </a:srgbClr>
                  </a:outerShdw>
                </a:effectLst>
                <a:uLnTx/>
                <a:uFillTx/>
                <a:latin typeface="Arial"/>
                <a:ea typeface="ＭＳ Ｐゴシック"/>
                <a:cs typeface="+mn-cs"/>
              </a:rPr>
              <a:t>Stoner-</a:t>
            </a:r>
            <a:r>
              <a:rPr kumimoji="1" lang="en-US" altLang="ja-JP" sz="2000" b="1" i="0" u="none" strike="noStrike" kern="1200" cap="none" spc="0" normalizeH="0" baseline="0" noProof="0" dirty="0" err="1" smtClean="0">
                <a:ln>
                  <a:noFill/>
                </a:ln>
                <a:solidFill>
                  <a:srgbClr val="000066"/>
                </a:solidFill>
                <a:effectLst>
                  <a:outerShdw blurRad="38100" dist="38100" dir="2700000" algn="tl">
                    <a:srgbClr val="000000">
                      <a:alpha val="43137"/>
                    </a:srgbClr>
                  </a:outerShdw>
                </a:effectLst>
                <a:uLnTx/>
                <a:uFillTx/>
                <a:latin typeface="Arial"/>
                <a:ea typeface="ＭＳ Ｐゴシック"/>
                <a:cs typeface="+mn-cs"/>
              </a:rPr>
              <a:t>Wohlfarth</a:t>
            </a:r>
            <a:r>
              <a:rPr kumimoji="1" lang="en-US" altLang="ja-JP" sz="2000" b="1" i="0" u="none" strike="noStrike" kern="1200" cap="none" spc="0" normalizeH="0" baseline="0" noProof="0" dirty="0" smtClean="0">
                <a:ln>
                  <a:noFill/>
                </a:ln>
                <a:solidFill>
                  <a:srgbClr val="000066"/>
                </a:solidFill>
                <a:effectLst>
                  <a:outerShdw blurRad="38100" dist="38100" dir="2700000" algn="tl">
                    <a:srgbClr val="000000">
                      <a:alpha val="43137"/>
                    </a:srgbClr>
                  </a:outerShdw>
                </a:effectLst>
                <a:uLnTx/>
                <a:uFillTx/>
                <a:latin typeface="Arial"/>
                <a:ea typeface="ＭＳ Ｐゴシック"/>
                <a:cs typeface="+mn-cs"/>
              </a:rPr>
              <a:t> model</a:t>
            </a:r>
            <a:endParaRPr kumimoji="1" lang="ja-JP" altLang="en-US" sz="2000" b="1" i="0" u="none" strike="noStrike" kern="1200" cap="none" spc="0" normalizeH="0" baseline="0" noProof="0" dirty="0">
              <a:ln>
                <a:noFill/>
              </a:ln>
              <a:solidFill>
                <a:srgbClr val="000066"/>
              </a:solidFill>
              <a:effectLst>
                <a:outerShdw blurRad="38100" dist="38100" dir="2700000" algn="tl">
                  <a:srgbClr val="000000">
                    <a:alpha val="43137"/>
                  </a:srgbClr>
                </a:outerShdw>
              </a:effectLst>
              <a:uLnTx/>
              <a:uFillTx/>
              <a:latin typeface="Arial"/>
              <a:ea typeface="ＭＳ Ｐゴシック"/>
              <a:cs typeface="+mn-cs"/>
            </a:endParaRPr>
          </a:p>
        </p:txBody>
      </p:sp>
      <p:sp>
        <p:nvSpPr>
          <p:cNvPr id="28" name="テキスト ボックス 27"/>
          <p:cNvSpPr txBox="1"/>
          <p:nvPr/>
        </p:nvSpPr>
        <p:spPr>
          <a:xfrm>
            <a:off x="3491880" y="2492896"/>
            <a:ext cx="3816424" cy="67710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000" b="1" i="0" u="none" strike="noStrike" kern="1200" cap="none" spc="0" normalizeH="0" baseline="0" noProof="0" dirty="0" smtClean="0">
                <a:ln>
                  <a:noFill/>
                </a:ln>
                <a:solidFill>
                  <a:prstClr val="black"/>
                </a:solidFill>
                <a:effectLst/>
                <a:uLnTx/>
                <a:uFillTx/>
                <a:latin typeface="Arial"/>
                <a:ea typeface="ＭＳ Ｐゴシック"/>
                <a:cs typeface="+mn-cs"/>
              </a:rPr>
              <a:t>Shape anisotropy</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dirty="0">
                <a:ln>
                  <a:noFill/>
                </a:ln>
                <a:solidFill>
                  <a:prstClr val="black"/>
                </a:solidFill>
                <a:effectLst/>
                <a:uLnTx/>
                <a:uFillTx/>
                <a:latin typeface="Arial"/>
                <a:ea typeface="ＭＳ Ｐゴシック"/>
                <a:cs typeface="+mn-cs"/>
              </a:rPr>
              <a:t>c</a:t>
            </a:r>
            <a:r>
              <a:rPr kumimoji="1" lang="en-US" altLang="ja-JP" sz="1800" b="1" i="0" u="none" strike="noStrike" kern="1200" cap="none" spc="0" normalizeH="0" baseline="0" noProof="0" dirty="0" smtClean="0">
                <a:ln>
                  <a:noFill/>
                </a:ln>
                <a:solidFill>
                  <a:prstClr val="black"/>
                </a:solidFill>
                <a:effectLst/>
                <a:uLnTx/>
                <a:uFillTx/>
                <a:latin typeface="Arial"/>
                <a:ea typeface="ＭＳ Ｐゴシック"/>
                <a:cs typeface="+mn-cs"/>
              </a:rPr>
              <a:t>aused by demagnetization field</a:t>
            </a:r>
          </a:p>
        </p:txBody>
      </p:sp>
      <p:grpSp>
        <p:nvGrpSpPr>
          <p:cNvPr id="3" name="グループ化 2"/>
          <p:cNvGrpSpPr/>
          <p:nvPr/>
        </p:nvGrpSpPr>
        <p:grpSpPr>
          <a:xfrm>
            <a:off x="683568" y="5795972"/>
            <a:ext cx="1915039" cy="441340"/>
            <a:chOff x="683568" y="5795972"/>
            <a:chExt cx="1915039" cy="441340"/>
          </a:xfrm>
        </p:grpSpPr>
        <p:sp>
          <p:nvSpPr>
            <p:cNvPr id="30" name="右矢印 29"/>
            <p:cNvSpPr/>
            <p:nvPr/>
          </p:nvSpPr>
          <p:spPr bwMode="auto">
            <a:xfrm rot="5400000">
              <a:off x="1508593" y="5939386"/>
              <a:ext cx="409005" cy="186847"/>
            </a:xfrm>
            <a:prstGeom prst="rightArrow">
              <a:avLst/>
            </a:prstGeom>
            <a:solidFill>
              <a:srgbClr val="3399FF"/>
            </a:solidFill>
            <a:ln w="28575" cap="flat" cmpd="sng" algn="ctr">
              <a:solidFill>
                <a:srgbClr val="3366CC"/>
              </a:solidFill>
              <a:prstDash val="solid"/>
              <a:round/>
              <a:headEnd type="triangle" w="lg" len="lg"/>
              <a:tailEnd type="triangle" w="lg" len="lg"/>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600" b="0" i="0" u="none" strike="noStrike" kern="1200" cap="none" spc="0" normalizeH="0" baseline="0" noProof="0" smtClean="0">
                <a:ln>
                  <a:noFill/>
                </a:ln>
                <a:solidFill>
                  <a:srgbClr val="000000"/>
                </a:solidFill>
                <a:effectLst/>
                <a:uLnTx/>
                <a:uFillTx/>
                <a:latin typeface="Arial" charset="0"/>
                <a:ea typeface="ＭＳ Ｐゴシック" pitchFamily="50" charset="-128"/>
                <a:cs typeface="+mn-cs"/>
              </a:endParaRPr>
            </a:p>
          </p:txBody>
        </p:sp>
        <p:sp>
          <p:nvSpPr>
            <p:cNvPr id="31" name="右矢印 30"/>
            <p:cNvSpPr/>
            <p:nvPr/>
          </p:nvSpPr>
          <p:spPr bwMode="auto">
            <a:xfrm rot="5400000">
              <a:off x="2300681" y="5939386"/>
              <a:ext cx="409005" cy="186847"/>
            </a:xfrm>
            <a:prstGeom prst="rightArrow">
              <a:avLst/>
            </a:prstGeom>
            <a:solidFill>
              <a:srgbClr val="3399FF"/>
            </a:solidFill>
            <a:ln w="28575" cap="flat" cmpd="sng" algn="ctr">
              <a:solidFill>
                <a:srgbClr val="3366CC"/>
              </a:solidFill>
              <a:prstDash val="solid"/>
              <a:round/>
              <a:headEnd type="triangle" w="lg" len="lg"/>
              <a:tailEnd type="triangle" w="lg" len="lg"/>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600" b="0" i="0" u="none" strike="noStrike" kern="1200" cap="none" spc="0" normalizeH="0" baseline="0" noProof="0" smtClean="0">
                <a:ln>
                  <a:noFill/>
                </a:ln>
                <a:solidFill>
                  <a:srgbClr val="000000"/>
                </a:solidFill>
                <a:effectLst/>
                <a:uLnTx/>
                <a:uFillTx/>
                <a:latin typeface="Arial" charset="0"/>
                <a:ea typeface="ＭＳ Ｐゴシック" pitchFamily="50" charset="-128"/>
                <a:cs typeface="+mn-cs"/>
              </a:endParaRPr>
            </a:p>
          </p:txBody>
        </p:sp>
        <p:sp>
          <p:nvSpPr>
            <p:cNvPr id="2" name="テキスト ボックス 1"/>
            <p:cNvSpPr txBox="1"/>
            <p:nvPr/>
          </p:nvSpPr>
          <p:spPr>
            <a:xfrm>
              <a:off x="683568" y="5795972"/>
              <a:ext cx="920445" cy="400110"/>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en-US" altLang="ja-JP" sz="2000" b="1" i="1" u="none" strike="noStrike" kern="1200" cap="none" spc="0" normalizeH="0" baseline="0" noProof="0" dirty="0" err="1" smtClean="0">
                  <a:ln>
                    <a:noFill/>
                  </a:ln>
                  <a:solidFill>
                    <a:srgbClr val="0070C0"/>
                  </a:solidFill>
                  <a:effectLst/>
                  <a:uLnTx/>
                  <a:uFillTx/>
                  <a:latin typeface="Arial" charset="0"/>
                  <a:ea typeface="ＭＳ Ｐゴシック" pitchFamily="50" charset="-128"/>
                  <a:cs typeface="+mn-cs"/>
                </a:rPr>
                <a:t>H</a:t>
              </a:r>
              <a:r>
                <a:rPr kumimoji="1" lang="en-US" altLang="ja-JP" sz="2000" b="1" i="0" u="none" strike="noStrike" kern="1200" cap="none" spc="0" normalizeH="0" baseline="-25000" noProof="0" dirty="0" err="1" smtClean="0">
                  <a:ln>
                    <a:noFill/>
                  </a:ln>
                  <a:solidFill>
                    <a:srgbClr val="0070C0"/>
                  </a:solidFill>
                  <a:effectLst/>
                  <a:uLnTx/>
                  <a:uFillTx/>
                  <a:latin typeface="Arial" charset="0"/>
                  <a:ea typeface="ＭＳ Ｐゴシック" pitchFamily="50" charset="-128"/>
                  <a:cs typeface="+mn-cs"/>
                </a:rPr>
                <a:t>demag</a:t>
              </a:r>
              <a:endParaRPr kumimoji="1" lang="ja-JP" altLang="en-US" sz="2000" b="1" i="0" u="none" strike="noStrike" kern="1200" cap="none" spc="0" normalizeH="0" baseline="-25000" noProof="0" dirty="0">
                <a:ln>
                  <a:noFill/>
                </a:ln>
                <a:solidFill>
                  <a:srgbClr val="0070C0"/>
                </a:solidFill>
                <a:effectLst/>
                <a:uLnTx/>
                <a:uFillTx/>
                <a:latin typeface="Arial" charset="0"/>
                <a:ea typeface="ＭＳ Ｐゴシック" pitchFamily="50" charset="-128"/>
                <a:cs typeface="+mn-cs"/>
              </a:endParaRPr>
            </a:p>
          </p:txBody>
        </p:sp>
      </p:grpSp>
      <p:grpSp>
        <p:nvGrpSpPr>
          <p:cNvPr id="4" name="グループ化 3"/>
          <p:cNvGrpSpPr/>
          <p:nvPr/>
        </p:nvGrpSpPr>
        <p:grpSpPr>
          <a:xfrm>
            <a:off x="1526191" y="4196098"/>
            <a:ext cx="2125607" cy="1748952"/>
            <a:chOff x="7214823" y="3980074"/>
            <a:chExt cx="2125607" cy="1748952"/>
          </a:xfrm>
        </p:grpSpPr>
        <p:sp>
          <p:nvSpPr>
            <p:cNvPr id="34" name="テキスト ボックス 40"/>
            <p:cNvSpPr txBox="1">
              <a:spLocks noChangeArrowheads="1"/>
            </p:cNvSpPr>
            <p:nvPr/>
          </p:nvSpPr>
          <p:spPr bwMode="auto">
            <a:xfrm>
              <a:off x="7214823" y="3980074"/>
              <a:ext cx="48282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Char char="•"/>
                <a:defRPr kumimoji="1" sz="3200">
                  <a:solidFill>
                    <a:schemeClr val="tx1"/>
                  </a:solidFill>
                  <a:latin typeface="Arial" pitchFamily="34" charset="0"/>
                  <a:ea typeface="ＭＳ Ｐゴシック" pitchFamily="50" charset="-128"/>
                </a:defRPr>
              </a:lvl1pPr>
              <a:lvl2pPr marL="742950" indent="-285750" eaLnBrk="0" hangingPunct="0">
                <a:buChar char="–"/>
                <a:defRPr kumimoji="1" sz="2800">
                  <a:solidFill>
                    <a:schemeClr val="tx1"/>
                  </a:solidFill>
                  <a:latin typeface="Arial" pitchFamily="34" charset="0"/>
                  <a:ea typeface="ＭＳ Ｐゴシック" pitchFamily="50" charset="-128"/>
                </a:defRPr>
              </a:lvl2pPr>
              <a:lvl3pPr marL="1143000" indent="-228600" eaLnBrk="0" hangingPunct="0">
                <a:buChar char="•"/>
                <a:defRPr kumimoji="1" sz="2400">
                  <a:solidFill>
                    <a:schemeClr val="tx1"/>
                  </a:solidFill>
                  <a:latin typeface="Arial" pitchFamily="34" charset="0"/>
                  <a:ea typeface="ＭＳ Ｐゴシック" pitchFamily="50" charset="-128"/>
                </a:defRPr>
              </a:lvl3pPr>
              <a:lvl4pPr marL="1600200" indent="-228600" eaLnBrk="0" hangingPunct="0">
                <a:buChar char="–"/>
                <a:defRPr kumimoji="1" sz="2000">
                  <a:solidFill>
                    <a:schemeClr val="tx1"/>
                  </a:solidFill>
                  <a:latin typeface="Arial" pitchFamily="34" charset="0"/>
                  <a:ea typeface="ＭＳ Ｐゴシック" pitchFamily="50" charset="-128"/>
                </a:defRPr>
              </a:lvl4pPr>
              <a:lvl5pPr marL="2057400" indent="-228600" eaLnBrk="0" hangingPunct="0">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en-US" altLang="ja-JP" sz="2000" b="1" i="1" u="none" strike="noStrike" kern="1200" cap="none" spc="0" normalizeH="0" baseline="0" noProof="0" dirty="0" smtClean="0">
                  <a:ln>
                    <a:noFill/>
                  </a:ln>
                  <a:solidFill>
                    <a:srgbClr val="333399"/>
                  </a:solidFill>
                  <a:effectLst/>
                  <a:uLnTx/>
                  <a:uFillTx/>
                  <a:ea typeface="ＭＳ Ｐゴシック" pitchFamily="50" charset="-128"/>
                </a:rPr>
                <a:t>H</a:t>
              </a:r>
              <a:r>
                <a:rPr kumimoji="1" lang="en-US" altLang="ja-JP" sz="2000" b="0" i="0" u="none" strike="noStrike" kern="1200" cap="none" spc="0" normalizeH="0" baseline="-25000" noProof="0" dirty="0" smtClean="0">
                  <a:ln>
                    <a:noFill/>
                  </a:ln>
                  <a:solidFill>
                    <a:srgbClr val="0000CC"/>
                  </a:solidFill>
                  <a:effectLst/>
                  <a:uLnTx/>
                  <a:uFillTx/>
                  <a:latin typeface="Times New Roman" panose="02020603050405020304" pitchFamily="18" charset="0"/>
                  <a:ea typeface="ＭＳ Ｐゴシック" pitchFamily="50" charset="-128"/>
                  <a:cs typeface="Times New Roman" panose="02020603050405020304" pitchFamily="18" charset="0"/>
                  <a:sym typeface="Symbol" panose="05050102010706020507" pitchFamily="18" charset="2"/>
                </a:rPr>
                <a:t></a:t>
              </a:r>
              <a:endParaRPr kumimoji="1" lang="ja-JP" altLang="en-US" sz="2000" b="1" i="1" u="none" strike="noStrike" kern="1200" cap="none" spc="0" normalizeH="0" baseline="0" noProof="0" dirty="0" smtClean="0">
                <a:ln>
                  <a:noFill/>
                </a:ln>
                <a:solidFill>
                  <a:srgbClr val="0000CC"/>
                </a:solidFill>
                <a:effectLst/>
                <a:uLnTx/>
                <a:uFillTx/>
                <a:ea typeface="ＭＳ Ｐゴシック" pitchFamily="50" charset="-128"/>
              </a:endParaRPr>
            </a:p>
          </p:txBody>
        </p:sp>
        <p:cxnSp>
          <p:nvCxnSpPr>
            <p:cNvPr id="35" name="直線矢印コネクタ 34"/>
            <p:cNvCxnSpPr/>
            <p:nvPr/>
          </p:nvCxnSpPr>
          <p:spPr bwMode="auto">
            <a:xfrm flipV="1">
              <a:off x="7743201" y="4158372"/>
              <a:ext cx="21942" cy="1357643"/>
            </a:xfrm>
            <a:prstGeom prst="straightConnector1">
              <a:avLst/>
            </a:prstGeom>
            <a:noFill/>
            <a:ln w="38100" cap="flat" cmpd="sng" algn="ctr">
              <a:solidFill>
                <a:srgbClr val="333399"/>
              </a:solidFill>
              <a:prstDash val="solid"/>
              <a:round/>
              <a:headEnd type="none" w="med" len="med"/>
              <a:tailEnd type="triangle"/>
            </a:ln>
            <a:effectLst/>
          </p:spPr>
        </p:cxnSp>
        <p:sp>
          <p:nvSpPr>
            <p:cNvPr id="36" name="テキスト ボックス 40"/>
            <p:cNvSpPr txBox="1">
              <a:spLocks noChangeArrowheads="1"/>
            </p:cNvSpPr>
            <p:nvPr/>
          </p:nvSpPr>
          <p:spPr bwMode="auto">
            <a:xfrm>
              <a:off x="8873636" y="5328916"/>
              <a:ext cx="466794" cy="40011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buChar char="•"/>
                <a:defRPr kumimoji="1" sz="3200">
                  <a:solidFill>
                    <a:schemeClr val="tx1"/>
                  </a:solidFill>
                  <a:latin typeface="Arial" pitchFamily="34" charset="0"/>
                  <a:ea typeface="ＭＳ Ｐゴシック" pitchFamily="50" charset="-128"/>
                </a:defRPr>
              </a:lvl1pPr>
              <a:lvl2pPr marL="742950" indent="-285750" eaLnBrk="0" hangingPunct="0">
                <a:buChar char="–"/>
                <a:defRPr kumimoji="1" sz="2800">
                  <a:solidFill>
                    <a:schemeClr val="tx1"/>
                  </a:solidFill>
                  <a:latin typeface="Arial" pitchFamily="34" charset="0"/>
                  <a:ea typeface="ＭＳ Ｐゴシック" pitchFamily="50" charset="-128"/>
                </a:defRPr>
              </a:lvl2pPr>
              <a:lvl3pPr marL="1143000" indent="-228600" eaLnBrk="0" hangingPunct="0">
                <a:buChar char="•"/>
                <a:defRPr kumimoji="1" sz="2400">
                  <a:solidFill>
                    <a:schemeClr val="tx1"/>
                  </a:solidFill>
                  <a:latin typeface="Arial" pitchFamily="34" charset="0"/>
                  <a:ea typeface="ＭＳ Ｐゴシック" pitchFamily="50" charset="-128"/>
                </a:defRPr>
              </a:lvl3pPr>
              <a:lvl4pPr marL="1600200" indent="-228600" eaLnBrk="0" hangingPunct="0">
                <a:buChar char="–"/>
                <a:defRPr kumimoji="1" sz="2000">
                  <a:solidFill>
                    <a:schemeClr val="tx1"/>
                  </a:solidFill>
                  <a:latin typeface="Arial" pitchFamily="34" charset="0"/>
                  <a:ea typeface="ＭＳ Ｐゴシック" pitchFamily="50" charset="-128"/>
                </a:defRPr>
              </a:lvl4pPr>
              <a:lvl5pPr marL="2057400" indent="-228600" eaLnBrk="0" hangingPunct="0">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en-US" altLang="ja-JP" sz="2000" b="1" i="1" u="none" strike="noStrike" kern="1200" cap="none" spc="0" normalizeH="0" baseline="0" noProof="0" dirty="0">
                  <a:ln>
                    <a:noFill/>
                  </a:ln>
                  <a:solidFill>
                    <a:srgbClr val="333399"/>
                  </a:solidFill>
                  <a:effectLst/>
                  <a:uLnTx/>
                  <a:uFillTx/>
                  <a:latin typeface="Arial" pitchFamily="34" charset="0"/>
                  <a:ea typeface="ＭＳ Ｐゴシック" pitchFamily="50" charset="-128"/>
                  <a:cs typeface="+mn-cs"/>
                </a:rPr>
                <a:t>H</a:t>
              </a:r>
              <a:r>
                <a:rPr kumimoji="1" lang="en-US" altLang="ja-JP" sz="2000" b="1" i="1" u="none" strike="noStrike" kern="1200" cap="none" spc="0" normalizeH="0" baseline="-25000" noProof="0" dirty="0">
                  <a:ln>
                    <a:noFill/>
                  </a:ln>
                  <a:solidFill>
                    <a:srgbClr val="333399"/>
                  </a:solidFill>
                  <a:effectLst/>
                  <a:uLnTx/>
                  <a:uFillTx/>
                  <a:latin typeface="Arial" pitchFamily="34" charset="0"/>
                  <a:ea typeface="ＭＳ Ｐゴシック" pitchFamily="50" charset="-128"/>
                  <a:cs typeface="+mn-cs"/>
                </a:rPr>
                <a:t>||</a:t>
              </a:r>
              <a:endParaRPr kumimoji="1" lang="ja-JP" altLang="en-US" sz="2000" b="1" i="1" u="none" strike="noStrike" kern="1200" cap="none" spc="0" normalizeH="0" baseline="-25000" noProof="0" dirty="0" smtClean="0">
                <a:ln>
                  <a:noFill/>
                </a:ln>
                <a:solidFill>
                  <a:srgbClr val="333399"/>
                </a:solidFill>
                <a:effectLst/>
                <a:uLnTx/>
                <a:uFillTx/>
                <a:latin typeface="Arial" pitchFamily="34" charset="0"/>
                <a:ea typeface="ＭＳ Ｐゴシック" pitchFamily="50" charset="-128"/>
                <a:cs typeface="+mn-cs"/>
              </a:endParaRPr>
            </a:p>
          </p:txBody>
        </p:sp>
        <p:cxnSp>
          <p:nvCxnSpPr>
            <p:cNvPr id="38" name="直線矢印コネクタ 37"/>
            <p:cNvCxnSpPr>
              <a:endCxn id="36" idx="1"/>
            </p:cNvCxnSpPr>
            <p:nvPr/>
          </p:nvCxnSpPr>
          <p:spPr bwMode="auto">
            <a:xfrm flipV="1">
              <a:off x="7812360" y="5528971"/>
              <a:ext cx="1061276" cy="30956"/>
            </a:xfrm>
            <a:prstGeom prst="straightConnector1">
              <a:avLst/>
            </a:prstGeom>
            <a:noFill/>
            <a:ln w="38100" cap="flat" cmpd="sng" algn="ctr">
              <a:solidFill>
                <a:srgbClr val="333399"/>
              </a:solidFill>
              <a:prstDash val="solid"/>
              <a:round/>
              <a:headEnd type="none" w="med" len="med"/>
              <a:tailEnd type="triangle"/>
            </a:ln>
            <a:effectLst/>
          </p:spPr>
        </p:cxnSp>
      </p:grpSp>
      <p:sp>
        <p:nvSpPr>
          <p:cNvPr id="51" name="テキスト ボックス 50"/>
          <p:cNvSpPr txBox="1"/>
          <p:nvPr/>
        </p:nvSpPr>
        <p:spPr>
          <a:xfrm>
            <a:off x="1043246" y="3068960"/>
            <a:ext cx="7815367" cy="523220"/>
          </a:xfrm>
          <a:prstGeom prst="rect">
            <a:avLst/>
          </a:prstGeom>
          <a:noFill/>
        </p:spPr>
        <p:txBody>
          <a:bodyPr wrap="square" rtlCol="0">
            <a:spAutoFit/>
          </a:bodyPr>
          <a:lstStyle/>
          <a:p>
            <a:pPr defTabSz="914400" fontAlgn="base">
              <a:spcBef>
                <a:spcPct val="20000"/>
              </a:spcBef>
              <a:spcAft>
                <a:spcPct val="0"/>
              </a:spcAft>
              <a:defRPr/>
            </a:pPr>
            <a:r>
              <a:rPr kumimoji="1" lang="en-US" altLang="ja-JP" sz="2400" b="0" i="1" u="none" strike="noStrike" kern="1200" cap="none" spc="0" normalizeH="0" baseline="0" noProof="0" dirty="0" smtClean="0">
                <a:ln>
                  <a:noFill/>
                </a:ln>
                <a:solidFill>
                  <a:srgbClr val="000000"/>
                </a:solidFill>
                <a:effectLst/>
                <a:uLnTx/>
                <a:uFillTx/>
                <a:latin typeface="Times New Roman" panose="02020603050405020304" pitchFamily="18" charset="0"/>
                <a:ea typeface="ＭＳ Ｐゴシック" pitchFamily="50" charset="-128"/>
                <a:cs typeface="Times New Roman" panose="02020603050405020304" pitchFamily="18" charset="0"/>
              </a:rPr>
              <a:t>K</a:t>
            </a:r>
            <a:r>
              <a:rPr kumimoji="1" lang="en-US" altLang="ja-JP" sz="2400" b="0" i="1" u="none" strike="noStrike" kern="1200" cap="none" spc="0" normalizeH="0" baseline="-25000" noProof="0" dirty="0" smtClean="0">
                <a:ln>
                  <a:noFill/>
                </a:ln>
                <a:solidFill>
                  <a:srgbClr val="000000"/>
                </a:solidFill>
                <a:effectLst/>
                <a:uLnTx/>
                <a:uFillTx/>
                <a:latin typeface="Times New Roman" panose="02020603050405020304" pitchFamily="18" charset="0"/>
                <a:ea typeface="ＭＳ Ｐゴシック" pitchFamily="50" charset="-128"/>
                <a:cs typeface="Times New Roman" panose="02020603050405020304" pitchFamily="18" charset="0"/>
              </a:rPr>
              <a:t>u</a:t>
            </a:r>
            <a:r>
              <a:rPr kumimoji="1" lang="en-US" altLang="ja-JP" sz="2400" b="0" i="1" u="none" strike="noStrike" kern="1200" cap="none" spc="0" normalizeH="0" baseline="0" noProof="0" dirty="0" smtClean="0">
                <a:ln>
                  <a:noFill/>
                </a:ln>
                <a:solidFill>
                  <a:srgbClr val="000000"/>
                </a:solidFill>
                <a:effectLst/>
                <a:uLnTx/>
                <a:uFillTx/>
                <a:latin typeface="Times New Roman" panose="02020603050405020304" pitchFamily="18" charset="0"/>
                <a:ea typeface="ＭＳ Ｐゴシック" pitchFamily="50" charset="-128"/>
                <a:cs typeface="Times New Roman" panose="02020603050405020304" pitchFamily="18" charset="0"/>
              </a:rPr>
              <a:t> </a:t>
            </a:r>
            <a:r>
              <a:rPr kumimoji="1" lang="en-US" altLang="ja-JP" sz="2400" i="1" dirty="0">
                <a:solidFill>
                  <a:srgbClr val="000000"/>
                </a:solidFill>
                <a:latin typeface="Times New Roman" panose="02020603050405020304" pitchFamily="18" charset="0"/>
                <a:ea typeface="ＭＳ Ｐゴシック" pitchFamily="50" charset="-128"/>
                <a:cs typeface="Times New Roman" panose="02020603050405020304" pitchFamily="18" charset="0"/>
              </a:rPr>
              <a:t>= E</a:t>
            </a:r>
            <a:r>
              <a:rPr kumimoji="1" lang="en-US" altLang="ja-JP" sz="2400" baseline="-25000" dirty="0">
                <a:solidFill>
                  <a:srgbClr val="000000"/>
                </a:solidFill>
                <a:latin typeface="Times New Roman" panose="02020603050405020304" pitchFamily="18" charset="0"/>
                <a:ea typeface="ＭＳ Ｐゴシック" pitchFamily="50" charset="-128"/>
                <a:cs typeface="Times New Roman" panose="02020603050405020304" pitchFamily="18" charset="0"/>
              </a:rPr>
              <a:t>||</a:t>
            </a:r>
            <a:r>
              <a:rPr kumimoji="1" lang="ja-JP" altLang="en-US" sz="2400" dirty="0">
                <a:solidFill>
                  <a:srgbClr val="000000"/>
                </a:solidFill>
                <a:latin typeface="Times New Roman" panose="02020603050405020304" pitchFamily="18" charset="0"/>
                <a:ea typeface="ＭＳ Ｐゴシック" pitchFamily="50" charset="-128"/>
                <a:cs typeface="Times New Roman" panose="02020603050405020304" pitchFamily="18" charset="0"/>
              </a:rPr>
              <a:t> </a:t>
            </a:r>
            <a:r>
              <a:rPr kumimoji="1" lang="en-US" altLang="ja-JP" sz="2400" i="1" dirty="0">
                <a:solidFill>
                  <a:srgbClr val="000000"/>
                </a:solidFill>
                <a:latin typeface="Times New Roman" panose="02020603050405020304" pitchFamily="18" charset="0"/>
                <a:ea typeface="ＭＳ Ｐゴシック" pitchFamily="50" charset="-128"/>
                <a:cs typeface="Times New Roman" panose="02020603050405020304" pitchFamily="18" charset="0"/>
              </a:rPr>
              <a:t>- E</a:t>
            </a:r>
            <a:r>
              <a:rPr kumimoji="1" lang="en-US" altLang="ja-JP" sz="2400" baseline="-25000" dirty="0" smtClean="0">
                <a:solidFill>
                  <a:srgbClr val="000000"/>
                </a:solidFill>
                <a:latin typeface="Times New Roman" panose="02020603050405020304" pitchFamily="18" charset="0"/>
                <a:ea typeface="ＭＳ Ｐゴシック" pitchFamily="50" charset="-128"/>
                <a:cs typeface="Times New Roman" panose="02020603050405020304" pitchFamily="18" charset="0"/>
                <a:sym typeface="Symbol" panose="05050102010706020507" pitchFamily="18" charset="2"/>
              </a:rPr>
              <a:t></a:t>
            </a:r>
            <a:r>
              <a:rPr kumimoji="1" lang="en-US" altLang="ja-JP" sz="2400" b="0" i="1" u="none" strike="noStrike" kern="1200" cap="none" spc="0" normalizeH="0" baseline="0" noProof="0" dirty="0" smtClean="0">
                <a:ln>
                  <a:noFill/>
                </a:ln>
                <a:solidFill>
                  <a:srgbClr val="000000"/>
                </a:solidFill>
                <a:effectLst/>
                <a:uLnTx/>
                <a:uFillTx/>
                <a:latin typeface="Times New Roman" panose="02020603050405020304" pitchFamily="18" charset="0"/>
                <a:ea typeface="ＭＳ Ｐゴシック" pitchFamily="50" charset="-128"/>
                <a:cs typeface="Times New Roman" panose="02020603050405020304" pitchFamily="18" charset="0"/>
              </a:rPr>
              <a:t>&gt; </a:t>
            </a:r>
            <a:r>
              <a:rPr kumimoji="1" lang="en-US" altLang="ja-JP" sz="2400" b="0" i="0" u="none" strike="noStrike" kern="1200" cap="none" spc="0" normalizeH="0" baseline="0" noProof="0" dirty="0" smtClean="0">
                <a:ln>
                  <a:noFill/>
                </a:ln>
                <a:solidFill>
                  <a:srgbClr val="000000"/>
                </a:solidFill>
                <a:effectLst/>
                <a:uLnTx/>
                <a:uFillTx/>
                <a:latin typeface="Times New Roman" panose="02020603050405020304" pitchFamily="18" charset="0"/>
                <a:ea typeface="ＭＳ Ｐゴシック" pitchFamily="50" charset="-128"/>
                <a:cs typeface="Times New Roman" panose="02020603050405020304" pitchFamily="18" charset="0"/>
              </a:rPr>
              <a:t>0 </a:t>
            </a:r>
            <a:r>
              <a:rPr kumimoji="1" lang="en-US" altLang="ja-JP" sz="2800" b="0" i="0" u="none" strike="noStrike" kern="1200" cap="none" spc="0" normalizeH="0" baseline="0" noProof="0" dirty="0" smtClean="0">
                <a:ln>
                  <a:noFill/>
                </a:ln>
                <a:solidFill>
                  <a:srgbClr val="000000"/>
                </a:solidFill>
                <a:effectLst/>
                <a:uLnTx/>
                <a:uFillTx/>
                <a:latin typeface="Times New Roman" panose="02020603050405020304" pitchFamily="18" charset="0"/>
                <a:ea typeface="ＭＳ Ｐゴシック" pitchFamily="50" charset="-128"/>
                <a:cs typeface="Times New Roman" panose="02020603050405020304" pitchFamily="18" charset="0"/>
                <a:sym typeface="Wingdings" panose="05000000000000000000" pitchFamily="2" charset="2"/>
              </a:rPr>
              <a:t> </a:t>
            </a:r>
            <a:r>
              <a:rPr kumimoji="1" lang="en-US" altLang="ja-JP" sz="2000" b="1" i="0" u="none" strike="noStrike" kern="1200" cap="none" spc="0" normalizeH="0" baseline="0" noProof="0" dirty="0" smtClean="0">
                <a:ln>
                  <a:noFill/>
                </a:ln>
                <a:solidFill>
                  <a:srgbClr val="000000"/>
                </a:solidFill>
                <a:effectLst/>
                <a:uLnTx/>
                <a:uFillTx/>
                <a:latin typeface="Arial" charset="0"/>
                <a:ea typeface="ＭＳ Ｐゴシック" pitchFamily="50" charset="-128"/>
                <a:cs typeface="+mn-cs"/>
                <a:sym typeface="Wingdings" panose="05000000000000000000" pitchFamily="2" charset="2"/>
              </a:rPr>
              <a:t>Perpendicular</a:t>
            </a:r>
            <a:r>
              <a:rPr kumimoji="1" lang="ja-JP" altLang="en-US" sz="2000" b="1" i="0" u="none" strike="noStrike" kern="1200" cap="none" spc="0" normalizeH="0" baseline="0" noProof="0" dirty="0" smtClean="0">
                <a:ln>
                  <a:noFill/>
                </a:ln>
                <a:solidFill>
                  <a:srgbClr val="000000"/>
                </a:solidFill>
                <a:effectLst/>
                <a:uLnTx/>
                <a:uFillTx/>
                <a:latin typeface="Arial" charset="0"/>
                <a:ea typeface="ＭＳ Ｐゴシック" pitchFamily="50" charset="-128"/>
                <a:cs typeface="+mn-cs"/>
                <a:sym typeface="Wingdings" panose="05000000000000000000" pitchFamily="2" charset="2"/>
              </a:rPr>
              <a:t> </a:t>
            </a:r>
            <a:r>
              <a:rPr kumimoji="1" lang="en-US" altLang="ja-JP" sz="2000" b="1" i="0" u="none" strike="noStrike" kern="1200" cap="none" spc="0" normalizeH="0" baseline="0" noProof="0" dirty="0" smtClean="0">
                <a:ln>
                  <a:noFill/>
                </a:ln>
                <a:solidFill>
                  <a:srgbClr val="000000"/>
                </a:solidFill>
                <a:effectLst/>
                <a:uLnTx/>
                <a:uFillTx/>
                <a:latin typeface="Arial" charset="0"/>
                <a:ea typeface="ＭＳ Ｐゴシック" pitchFamily="50" charset="-128"/>
                <a:cs typeface="+mn-cs"/>
                <a:sym typeface="Wingdings" panose="05000000000000000000" pitchFamily="2" charset="2"/>
              </a:rPr>
              <a:t>magnetic </a:t>
            </a:r>
            <a:r>
              <a:rPr kumimoji="1" lang="en-US" altLang="ja-JP" sz="2000" b="1" i="0" u="none" strike="noStrike" kern="1200" cap="none" spc="0" normalizeH="0" baseline="0" noProof="0" dirty="0">
                <a:ln>
                  <a:noFill/>
                </a:ln>
                <a:solidFill>
                  <a:srgbClr val="000000"/>
                </a:solidFill>
                <a:effectLst/>
                <a:uLnTx/>
                <a:uFillTx/>
                <a:latin typeface="Arial" charset="0"/>
                <a:ea typeface="ＭＳ Ｐゴシック" pitchFamily="50" charset="-128"/>
                <a:cs typeface="+mn-cs"/>
                <a:sym typeface="Wingdings" panose="05000000000000000000" pitchFamily="2" charset="2"/>
              </a:rPr>
              <a:t>anisotropy (PMA</a:t>
            </a:r>
            <a:r>
              <a:rPr kumimoji="1" lang="en-US" altLang="ja-JP" sz="2000" b="1" i="0" u="none" strike="noStrike" kern="1200" cap="none" spc="0" normalizeH="0" baseline="0" noProof="0" dirty="0" smtClean="0">
                <a:ln>
                  <a:noFill/>
                </a:ln>
                <a:solidFill>
                  <a:srgbClr val="000000"/>
                </a:solidFill>
                <a:effectLst/>
                <a:uLnTx/>
                <a:uFillTx/>
                <a:latin typeface="Arial" charset="0"/>
                <a:ea typeface="ＭＳ Ｐゴシック" pitchFamily="50" charset="-128"/>
                <a:cs typeface="+mn-cs"/>
                <a:sym typeface="Wingdings" panose="05000000000000000000" pitchFamily="2" charset="2"/>
              </a:rPr>
              <a:t>)</a:t>
            </a:r>
            <a:endParaRPr kumimoji="1" lang="en-US" altLang="ja-JP" sz="2800" b="0" i="1" u="none" strike="noStrike" kern="1200" cap="none" spc="0" normalizeH="0" baseline="-25000" noProof="0" dirty="0">
              <a:ln>
                <a:noFill/>
              </a:ln>
              <a:solidFill>
                <a:srgbClr val="000000"/>
              </a:solidFill>
              <a:effectLst/>
              <a:uLnTx/>
              <a:uFillTx/>
              <a:latin typeface="Times New Roman" panose="02020603050405020304" pitchFamily="18" charset="0"/>
              <a:ea typeface="ＭＳ Ｐゴシック" pitchFamily="50" charset="-128"/>
              <a:cs typeface="Times New Roman" panose="02020603050405020304" pitchFamily="18" charset="0"/>
            </a:endParaRPr>
          </a:p>
        </p:txBody>
      </p:sp>
      <p:sp>
        <p:nvSpPr>
          <p:cNvPr id="74" name="テキスト ボックス 73"/>
          <p:cNvSpPr txBox="1"/>
          <p:nvPr/>
        </p:nvSpPr>
        <p:spPr>
          <a:xfrm>
            <a:off x="4037222" y="5589240"/>
            <a:ext cx="4272323" cy="738664"/>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800" b="1" i="0" u="none" strike="noStrike" kern="1200" cap="none" spc="0" normalizeH="0" baseline="0" noProof="0" dirty="0">
                <a:ln>
                  <a:noFill/>
                </a:ln>
                <a:solidFill>
                  <a:srgbClr val="000000"/>
                </a:solidFill>
                <a:effectLst/>
                <a:uLnTx/>
                <a:uFillTx/>
                <a:latin typeface="Arial" charset="0"/>
                <a:ea typeface="ＭＳ Ｐゴシック" pitchFamily="50" charset="-128"/>
                <a:cs typeface="+mn-cs"/>
              </a:rPr>
              <a:t> </a:t>
            </a:r>
            <a:r>
              <a:rPr kumimoji="1" lang="ja-JP" altLang="en-US" sz="1800" b="1" i="0" u="none" strike="noStrike" kern="1200" cap="none" spc="0" normalizeH="0" baseline="0" noProof="0" dirty="0" smtClean="0">
                <a:ln>
                  <a:noFill/>
                </a:ln>
                <a:solidFill>
                  <a:srgbClr val="000000"/>
                </a:solidFill>
                <a:effectLst/>
                <a:uLnTx/>
                <a:uFillTx/>
                <a:latin typeface="Arial" charset="0"/>
                <a:ea typeface="ＭＳ Ｐゴシック" pitchFamily="50" charset="-128"/>
                <a:cs typeface="+mn-cs"/>
              </a:rPr>
              <a:t>   </a:t>
            </a:r>
            <a:r>
              <a:rPr kumimoji="1" lang="en-US" altLang="ja-JP" sz="1800" b="1" i="0" u="none" strike="noStrike" kern="1200" cap="none" spc="0" normalizeH="0" baseline="0" noProof="0" dirty="0" smtClean="0">
                <a:ln>
                  <a:noFill/>
                </a:ln>
                <a:solidFill>
                  <a:srgbClr val="000000"/>
                </a:solidFill>
                <a:effectLst/>
                <a:uLnTx/>
                <a:uFillTx/>
                <a:latin typeface="Arial" charset="0"/>
                <a:ea typeface="ＭＳ Ｐゴシック" pitchFamily="50" charset="-128"/>
                <a:cs typeface="+mn-cs"/>
              </a:rPr>
              <a:t>Magnetic </a:t>
            </a:r>
            <a:r>
              <a:rPr kumimoji="1" lang="en-US" altLang="ja-JP" sz="1800" b="1" i="0" u="none" strike="noStrike" kern="1200" cap="none" spc="0" normalizeH="0" baseline="0" noProof="0" dirty="0">
                <a:ln>
                  <a:noFill/>
                </a:ln>
                <a:solidFill>
                  <a:srgbClr val="000000"/>
                </a:solidFill>
                <a:effectLst/>
                <a:uLnTx/>
                <a:uFillTx/>
                <a:latin typeface="Arial" charset="0"/>
                <a:ea typeface="ＭＳ Ｐゴシック" pitchFamily="50" charset="-128"/>
                <a:cs typeface="+mn-cs"/>
              </a:rPr>
              <a:t>anisotropy </a:t>
            </a:r>
            <a:r>
              <a:rPr kumimoji="1" lang="en-US" altLang="ja-JP" sz="1800" b="1" i="0" u="none" strike="noStrike" kern="1200" cap="none" spc="0" normalizeH="0" baseline="0" noProof="0" dirty="0">
                <a:ln>
                  <a:noFill/>
                </a:ln>
                <a:solidFill>
                  <a:srgbClr val="000000"/>
                </a:solidFill>
                <a:effectLst/>
                <a:uLnTx/>
                <a:uFillTx/>
                <a:latin typeface="Arial" charset="0"/>
                <a:ea typeface="ＭＳ Ｐゴシック" pitchFamily="50" charset="-128"/>
                <a:cs typeface="+mn-cs"/>
                <a:sym typeface="Wingdings" panose="05000000000000000000" pitchFamily="2" charset="2"/>
              </a:rPr>
              <a:t></a:t>
            </a:r>
            <a:endParaRPr kumimoji="1" lang="ja-JP" altLang="en-US" sz="2000" b="1" i="0" u="none" strike="noStrike" kern="1200" cap="none" spc="0" normalizeH="0" baseline="0" noProof="0" dirty="0">
              <a:ln>
                <a:noFill/>
              </a:ln>
              <a:solidFill>
                <a:srgbClr val="000000"/>
              </a:solidFill>
              <a:effectLst/>
              <a:uLnTx/>
              <a:uFillTx/>
              <a:latin typeface="Arial" charset="0"/>
              <a:ea typeface="ＭＳ Ｐゴシック" pitchFamily="50" charset="-128"/>
              <a:cs typeface="+mn-cs"/>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en-US" altLang="ja-JP" sz="2000" b="1" i="1" u="none" strike="noStrike" kern="1200" cap="none" spc="0" normalizeH="0" baseline="0" noProof="0" dirty="0" err="1" smtClean="0">
                <a:ln>
                  <a:noFill/>
                </a:ln>
                <a:solidFill>
                  <a:srgbClr val="000000"/>
                </a:solidFill>
                <a:effectLst/>
                <a:uLnTx/>
                <a:uFillTx/>
                <a:latin typeface="Symbol" panose="05050102010706020507" pitchFamily="18" charset="2"/>
                <a:ea typeface="ＭＳ Ｐゴシック" pitchFamily="50" charset="-128"/>
                <a:cs typeface="+mn-cs"/>
              </a:rPr>
              <a:t>q</a:t>
            </a:r>
            <a:r>
              <a:rPr kumimoji="1" lang="en-US" altLang="ja-JP" sz="2000" b="1" i="1" u="none" strike="noStrike" kern="1200" cap="none" spc="0" normalizeH="0" baseline="-25000" noProof="0" dirty="0" err="1" smtClean="0">
                <a:ln>
                  <a:noFill/>
                </a:ln>
                <a:solidFill>
                  <a:srgbClr val="000000"/>
                </a:solidFill>
                <a:effectLst/>
                <a:uLnTx/>
                <a:uFillTx/>
                <a:latin typeface="Arial" charset="0"/>
                <a:ea typeface="ＭＳ Ｐゴシック" pitchFamily="50" charset="-128"/>
                <a:cs typeface="+mn-cs"/>
              </a:rPr>
              <a:t>H</a:t>
            </a:r>
            <a:r>
              <a:rPr kumimoji="1" lang="en-US" altLang="ja-JP" sz="2000" b="1" i="1" u="none" strike="noStrike" kern="1200" cap="none" spc="0" normalizeH="0" baseline="-25000" noProof="0" dirty="0" smtClean="0">
                <a:ln>
                  <a:noFill/>
                </a:ln>
                <a:solidFill>
                  <a:srgbClr val="000000"/>
                </a:solidFill>
                <a:effectLst/>
                <a:uLnTx/>
                <a:uFillTx/>
                <a:latin typeface="Arial" charset="0"/>
                <a:ea typeface="ＭＳ Ｐゴシック" pitchFamily="50" charset="-128"/>
                <a:cs typeface="+mn-cs"/>
              </a:rPr>
              <a:t> </a:t>
            </a:r>
            <a:r>
              <a:rPr kumimoji="1" lang="en-US" altLang="ja-JP" sz="2000" b="1" i="0" u="none" strike="noStrike" kern="1200" cap="none" spc="0" normalizeH="0" baseline="0" noProof="0" dirty="0" smtClean="0">
                <a:ln>
                  <a:noFill/>
                </a:ln>
                <a:solidFill>
                  <a:srgbClr val="000000"/>
                </a:solidFill>
                <a:effectLst/>
                <a:uLnTx/>
                <a:uFillTx/>
                <a:latin typeface="Arial" charset="0"/>
                <a:ea typeface="ＭＳ Ｐゴシック" pitchFamily="50" charset="-128"/>
                <a:cs typeface="+mn-cs"/>
                <a:sym typeface="Symbol" panose="05050102010706020507" pitchFamily="18" charset="2"/>
              </a:rPr>
              <a:t></a:t>
            </a:r>
            <a:r>
              <a:rPr kumimoji="1" lang="en-US" altLang="ja-JP" sz="2000" b="1" i="0" u="none" strike="noStrike" kern="1200" cap="none" spc="0" normalizeH="0" baseline="0" noProof="0" dirty="0" smtClean="0">
                <a:ln>
                  <a:noFill/>
                </a:ln>
                <a:solidFill>
                  <a:srgbClr val="000000"/>
                </a:solidFill>
                <a:effectLst/>
                <a:uLnTx/>
                <a:uFillTx/>
                <a:latin typeface="Symbol" panose="05050102010706020507" pitchFamily="18" charset="2"/>
                <a:ea typeface="ＭＳ Ｐゴシック" pitchFamily="50" charset="-128"/>
                <a:cs typeface="+mn-cs"/>
              </a:rPr>
              <a:t> </a:t>
            </a:r>
            <a:r>
              <a:rPr kumimoji="1" lang="en-US" altLang="ja-JP" sz="2000" b="1" i="1" u="none" strike="noStrike" kern="1200" cap="none" spc="0" normalizeH="0" baseline="0" noProof="0" dirty="0" err="1" smtClean="0">
                <a:ln>
                  <a:noFill/>
                </a:ln>
                <a:solidFill>
                  <a:srgbClr val="000000"/>
                </a:solidFill>
                <a:effectLst/>
                <a:uLnTx/>
                <a:uFillTx/>
                <a:latin typeface="Symbol" panose="05050102010706020507" pitchFamily="18" charset="2"/>
                <a:ea typeface="ＭＳ Ｐゴシック" pitchFamily="50" charset="-128"/>
                <a:cs typeface="+mn-cs"/>
              </a:rPr>
              <a:t>q</a:t>
            </a:r>
            <a:r>
              <a:rPr kumimoji="1" lang="en-US" altLang="ja-JP" sz="2000" b="1" i="1" u="none" strike="noStrike" kern="1200" cap="none" spc="0" normalizeH="0" baseline="-25000" noProof="0" dirty="0" err="1" smtClean="0">
                <a:ln>
                  <a:noFill/>
                </a:ln>
                <a:solidFill>
                  <a:srgbClr val="000000"/>
                </a:solidFill>
                <a:effectLst/>
                <a:uLnTx/>
                <a:uFillTx/>
                <a:latin typeface="Arial" charset="0"/>
                <a:ea typeface="ＭＳ Ｐゴシック" pitchFamily="50" charset="-128"/>
                <a:cs typeface="+mn-cs"/>
              </a:rPr>
              <a:t>M</a:t>
            </a:r>
            <a:r>
              <a:rPr kumimoji="1" lang="en-US" altLang="ja-JP" sz="1800" b="1" i="0" u="none" strike="noStrike" kern="1200" cap="none" spc="0" normalizeH="0" baseline="0" noProof="0" dirty="0" smtClean="0">
                <a:ln>
                  <a:noFill/>
                </a:ln>
                <a:solidFill>
                  <a:srgbClr val="000000"/>
                </a:solidFill>
                <a:effectLst/>
                <a:uLnTx/>
                <a:uFillTx/>
                <a:latin typeface="Arial" charset="0"/>
                <a:ea typeface="ＭＳ Ｐゴシック" pitchFamily="50" charset="-128"/>
                <a:cs typeface="+mn-cs"/>
              </a:rPr>
              <a:t> (except for </a:t>
            </a:r>
            <a:r>
              <a:rPr kumimoji="1" lang="en-US" altLang="ja-JP" sz="1800" b="1" i="1" u="none" strike="noStrike" kern="1200" cap="none" spc="0" normalizeH="0" baseline="0" noProof="0" dirty="0" err="1" smtClean="0">
                <a:ln>
                  <a:noFill/>
                </a:ln>
                <a:solidFill>
                  <a:srgbClr val="000000"/>
                </a:solidFill>
                <a:effectLst/>
                <a:uLnTx/>
                <a:uFillTx/>
                <a:latin typeface="Symbol" panose="05050102010706020507" pitchFamily="18" charset="2"/>
                <a:ea typeface="ＭＳ Ｐゴシック" pitchFamily="50" charset="-128"/>
                <a:cs typeface="+mn-cs"/>
              </a:rPr>
              <a:t>q</a:t>
            </a:r>
            <a:r>
              <a:rPr kumimoji="1" lang="en-US" altLang="ja-JP" sz="1800" b="1" i="1" u="none" strike="noStrike" kern="1200" cap="none" spc="0" normalizeH="0" baseline="-25000" noProof="0" dirty="0" err="1" smtClean="0">
                <a:ln>
                  <a:noFill/>
                </a:ln>
                <a:solidFill>
                  <a:srgbClr val="000000"/>
                </a:solidFill>
                <a:effectLst/>
                <a:uLnTx/>
                <a:uFillTx/>
                <a:latin typeface="Arial" charset="0"/>
                <a:ea typeface="ＭＳ Ｐゴシック" pitchFamily="50" charset="-128"/>
                <a:cs typeface="+mn-cs"/>
              </a:rPr>
              <a:t>H</a:t>
            </a:r>
            <a:r>
              <a:rPr kumimoji="1" lang="en-US" altLang="ja-JP" sz="1800" b="1" i="1" u="none" strike="noStrike" kern="1200" cap="none" spc="0" normalizeH="0" baseline="-25000" noProof="0" dirty="0" smtClean="0">
                <a:ln>
                  <a:noFill/>
                </a:ln>
                <a:solidFill>
                  <a:srgbClr val="000000"/>
                </a:solidFill>
                <a:effectLst/>
                <a:uLnTx/>
                <a:uFillTx/>
                <a:latin typeface="Arial" charset="0"/>
                <a:ea typeface="ＭＳ Ｐゴシック" pitchFamily="50" charset="-128"/>
                <a:cs typeface="+mn-cs"/>
              </a:rPr>
              <a:t> </a:t>
            </a:r>
            <a:r>
              <a:rPr kumimoji="1" lang="en-US" altLang="ja-JP" sz="1800" b="1" i="0" u="none" strike="noStrike" kern="1200" cap="none" spc="0" normalizeH="0" baseline="0" noProof="0" dirty="0" smtClean="0">
                <a:ln>
                  <a:noFill/>
                </a:ln>
                <a:solidFill>
                  <a:srgbClr val="000000"/>
                </a:solidFill>
                <a:effectLst/>
                <a:uLnTx/>
                <a:uFillTx/>
                <a:latin typeface="Symbol" panose="05050102010706020507" pitchFamily="18" charset="2"/>
                <a:ea typeface="ＭＳ Ｐゴシック" pitchFamily="50" charset="-128"/>
                <a:cs typeface="+mn-cs"/>
              </a:rPr>
              <a:t>= </a:t>
            </a:r>
            <a:r>
              <a:rPr kumimoji="1" lang="en-US" altLang="ja-JP" sz="1800" b="1" i="1" u="none" strike="noStrike" kern="1200" cap="none" spc="0" normalizeH="0" baseline="0" noProof="0" dirty="0" err="1" smtClean="0">
                <a:ln>
                  <a:noFill/>
                </a:ln>
                <a:solidFill>
                  <a:srgbClr val="000000"/>
                </a:solidFill>
                <a:effectLst/>
                <a:uLnTx/>
                <a:uFillTx/>
                <a:latin typeface="Symbol" panose="05050102010706020507" pitchFamily="18" charset="2"/>
                <a:ea typeface="ＭＳ Ｐゴシック" pitchFamily="50" charset="-128"/>
                <a:cs typeface="+mn-cs"/>
              </a:rPr>
              <a:t>q</a:t>
            </a:r>
            <a:r>
              <a:rPr kumimoji="1" lang="en-US" altLang="ja-JP" sz="1800" b="1" i="1" u="none" strike="noStrike" kern="1200" cap="none" spc="0" normalizeH="0" baseline="-25000" noProof="0" dirty="0" err="1" smtClean="0">
                <a:ln>
                  <a:noFill/>
                </a:ln>
                <a:solidFill>
                  <a:srgbClr val="000000"/>
                </a:solidFill>
                <a:effectLst/>
                <a:uLnTx/>
                <a:uFillTx/>
                <a:latin typeface="Arial" charset="0"/>
                <a:ea typeface="ＭＳ Ｐゴシック" pitchFamily="50" charset="-128"/>
                <a:cs typeface="+mn-cs"/>
              </a:rPr>
              <a:t>M</a:t>
            </a:r>
            <a:r>
              <a:rPr kumimoji="1" lang="en-US" altLang="ja-JP" sz="1800" b="1" i="1" u="none" strike="noStrike" kern="1200" cap="none" spc="0" normalizeH="0" baseline="-25000" noProof="0" dirty="0" smtClean="0">
                <a:ln>
                  <a:noFill/>
                </a:ln>
                <a:solidFill>
                  <a:srgbClr val="000000"/>
                </a:solidFill>
                <a:effectLst/>
                <a:uLnTx/>
                <a:uFillTx/>
                <a:latin typeface="Arial" charset="0"/>
                <a:ea typeface="ＭＳ Ｐゴシック" pitchFamily="50" charset="-128"/>
                <a:cs typeface="+mn-cs"/>
              </a:rPr>
              <a:t> </a:t>
            </a:r>
            <a:r>
              <a:rPr kumimoji="1" lang="en-US" altLang="ja-JP" sz="1800" b="1" i="0" u="none" strike="noStrike" kern="1200" cap="none" spc="0" normalizeH="0" baseline="0" noProof="0" dirty="0" smtClean="0">
                <a:ln>
                  <a:noFill/>
                </a:ln>
                <a:solidFill>
                  <a:srgbClr val="000000"/>
                </a:solidFill>
                <a:effectLst/>
                <a:uLnTx/>
                <a:uFillTx/>
                <a:latin typeface="Symbol" panose="05050102010706020507" pitchFamily="18" charset="2"/>
                <a:ea typeface="ＭＳ Ｐゴシック" pitchFamily="50" charset="-128"/>
                <a:cs typeface="+mn-cs"/>
              </a:rPr>
              <a:t>=</a:t>
            </a:r>
            <a:r>
              <a:rPr kumimoji="1" lang="en-US" altLang="ja-JP" sz="1800" b="1" i="1" u="none" strike="noStrike" kern="1200" cap="none" spc="0" normalizeH="0" baseline="-25000" noProof="0" dirty="0" smtClean="0">
                <a:ln>
                  <a:noFill/>
                </a:ln>
                <a:solidFill>
                  <a:srgbClr val="000000"/>
                </a:solidFill>
                <a:effectLst/>
                <a:uLnTx/>
                <a:uFillTx/>
                <a:latin typeface="Arial" charset="0"/>
                <a:ea typeface="ＭＳ Ｐゴシック" pitchFamily="50" charset="-128"/>
                <a:cs typeface="+mn-cs"/>
              </a:rPr>
              <a:t> </a:t>
            </a:r>
            <a:r>
              <a:rPr kumimoji="1" lang="en-US" altLang="ja-JP" sz="1800" b="1" i="0" u="none" strike="noStrike" kern="1200" cap="none" spc="0" normalizeH="0" baseline="0" noProof="0" dirty="0" smtClean="0">
                <a:ln>
                  <a:noFill/>
                </a:ln>
                <a:solidFill>
                  <a:srgbClr val="000000"/>
                </a:solidFill>
                <a:effectLst/>
                <a:uLnTx/>
                <a:uFillTx/>
                <a:latin typeface="Arial" charset="0"/>
                <a:ea typeface="ＭＳ Ｐゴシック" pitchFamily="50" charset="-128"/>
                <a:cs typeface="+mn-cs"/>
              </a:rPr>
              <a:t>0</a:t>
            </a:r>
            <a:r>
              <a:rPr kumimoji="1" lang="en-US" altLang="ja-JP" sz="1800" b="1" i="0" u="none" strike="noStrike" kern="1200" cap="none" spc="0" normalizeH="0" baseline="30000" noProof="0" dirty="0" smtClean="0">
                <a:ln>
                  <a:noFill/>
                </a:ln>
                <a:solidFill>
                  <a:srgbClr val="000000"/>
                </a:solidFill>
                <a:effectLst/>
                <a:uLnTx/>
                <a:uFillTx/>
                <a:latin typeface="Arial" charset="0"/>
                <a:ea typeface="ＭＳ Ｐゴシック" pitchFamily="50" charset="-128"/>
                <a:cs typeface="+mn-cs"/>
              </a:rPr>
              <a:t>o</a:t>
            </a:r>
            <a:r>
              <a:rPr kumimoji="1" lang="en-US" altLang="ja-JP" sz="1800" b="1" i="0" u="none" strike="noStrike" kern="1200" cap="none" spc="0" normalizeH="0" baseline="0" noProof="0" dirty="0" smtClean="0">
                <a:ln>
                  <a:noFill/>
                </a:ln>
                <a:solidFill>
                  <a:srgbClr val="000000"/>
                </a:solidFill>
                <a:effectLst/>
                <a:uLnTx/>
                <a:uFillTx/>
                <a:latin typeface="Arial" charset="0"/>
                <a:ea typeface="ＭＳ Ｐゴシック" pitchFamily="50" charset="-128"/>
                <a:cs typeface="+mn-cs"/>
              </a:rPr>
              <a:t> or 90</a:t>
            </a:r>
            <a:r>
              <a:rPr kumimoji="1" lang="en-US" altLang="ja-JP" sz="1800" b="1" i="0" u="none" strike="noStrike" kern="1200" cap="none" spc="0" normalizeH="0" baseline="30000" noProof="0" dirty="0" smtClean="0">
                <a:ln>
                  <a:noFill/>
                </a:ln>
                <a:solidFill>
                  <a:srgbClr val="000000"/>
                </a:solidFill>
                <a:effectLst/>
                <a:uLnTx/>
                <a:uFillTx/>
                <a:latin typeface="Arial" charset="0"/>
                <a:ea typeface="ＭＳ Ｐゴシック" pitchFamily="50" charset="-128"/>
                <a:cs typeface="+mn-cs"/>
              </a:rPr>
              <a:t>o</a:t>
            </a:r>
            <a:r>
              <a:rPr kumimoji="1" lang="en-US" altLang="ja-JP" sz="1800" b="1" i="0" u="none" strike="noStrike" kern="1200" cap="none" spc="0" normalizeH="0" baseline="0" noProof="0" dirty="0" smtClean="0">
                <a:ln>
                  <a:noFill/>
                </a:ln>
                <a:solidFill>
                  <a:srgbClr val="000000"/>
                </a:solidFill>
                <a:effectLst/>
                <a:uLnTx/>
                <a:uFillTx/>
                <a:latin typeface="Arial" charset="0"/>
                <a:ea typeface="ＭＳ Ｐゴシック" pitchFamily="50" charset="-128"/>
                <a:cs typeface="+mn-cs"/>
              </a:rPr>
              <a:t>)</a:t>
            </a:r>
          </a:p>
        </p:txBody>
      </p:sp>
    </p:spTree>
    <p:extLst>
      <p:ext uri="{BB962C8B-B14F-4D97-AF65-F5344CB8AC3E}">
        <p14:creationId xmlns:p14="http://schemas.microsoft.com/office/powerpoint/2010/main" val="4029814501"/>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 name="図 72"/>
          <p:cNvPicPr>
            <a:picLocks noChangeAspect="1"/>
          </p:cNvPicPr>
          <p:nvPr/>
        </p:nvPicPr>
        <p:blipFill>
          <a:blip r:embed="rId2"/>
          <a:stretch>
            <a:fillRect/>
          </a:stretch>
        </p:blipFill>
        <p:spPr>
          <a:xfrm>
            <a:off x="4277909" y="1794260"/>
            <a:ext cx="4683439" cy="4083012"/>
          </a:xfrm>
          <a:prstGeom prst="rect">
            <a:avLst/>
          </a:prstGeom>
        </p:spPr>
      </p:pic>
      <p:sp>
        <p:nvSpPr>
          <p:cNvPr id="16" name="Rectangle 18"/>
          <p:cNvSpPr>
            <a:spLocks noChangeArrowheads="1"/>
          </p:cNvSpPr>
          <p:nvPr/>
        </p:nvSpPr>
        <p:spPr bwMode="auto">
          <a:xfrm>
            <a:off x="609600" y="1066800"/>
            <a:ext cx="7924800" cy="76200"/>
          </a:xfrm>
          <a:prstGeom prst="rect">
            <a:avLst/>
          </a:prstGeom>
          <a:gradFill rotWithShape="0">
            <a:gsLst>
              <a:gs pos="0">
                <a:srgbClr val="66FFCC"/>
              </a:gs>
              <a:gs pos="100000">
                <a:schemeClr val="accent2"/>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buChar char="•"/>
              <a:defRPr kumimoji="1" sz="3200">
                <a:solidFill>
                  <a:schemeClr val="tx1"/>
                </a:solidFill>
                <a:latin typeface="Arial" pitchFamily="34" charset="0"/>
                <a:ea typeface="ＭＳ Ｐゴシック" pitchFamily="50" charset="-128"/>
              </a:defRPr>
            </a:lvl1pPr>
            <a:lvl2pPr marL="742950" indent="-285750" eaLnBrk="0" hangingPunct="0">
              <a:buChar char="–"/>
              <a:defRPr kumimoji="1" sz="2800">
                <a:solidFill>
                  <a:schemeClr val="tx1"/>
                </a:solidFill>
                <a:latin typeface="Arial" pitchFamily="34" charset="0"/>
                <a:ea typeface="ＭＳ Ｐゴシック" pitchFamily="50" charset="-128"/>
              </a:defRPr>
            </a:lvl2pPr>
            <a:lvl3pPr marL="1143000" indent="-228600" eaLnBrk="0" hangingPunct="0">
              <a:buChar char="•"/>
              <a:defRPr kumimoji="1" sz="2400">
                <a:solidFill>
                  <a:schemeClr val="tx1"/>
                </a:solidFill>
                <a:latin typeface="Arial" pitchFamily="34" charset="0"/>
                <a:ea typeface="ＭＳ Ｐゴシック" pitchFamily="50" charset="-128"/>
              </a:defRPr>
            </a:lvl3pPr>
            <a:lvl4pPr marL="1600200" indent="-228600" eaLnBrk="0" hangingPunct="0">
              <a:buChar char="–"/>
              <a:defRPr kumimoji="1" sz="2000">
                <a:solidFill>
                  <a:schemeClr val="tx1"/>
                </a:solidFill>
                <a:latin typeface="Arial" pitchFamily="34" charset="0"/>
                <a:ea typeface="ＭＳ Ｐゴシック" pitchFamily="50" charset="-128"/>
              </a:defRPr>
            </a:lvl4pPr>
            <a:lvl5pPr marL="2057400" indent="-228600" eaLnBrk="0" hangingPunct="0">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en-US" sz="2000" b="0" i="0" u="none" strike="noStrike" kern="1200" cap="none" spc="0" normalizeH="0" baseline="0" noProof="0" smtClean="0">
              <a:ln>
                <a:noFill/>
              </a:ln>
              <a:solidFill>
                <a:srgbClr val="000000"/>
              </a:solidFill>
              <a:effectLst/>
              <a:uLnTx/>
              <a:uFillTx/>
              <a:latin typeface="Arial" pitchFamily="34" charset="0"/>
              <a:ea typeface="ＭＳ Ｐゴシック" pitchFamily="50" charset="-128"/>
              <a:cs typeface="+mn-cs"/>
            </a:endParaRPr>
          </a:p>
        </p:txBody>
      </p:sp>
      <p:sp>
        <p:nvSpPr>
          <p:cNvPr id="48" name="Rectangle 2"/>
          <p:cNvSpPr>
            <a:spLocks noChangeArrowheads="1"/>
          </p:cNvSpPr>
          <p:nvPr/>
        </p:nvSpPr>
        <p:spPr bwMode="auto">
          <a:xfrm>
            <a:off x="179512" y="141288"/>
            <a:ext cx="8845665" cy="792162"/>
          </a:xfrm>
          <a:prstGeom prst="rect">
            <a:avLst/>
          </a:prstGeom>
          <a:noFill/>
          <a:ln w="9525">
            <a:noFill/>
            <a:miter lim="800000"/>
            <a:headEnd/>
            <a:tailEnd/>
          </a:ln>
        </p:spPr>
        <p:txBody>
          <a:bodyPr anchor="ct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2800" b="1" i="0" u="none" strike="noStrike" kern="0" cap="none" spc="0" normalizeH="0" baseline="0" noProof="0" dirty="0">
                <a:ln>
                  <a:noFill/>
                </a:ln>
                <a:solidFill>
                  <a:srgbClr val="006600"/>
                </a:solidFill>
                <a:effectLst>
                  <a:outerShdw blurRad="38100" dist="38100" dir="2700000" algn="tl">
                    <a:srgbClr val="C0C0C0"/>
                  </a:outerShdw>
                </a:effectLst>
                <a:uLnTx/>
                <a:uFillTx/>
                <a:latin typeface="Arial" charset="0"/>
                <a:ea typeface="ＭＳ Ｐゴシック" pitchFamily="50" charset="-128"/>
                <a:cs typeface="+mn-cs"/>
              </a:rPr>
              <a:t>Angular-dependent XMCD</a:t>
            </a:r>
            <a:r>
              <a:rPr kumimoji="1" lang="en-US" altLang="ja-JP" sz="2800" b="1" i="0" u="none" strike="noStrike" kern="1200" cap="none" spc="0" normalizeH="0" baseline="0" noProof="0" dirty="0" smtClean="0">
                <a:ln>
                  <a:noFill/>
                </a:ln>
                <a:solidFill>
                  <a:srgbClr val="006600"/>
                </a:solidFill>
                <a:effectLst>
                  <a:outerShdw blurRad="38100" dist="38100" dir="2700000" algn="tl">
                    <a:srgbClr val="C0C0C0"/>
                  </a:outerShdw>
                </a:effectLst>
                <a:uLnTx/>
                <a:uFillTx/>
                <a:latin typeface="Arial" pitchFamily="34" charset="0"/>
                <a:ea typeface="ＭＳ Ｐゴシック" pitchFamily="50" charset="-128"/>
                <a:cs typeface="+mn-cs"/>
                <a:sym typeface="Wingdings" pitchFamily="2" charset="2"/>
              </a:rPr>
              <a:t> of strained </a:t>
            </a:r>
            <a:r>
              <a:rPr kumimoji="1" lang="en-US" altLang="ja-JP" sz="2800" b="1" i="0" u="none" strike="noStrike" kern="1200" cap="none" spc="0" normalizeH="0" baseline="0" noProof="0" dirty="0" smtClean="0">
                <a:ln>
                  <a:noFill/>
                </a:ln>
                <a:solidFill>
                  <a:srgbClr val="006600"/>
                </a:solidFill>
                <a:effectLst>
                  <a:outerShdw blurRad="38100" dist="38100" dir="2700000" algn="tl">
                    <a:srgbClr val="C0C0C0"/>
                  </a:outerShdw>
                </a:effectLst>
                <a:uLnTx/>
                <a:uFillTx/>
                <a:latin typeface="Arial" pitchFamily="34" charset="0"/>
                <a:ea typeface="ＭＳ Ｐゴシック" pitchFamily="50" charset="-128"/>
                <a:cs typeface="+mn-cs"/>
              </a:rPr>
              <a:t>La</a:t>
            </a:r>
            <a:r>
              <a:rPr kumimoji="1" lang="en-US" altLang="ja-JP" sz="2800" b="1" i="0" u="none" strike="noStrike" kern="1200" cap="none" spc="0" normalizeH="0" baseline="-25000" noProof="0" dirty="0" smtClean="0">
                <a:ln>
                  <a:noFill/>
                </a:ln>
                <a:solidFill>
                  <a:srgbClr val="006600"/>
                </a:solidFill>
                <a:effectLst>
                  <a:outerShdw blurRad="38100" dist="38100" dir="2700000" algn="tl">
                    <a:srgbClr val="C0C0C0"/>
                  </a:outerShdw>
                </a:effectLst>
                <a:uLnTx/>
                <a:uFillTx/>
                <a:latin typeface="Arial" pitchFamily="34" charset="0"/>
                <a:ea typeface="ＭＳ Ｐゴシック" pitchFamily="50" charset="-128"/>
                <a:cs typeface="+mn-cs"/>
              </a:rPr>
              <a:t>1-x</a:t>
            </a:r>
            <a:r>
              <a:rPr kumimoji="1" lang="en-US" altLang="ja-JP" sz="2800" b="1" i="0" u="none" strike="noStrike" kern="1200" cap="none" spc="0" normalizeH="0" baseline="0" noProof="0" dirty="0" smtClean="0">
                <a:ln>
                  <a:noFill/>
                </a:ln>
                <a:solidFill>
                  <a:srgbClr val="006600"/>
                </a:solidFill>
                <a:effectLst>
                  <a:outerShdw blurRad="38100" dist="38100" dir="2700000" algn="tl">
                    <a:srgbClr val="C0C0C0"/>
                  </a:outerShdw>
                </a:effectLst>
                <a:uLnTx/>
                <a:uFillTx/>
                <a:latin typeface="Arial" pitchFamily="34" charset="0"/>
                <a:ea typeface="ＭＳ Ｐゴシック" pitchFamily="50" charset="-128"/>
                <a:cs typeface="+mn-cs"/>
              </a:rPr>
              <a:t>Sr</a:t>
            </a:r>
            <a:r>
              <a:rPr kumimoji="1" lang="en-US" altLang="ja-JP" sz="2800" b="1" i="0" u="none" strike="noStrike" kern="1200" cap="none" spc="0" normalizeH="0" baseline="-25000" noProof="0" dirty="0" smtClean="0">
                <a:ln>
                  <a:noFill/>
                </a:ln>
                <a:solidFill>
                  <a:srgbClr val="006600"/>
                </a:solidFill>
                <a:effectLst>
                  <a:outerShdw blurRad="38100" dist="38100" dir="2700000" algn="tl">
                    <a:srgbClr val="C0C0C0"/>
                  </a:outerShdw>
                </a:effectLst>
                <a:uLnTx/>
                <a:uFillTx/>
                <a:latin typeface="Arial" pitchFamily="34" charset="0"/>
                <a:ea typeface="ＭＳ Ｐゴシック" pitchFamily="50" charset="-128"/>
                <a:cs typeface="+mn-cs"/>
              </a:rPr>
              <a:t>x</a:t>
            </a:r>
            <a:r>
              <a:rPr kumimoji="1" lang="en-US" altLang="ja-JP" sz="2800" b="1" i="0" u="none" strike="noStrike" kern="1200" cap="none" spc="0" normalizeH="0" baseline="0" noProof="0" dirty="0" smtClean="0">
                <a:ln>
                  <a:noFill/>
                </a:ln>
                <a:solidFill>
                  <a:srgbClr val="006600"/>
                </a:solidFill>
                <a:effectLst>
                  <a:outerShdw blurRad="38100" dist="38100" dir="2700000" algn="tl">
                    <a:srgbClr val="C0C0C0"/>
                  </a:outerShdw>
                </a:effectLst>
                <a:uLnTx/>
                <a:uFillTx/>
                <a:latin typeface="Arial" pitchFamily="34" charset="0"/>
                <a:ea typeface="ＭＳ Ｐゴシック" pitchFamily="50" charset="-128"/>
                <a:cs typeface="+mn-cs"/>
              </a:rPr>
              <a:t>MnO</a:t>
            </a:r>
            <a:r>
              <a:rPr kumimoji="1" lang="en-US" altLang="ja-JP" sz="2800" b="1" i="0" u="none" strike="noStrike" kern="1200" cap="none" spc="0" normalizeH="0" baseline="-25000" noProof="0" dirty="0" smtClean="0">
                <a:ln>
                  <a:noFill/>
                </a:ln>
                <a:solidFill>
                  <a:srgbClr val="006600"/>
                </a:solidFill>
                <a:effectLst>
                  <a:outerShdw blurRad="38100" dist="38100" dir="2700000" algn="tl">
                    <a:srgbClr val="C0C0C0"/>
                  </a:outerShdw>
                </a:effectLst>
                <a:uLnTx/>
                <a:uFillTx/>
                <a:latin typeface="Arial" pitchFamily="34" charset="0"/>
                <a:ea typeface="ＭＳ Ｐゴシック" pitchFamily="50" charset="-128"/>
                <a:cs typeface="+mn-cs"/>
              </a:rPr>
              <a:t>3 </a:t>
            </a:r>
            <a:r>
              <a:rPr kumimoji="1" lang="en-US" altLang="ja-JP" sz="2800" b="1" i="0" u="none" strike="noStrike" kern="0" cap="none" spc="0" normalizeH="0" baseline="0" noProof="0" dirty="0" smtClean="0">
                <a:ln>
                  <a:noFill/>
                </a:ln>
                <a:solidFill>
                  <a:srgbClr val="006600"/>
                </a:solidFill>
                <a:effectLst>
                  <a:outerShdw blurRad="38100" dist="38100" dir="2700000" algn="tl">
                    <a:srgbClr val="C0C0C0"/>
                  </a:outerShdw>
                </a:effectLst>
                <a:uLnTx/>
                <a:uFillTx/>
                <a:latin typeface="Arial" charset="0"/>
                <a:ea typeface="ＭＳ Ｐゴシック" pitchFamily="50" charset="-128"/>
                <a:cs typeface="+mn-cs"/>
              </a:rPr>
              <a:t>film on SrTiO</a:t>
            </a:r>
            <a:r>
              <a:rPr kumimoji="1" lang="en-US" altLang="ja-JP" sz="2800" b="1" i="0" u="none" strike="noStrike" kern="0" cap="none" spc="0" normalizeH="0" baseline="-25000" noProof="0" dirty="0" smtClean="0">
                <a:ln>
                  <a:noFill/>
                </a:ln>
                <a:solidFill>
                  <a:srgbClr val="006600"/>
                </a:solidFill>
                <a:effectLst>
                  <a:outerShdw blurRad="38100" dist="38100" dir="2700000" algn="tl">
                    <a:srgbClr val="C0C0C0"/>
                  </a:outerShdw>
                </a:effectLst>
                <a:uLnTx/>
                <a:uFillTx/>
                <a:latin typeface="Arial" charset="0"/>
                <a:ea typeface="ＭＳ Ｐゴシック" pitchFamily="50" charset="-128"/>
                <a:cs typeface="+mn-cs"/>
              </a:rPr>
              <a:t>3</a:t>
            </a:r>
            <a:r>
              <a:rPr kumimoji="1" lang="en-US" altLang="ja-JP" sz="2800" b="1" i="0" u="none" strike="noStrike" kern="0" cap="none" spc="0" normalizeH="0" baseline="0" noProof="0" dirty="0" smtClean="0">
                <a:ln>
                  <a:noFill/>
                </a:ln>
                <a:solidFill>
                  <a:srgbClr val="006600"/>
                </a:solidFill>
                <a:effectLst>
                  <a:outerShdw blurRad="38100" dist="38100" dir="2700000" algn="tl">
                    <a:srgbClr val="C0C0C0"/>
                  </a:outerShdw>
                </a:effectLst>
                <a:uLnTx/>
                <a:uFillTx/>
                <a:latin typeface="Arial" charset="0"/>
                <a:ea typeface="ＭＳ Ｐゴシック" pitchFamily="50" charset="-128"/>
                <a:cs typeface="+mn-cs"/>
              </a:rPr>
              <a:t> and </a:t>
            </a:r>
            <a:r>
              <a:rPr kumimoji="1" lang="en-US" altLang="ja-JP" sz="2800" b="1" i="0" u="none" strike="noStrike" kern="0" cap="none" spc="0" normalizeH="0" baseline="0" noProof="0" dirty="0" err="1" smtClean="0">
                <a:ln>
                  <a:noFill/>
                </a:ln>
                <a:solidFill>
                  <a:srgbClr val="006600"/>
                </a:solidFill>
                <a:effectLst>
                  <a:outerShdw blurRad="38100" dist="38100" dir="2700000" algn="tl">
                    <a:srgbClr val="C0C0C0"/>
                  </a:outerShdw>
                </a:effectLst>
                <a:uLnTx/>
                <a:uFillTx/>
                <a:latin typeface="Arial" charset="0"/>
                <a:ea typeface="ＭＳ Ｐゴシック" pitchFamily="50" charset="-128"/>
                <a:cs typeface="+mn-cs"/>
              </a:rPr>
              <a:t>LaAlO</a:t>
            </a:r>
            <a:r>
              <a:rPr kumimoji="1" lang="en-US" altLang="ja-JP" sz="2800" b="1" i="0" u="none" strike="noStrike" kern="0" cap="none" spc="0" normalizeH="0" baseline="-25000" noProof="0" dirty="0" smtClean="0">
                <a:ln>
                  <a:noFill/>
                </a:ln>
                <a:solidFill>
                  <a:srgbClr val="006600"/>
                </a:solidFill>
                <a:effectLst>
                  <a:outerShdw blurRad="38100" dist="38100" dir="2700000" algn="tl">
                    <a:srgbClr val="C0C0C0"/>
                  </a:outerShdw>
                </a:effectLst>
                <a:uLnTx/>
                <a:uFillTx/>
                <a:latin typeface="Arial" charset="0"/>
                <a:ea typeface="ＭＳ Ｐゴシック" pitchFamily="50" charset="-128"/>
                <a:cs typeface="+mn-cs"/>
              </a:rPr>
              <a:t>3</a:t>
            </a:r>
            <a:r>
              <a:rPr kumimoji="1" lang="en-US" altLang="ja-JP" sz="2800" b="1" i="0" u="none" strike="noStrike" kern="0" cap="none" spc="0" normalizeH="0" baseline="0" noProof="0" dirty="0">
                <a:ln>
                  <a:noFill/>
                </a:ln>
                <a:solidFill>
                  <a:srgbClr val="006600"/>
                </a:solidFill>
                <a:effectLst>
                  <a:outerShdw blurRad="38100" dist="38100" dir="2700000" algn="tl">
                    <a:srgbClr val="C0C0C0"/>
                  </a:outerShdw>
                </a:effectLst>
                <a:uLnTx/>
                <a:uFillTx/>
                <a:latin typeface="Arial" charset="0"/>
                <a:ea typeface="ＭＳ Ｐゴシック" pitchFamily="50" charset="-128"/>
                <a:cs typeface="+mn-cs"/>
              </a:rPr>
              <a:t> substrates</a:t>
            </a:r>
            <a:endParaRPr kumimoji="1" lang="en-US" altLang="ja-JP" sz="2800" b="1" i="0" u="none" strike="noStrike" kern="1200" cap="none" spc="0" normalizeH="0" baseline="0" noProof="0" dirty="0">
              <a:ln>
                <a:noFill/>
              </a:ln>
              <a:solidFill>
                <a:srgbClr val="006600"/>
              </a:solidFill>
              <a:effectLst>
                <a:outerShdw blurRad="38100" dist="38100" dir="2700000" algn="tl">
                  <a:srgbClr val="C0C0C0"/>
                </a:outerShdw>
              </a:effectLst>
              <a:uLnTx/>
              <a:uFillTx/>
              <a:latin typeface="Arial" pitchFamily="34" charset="0"/>
              <a:ea typeface="ＭＳ Ｐゴシック" pitchFamily="50" charset="-128"/>
              <a:cs typeface="+mn-cs"/>
            </a:endParaRPr>
          </a:p>
        </p:txBody>
      </p:sp>
      <p:sp>
        <p:nvSpPr>
          <p:cNvPr id="26" name="テキスト ボックス 25"/>
          <p:cNvSpPr txBox="1"/>
          <p:nvPr/>
        </p:nvSpPr>
        <p:spPr>
          <a:xfrm>
            <a:off x="5580112" y="5878659"/>
            <a:ext cx="3227165" cy="701731"/>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en-US" altLang="ja-JP" sz="1800" b="1" i="1" u="none" strike="noStrike" kern="1200" cap="none" spc="0" normalizeH="0" baseline="0" noProof="0" dirty="0" smtClean="0">
                <a:ln>
                  <a:noFill/>
                </a:ln>
                <a:solidFill>
                  <a:srgbClr val="000000"/>
                </a:solidFill>
                <a:effectLst/>
                <a:uLnTx/>
                <a:uFillTx/>
                <a:latin typeface="Arial" panose="020B0604020202020204" pitchFamily="34" charset="0"/>
                <a:ea typeface="ＭＳ Ｐゴシック" pitchFamily="50" charset="-128"/>
                <a:cs typeface="Arial" panose="020B0604020202020204" pitchFamily="34" charset="0"/>
              </a:rPr>
              <a:t>K</a:t>
            </a:r>
            <a:r>
              <a:rPr kumimoji="1" lang="en-US" altLang="ja-JP" sz="1800" b="1" i="1" u="none" strike="noStrike" kern="1200" cap="none" spc="0" normalizeH="0" baseline="-25000" noProof="0" dirty="0" smtClean="0">
                <a:ln>
                  <a:noFill/>
                </a:ln>
                <a:solidFill>
                  <a:srgbClr val="000000"/>
                </a:solidFill>
                <a:effectLst/>
                <a:uLnTx/>
                <a:uFillTx/>
                <a:latin typeface="Arial" panose="020B0604020202020204" pitchFamily="34" charset="0"/>
                <a:ea typeface="ＭＳ Ｐゴシック" pitchFamily="50" charset="-128"/>
                <a:cs typeface="Arial" panose="020B0604020202020204" pitchFamily="34" charset="0"/>
              </a:rPr>
              <a:t>u</a:t>
            </a:r>
            <a:r>
              <a:rPr kumimoji="1" lang="en-US" altLang="ja-JP" sz="1800" b="1" i="0" u="none" strike="noStrike" kern="1200" cap="none" spc="0" normalizeH="0" baseline="0" noProof="0" dirty="0" smtClean="0">
                <a:ln>
                  <a:noFill/>
                </a:ln>
                <a:solidFill>
                  <a:srgbClr val="000000"/>
                </a:solidFill>
                <a:effectLst/>
                <a:uLnTx/>
                <a:uFillTx/>
                <a:latin typeface="Arial" panose="020B0604020202020204" pitchFamily="34" charset="0"/>
                <a:ea typeface="ＭＳ Ｐゴシック" pitchFamily="50" charset="-128"/>
                <a:cs typeface="Arial" panose="020B0604020202020204" pitchFamily="34" charset="0"/>
              </a:rPr>
              <a:t> = (4.0±0.4</a:t>
            </a:r>
            <a:r>
              <a:rPr kumimoji="1" lang="en-US" altLang="ja-JP" sz="18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itchFamily="50" charset="-128"/>
                <a:cs typeface="Arial" panose="020B0604020202020204" pitchFamily="34" charset="0"/>
              </a:rPr>
              <a:t>)×</a:t>
            </a:r>
            <a:r>
              <a:rPr kumimoji="1" lang="en-US" altLang="ja-JP" sz="1800" b="1" i="0" u="none" strike="noStrike" kern="1200" cap="none" spc="0" normalizeH="0" baseline="0" noProof="0" dirty="0" smtClean="0">
                <a:ln>
                  <a:noFill/>
                </a:ln>
                <a:solidFill>
                  <a:srgbClr val="000000"/>
                </a:solidFill>
                <a:effectLst/>
                <a:uLnTx/>
                <a:uFillTx/>
                <a:latin typeface="Arial" panose="020B0604020202020204" pitchFamily="34" charset="0"/>
                <a:ea typeface="ＭＳ Ｐゴシック" pitchFamily="50" charset="-128"/>
                <a:cs typeface="Arial" panose="020B0604020202020204" pitchFamily="34" charset="0"/>
              </a:rPr>
              <a:t>10</a:t>
            </a:r>
            <a:r>
              <a:rPr kumimoji="1" lang="en-US" altLang="ja-JP" sz="1800" b="1" i="0" u="none" strike="noStrike" kern="1200" cap="none" spc="0" normalizeH="0" baseline="30000" noProof="0" dirty="0" smtClean="0">
                <a:ln>
                  <a:noFill/>
                </a:ln>
                <a:solidFill>
                  <a:srgbClr val="000000"/>
                </a:solidFill>
                <a:effectLst/>
                <a:uLnTx/>
                <a:uFillTx/>
                <a:latin typeface="Arial" panose="020B0604020202020204" pitchFamily="34" charset="0"/>
                <a:ea typeface="ＭＳ Ｐゴシック" pitchFamily="50" charset="-128"/>
                <a:cs typeface="Arial" panose="020B0604020202020204" pitchFamily="34" charset="0"/>
              </a:rPr>
              <a:t>4</a:t>
            </a:r>
            <a:r>
              <a:rPr kumimoji="1" lang="en-US" altLang="ja-JP" sz="1800" b="1" i="0" u="none" strike="noStrike" kern="1200" cap="none" spc="0" normalizeH="0" baseline="0" noProof="0" dirty="0">
                <a:ln>
                  <a:noFill/>
                </a:ln>
                <a:solidFill>
                  <a:srgbClr val="000000"/>
                </a:solidFill>
                <a:effectLst/>
                <a:uLnTx/>
                <a:uFillTx/>
                <a:latin typeface="Arial" charset="0"/>
                <a:ea typeface="ＭＳ Ｐゴシック" pitchFamily="50" charset="-128"/>
                <a:cs typeface="+mn-cs"/>
              </a:rPr>
              <a:t> </a:t>
            </a:r>
            <a:r>
              <a:rPr kumimoji="1" lang="en-US" altLang="ja-JP" sz="1800" b="1" i="0" u="none" strike="noStrike" kern="1200" cap="none" spc="0" normalizeH="0" baseline="0" noProof="0" dirty="0" smtClean="0">
                <a:ln>
                  <a:noFill/>
                </a:ln>
                <a:solidFill>
                  <a:srgbClr val="000000"/>
                </a:solidFill>
                <a:effectLst/>
                <a:uLnTx/>
                <a:uFillTx/>
                <a:latin typeface="Arial" charset="0"/>
                <a:ea typeface="ＭＳ Ｐゴシック" pitchFamily="50" charset="-128"/>
                <a:cs typeface="+mn-cs"/>
              </a:rPr>
              <a:t>J/m</a:t>
            </a:r>
            <a:r>
              <a:rPr kumimoji="1" lang="en-US" altLang="ja-JP" sz="1800" b="1" i="0" u="none" strike="noStrike" kern="1200" cap="none" spc="0" normalizeH="0" baseline="30000" noProof="0" dirty="0" smtClean="0">
                <a:ln>
                  <a:noFill/>
                </a:ln>
                <a:solidFill>
                  <a:srgbClr val="000000"/>
                </a:solidFill>
                <a:effectLst/>
                <a:uLnTx/>
                <a:uFillTx/>
                <a:latin typeface="Arial" charset="0"/>
                <a:ea typeface="ＭＳ Ｐゴシック" pitchFamily="50" charset="-128"/>
                <a:cs typeface="+mn-cs"/>
              </a:rPr>
              <a:t>3 </a:t>
            </a:r>
            <a:r>
              <a:rPr kumimoji="1" lang="en-US" altLang="ja-JP" sz="1800" b="1" i="0" u="none" strike="noStrike" kern="1200" cap="none" spc="0" normalizeH="0" baseline="0" noProof="0" dirty="0" smtClean="0">
                <a:ln>
                  <a:noFill/>
                </a:ln>
                <a:solidFill>
                  <a:srgbClr val="000000"/>
                </a:solidFill>
                <a:effectLst/>
                <a:uLnTx/>
                <a:uFillTx/>
                <a:latin typeface="Arial" charset="0"/>
                <a:ea typeface="ＭＳ Ｐゴシック" pitchFamily="50" charset="-128"/>
                <a:cs typeface="+mn-cs"/>
              </a:rPr>
              <a:t>&gt; 0</a:t>
            </a:r>
            <a:endParaRPr kumimoji="1" lang="en-US" altLang="ja-JP" sz="1800" b="1" i="0" u="none" strike="noStrike" kern="1200" cap="none" spc="0" normalizeH="0" baseline="30000" noProof="0" dirty="0">
              <a:ln>
                <a:noFill/>
              </a:ln>
              <a:solidFill>
                <a:srgbClr val="000000"/>
              </a:solidFill>
              <a:effectLst/>
              <a:uLnTx/>
              <a:uFillTx/>
              <a:latin typeface="Arial" charset="0"/>
              <a:ea typeface="ＭＳ Ｐゴシック" pitchFamily="50" charset="-128"/>
              <a:cs typeface="+mn-cs"/>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en-US" altLang="ja-JP" sz="1800" b="1" i="0" u="none" strike="noStrike" kern="1200" cap="none" spc="0" normalizeH="0" baseline="0" noProof="0" dirty="0" smtClean="0">
                <a:ln>
                  <a:noFill/>
                </a:ln>
                <a:solidFill>
                  <a:srgbClr val="000000"/>
                </a:solidFill>
                <a:effectLst/>
                <a:uLnTx/>
                <a:uFillTx/>
                <a:latin typeface="Arial" charset="0"/>
                <a:ea typeface="ＭＳ Ｐゴシック" pitchFamily="50" charset="-128"/>
                <a:cs typeface="+mn-cs"/>
              </a:rPr>
              <a:t>  out-of-plane </a:t>
            </a:r>
            <a:r>
              <a:rPr kumimoji="1" lang="en-US" altLang="ja-JP" sz="1800" b="1" i="0" u="none" strike="noStrike" kern="1200" cap="none" spc="0" normalizeH="0" baseline="0" noProof="0" dirty="0">
                <a:ln>
                  <a:noFill/>
                </a:ln>
                <a:solidFill>
                  <a:srgbClr val="000000"/>
                </a:solidFill>
                <a:effectLst/>
                <a:uLnTx/>
                <a:uFillTx/>
                <a:latin typeface="Arial" charset="0"/>
                <a:ea typeface="ＭＳ Ｐゴシック" pitchFamily="50" charset="-128"/>
                <a:cs typeface="+mn-cs"/>
              </a:rPr>
              <a:t>easy </a:t>
            </a:r>
            <a:r>
              <a:rPr kumimoji="1" lang="en-US" altLang="ja-JP" sz="1800" b="1" i="0" u="none" strike="noStrike" kern="1200" cap="none" spc="0" normalizeH="0" baseline="0" noProof="0" dirty="0" smtClean="0">
                <a:ln>
                  <a:noFill/>
                </a:ln>
                <a:solidFill>
                  <a:srgbClr val="000000"/>
                </a:solidFill>
                <a:effectLst/>
                <a:uLnTx/>
                <a:uFillTx/>
                <a:latin typeface="Arial" charset="0"/>
                <a:ea typeface="ＭＳ Ｐゴシック" pitchFamily="50" charset="-128"/>
                <a:cs typeface="+mn-cs"/>
              </a:rPr>
              <a:t>axis</a:t>
            </a:r>
            <a:endParaRPr kumimoji="1" lang="ja-JP" altLang="en-US" sz="1800" b="1" i="1" u="none" strike="noStrike" kern="1200" cap="none" spc="0" normalizeH="0" baseline="0" noProof="0" dirty="0">
              <a:ln>
                <a:noFill/>
              </a:ln>
              <a:solidFill>
                <a:srgbClr val="000000"/>
              </a:solidFill>
              <a:effectLst/>
              <a:uLnTx/>
              <a:uFillTx/>
              <a:latin typeface="Arial" charset="0"/>
              <a:ea typeface="ＭＳ Ｐゴシック" pitchFamily="50" charset="-128"/>
              <a:cs typeface="+mn-cs"/>
            </a:endParaRPr>
          </a:p>
        </p:txBody>
      </p:sp>
      <p:sp>
        <p:nvSpPr>
          <p:cNvPr id="51" name="テキスト ボックス 50"/>
          <p:cNvSpPr txBox="1"/>
          <p:nvPr/>
        </p:nvSpPr>
        <p:spPr>
          <a:xfrm>
            <a:off x="1187266" y="5895621"/>
            <a:ext cx="3528392" cy="701731"/>
          </a:xfrm>
          <a:prstGeom prst="rect">
            <a:avLst/>
          </a:prstGeom>
          <a:noFill/>
          <a:ln w="28575">
            <a:noFill/>
          </a:ln>
        </p:spPr>
        <p:txBody>
          <a:bodyPr wrap="square" rtlCol="0">
            <a:spAutoFit/>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en-US" altLang="ja-JP" sz="1800" b="1" i="1" u="none" strike="noStrike" kern="1200" cap="none" spc="0" normalizeH="0" baseline="0" noProof="0" dirty="0" smtClean="0">
                <a:ln>
                  <a:noFill/>
                </a:ln>
                <a:solidFill>
                  <a:srgbClr val="000000"/>
                </a:solidFill>
                <a:effectLst/>
                <a:uLnTx/>
                <a:uFillTx/>
                <a:latin typeface="Arial" charset="0"/>
                <a:ea typeface="ＭＳ Ｐゴシック" pitchFamily="50" charset="-128"/>
                <a:cs typeface="+mn-cs"/>
              </a:rPr>
              <a:t>K</a:t>
            </a:r>
            <a:r>
              <a:rPr kumimoji="1" lang="en-US" altLang="ja-JP" sz="1800" b="1" i="1" u="none" strike="noStrike" kern="1200" cap="none" spc="0" normalizeH="0" baseline="-25000" noProof="0" dirty="0" smtClean="0">
                <a:ln>
                  <a:noFill/>
                </a:ln>
                <a:solidFill>
                  <a:srgbClr val="000000"/>
                </a:solidFill>
                <a:effectLst/>
                <a:uLnTx/>
                <a:uFillTx/>
                <a:latin typeface="Arial" charset="0"/>
                <a:ea typeface="ＭＳ Ｐゴシック" pitchFamily="50" charset="-128"/>
                <a:cs typeface="+mn-cs"/>
              </a:rPr>
              <a:t>u</a:t>
            </a:r>
            <a:r>
              <a:rPr kumimoji="1" lang="en-US" altLang="ja-JP" sz="1800" b="1" i="0" u="none" strike="noStrike" kern="1200" cap="none" spc="0" normalizeH="0" baseline="0" noProof="0" dirty="0" smtClean="0">
                <a:ln>
                  <a:noFill/>
                </a:ln>
                <a:solidFill>
                  <a:srgbClr val="000000"/>
                </a:solidFill>
                <a:effectLst/>
                <a:uLnTx/>
                <a:uFillTx/>
                <a:latin typeface="Arial" charset="0"/>
                <a:ea typeface="ＭＳ Ｐゴシック" pitchFamily="50" charset="-128"/>
                <a:cs typeface="+mn-cs"/>
              </a:rPr>
              <a:t> </a:t>
            </a:r>
            <a:r>
              <a:rPr kumimoji="1" lang="en-US" altLang="ja-JP" sz="1800" b="1" i="0" u="none" strike="noStrike" kern="1200" cap="none" spc="0" normalizeH="0" baseline="0" noProof="0" dirty="0">
                <a:ln>
                  <a:noFill/>
                </a:ln>
                <a:solidFill>
                  <a:srgbClr val="000000"/>
                </a:solidFill>
                <a:effectLst/>
                <a:uLnTx/>
                <a:uFillTx/>
                <a:latin typeface="Arial" charset="0"/>
                <a:ea typeface="ＭＳ Ｐゴシック" pitchFamily="50" charset="-128"/>
                <a:cs typeface="+mn-cs"/>
              </a:rPr>
              <a:t>= </a:t>
            </a:r>
            <a:r>
              <a:rPr kumimoji="1" lang="en-US" altLang="ja-JP" sz="1800" b="1" i="0" u="none" strike="noStrike" kern="1200" cap="none" spc="0" normalizeH="0" baseline="0" noProof="0" dirty="0" smtClean="0">
                <a:ln>
                  <a:noFill/>
                </a:ln>
                <a:solidFill>
                  <a:srgbClr val="000000"/>
                </a:solidFill>
                <a:effectLst/>
                <a:uLnTx/>
                <a:uFillTx/>
                <a:latin typeface="Arial" charset="0"/>
                <a:ea typeface="ＭＳ Ｐゴシック" pitchFamily="50" charset="-128"/>
                <a:cs typeface="+mn-cs"/>
              </a:rPr>
              <a:t>- </a:t>
            </a:r>
            <a:r>
              <a:rPr kumimoji="1" lang="en-US" altLang="ja-JP" sz="1800" b="1" i="0" u="none" strike="noStrike" kern="1200" cap="none" spc="0" normalizeH="0" baseline="0" noProof="0" dirty="0">
                <a:ln>
                  <a:noFill/>
                </a:ln>
                <a:solidFill>
                  <a:srgbClr val="000000"/>
                </a:solidFill>
                <a:effectLst/>
                <a:uLnTx/>
                <a:uFillTx/>
                <a:latin typeface="Arial" charset="0"/>
                <a:ea typeface="ＭＳ Ｐゴシック" pitchFamily="50" charset="-128"/>
                <a:cs typeface="+mn-cs"/>
              </a:rPr>
              <a:t>(1.9±0.1) x 10</a:t>
            </a:r>
            <a:r>
              <a:rPr kumimoji="1" lang="en-US" altLang="ja-JP" sz="1800" b="1" i="0" u="none" strike="noStrike" kern="1200" cap="none" spc="0" normalizeH="0" baseline="30000" noProof="0" dirty="0">
                <a:ln>
                  <a:noFill/>
                </a:ln>
                <a:solidFill>
                  <a:srgbClr val="000000"/>
                </a:solidFill>
                <a:effectLst/>
                <a:uLnTx/>
                <a:uFillTx/>
                <a:latin typeface="Arial" charset="0"/>
                <a:ea typeface="ＭＳ Ｐゴシック" pitchFamily="50" charset="-128"/>
                <a:cs typeface="+mn-cs"/>
              </a:rPr>
              <a:t>4</a:t>
            </a:r>
            <a:r>
              <a:rPr kumimoji="1" lang="en-US" altLang="ja-JP" sz="1800" b="1" i="0" u="none" strike="noStrike" kern="1200" cap="none" spc="0" normalizeH="0" baseline="0" noProof="0" dirty="0">
                <a:ln>
                  <a:noFill/>
                </a:ln>
                <a:solidFill>
                  <a:srgbClr val="000000"/>
                </a:solidFill>
                <a:effectLst/>
                <a:uLnTx/>
                <a:uFillTx/>
                <a:latin typeface="Arial" charset="0"/>
                <a:ea typeface="ＭＳ Ｐゴシック" pitchFamily="50" charset="-128"/>
                <a:cs typeface="+mn-cs"/>
              </a:rPr>
              <a:t> </a:t>
            </a:r>
            <a:r>
              <a:rPr kumimoji="1" lang="en-US" altLang="ja-JP" sz="1800" b="1" i="0" u="none" strike="noStrike" kern="1200" cap="none" spc="0" normalizeH="0" baseline="0" noProof="0" dirty="0" smtClean="0">
                <a:ln>
                  <a:noFill/>
                </a:ln>
                <a:solidFill>
                  <a:srgbClr val="000000"/>
                </a:solidFill>
                <a:effectLst/>
                <a:uLnTx/>
                <a:uFillTx/>
                <a:latin typeface="Arial" charset="0"/>
                <a:ea typeface="ＭＳ Ｐゴシック" pitchFamily="50" charset="-128"/>
                <a:cs typeface="+mn-cs"/>
              </a:rPr>
              <a:t>J/m</a:t>
            </a:r>
            <a:r>
              <a:rPr kumimoji="1" lang="en-US" altLang="ja-JP" sz="1800" b="1" i="0" u="none" strike="noStrike" kern="1200" cap="none" spc="0" normalizeH="0" baseline="30000" noProof="0" dirty="0" smtClean="0">
                <a:ln>
                  <a:noFill/>
                </a:ln>
                <a:solidFill>
                  <a:srgbClr val="000000"/>
                </a:solidFill>
                <a:effectLst/>
                <a:uLnTx/>
                <a:uFillTx/>
                <a:latin typeface="Arial" charset="0"/>
                <a:ea typeface="ＭＳ Ｐゴシック" pitchFamily="50" charset="-128"/>
                <a:cs typeface="+mn-cs"/>
              </a:rPr>
              <a:t>3 </a:t>
            </a:r>
            <a:r>
              <a:rPr kumimoji="1" lang="en-US" altLang="ja-JP" sz="1800" b="1" i="0" u="none" strike="noStrike" kern="1200" cap="none" spc="0" normalizeH="0" baseline="0" noProof="0" dirty="0" smtClean="0">
                <a:ln>
                  <a:noFill/>
                </a:ln>
                <a:solidFill>
                  <a:srgbClr val="000000"/>
                </a:solidFill>
                <a:effectLst/>
                <a:uLnTx/>
                <a:uFillTx/>
                <a:latin typeface="Arial" charset="0"/>
                <a:ea typeface="ＭＳ Ｐゴシック" pitchFamily="50" charset="-128"/>
                <a:cs typeface="+mn-cs"/>
              </a:rPr>
              <a:t>&lt; 0</a:t>
            </a:r>
            <a:endParaRPr kumimoji="1" lang="en-US" altLang="ja-JP" sz="1800" b="1" i="0" u="none" strike="noStrike" kern="1200" cap="none" spc="0" normalizeH="0" baseline="30000" noProof="0" dirty="0" smtClean="0">
              <a:ln>
                <a:noFill/>
              </a:ln>
              <a:solidFill>
                <a:srgbClr val="000000"/>
              </a:solidFill>
              <a:effectLst/>
              <a:uLnTx/>
              <a:uFillTx/>
              <a:latin typeface="Arial" charset="0"/>
              <a:ea typeface="ＭＳ Ｐゴシック" pitchFamily="50" charset="-128"/>
              <a:cs typeface="+mn-cs"/>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en-US" altLang="ja-JP" sz="1800" b="1" i="0" u="none" strike="noStrike" kern="1200" cap="none" spc="0" normalizeH="0" baseline="0" noProof="0" dirty="0">
                <a:ln>
                  <a:noFill/>
                </a:ln>
                <a:solidFill>
                  <a:srgbClr val="000000"/>
                </a:solidFill>
                <a:effectLst/>
                <a:uLnTx/>
                <a:uFillTx/>
                <a:latin typeface="Arial" charset="0"/>
                <a:ea typeface="ＭＳ Ｐゴシック" pitchFamily="50" charset="-128"/>
                <a:cs typeface="+mn-cs"/>
              </a:rPr>
              <a:t> </a:t>
            </a:r>
            <a:r>
              <a:rPr kumimoji="1" lang="en-US" altLang="ja-JP" sz="1800" b="1" i="0" u="none" strike="noStrike" kern="1200" cap="none" spc="0" normalizeH="0" baseline="0" noProof="0" dirty="0" smtClean="0">
                <a:ln>
                  <a:noFill/>
                </a:ln>
                <a:solidFill>
                  <a:srgbClr val="000000"/>
                </a:solidFill>
                <a:effectLst/>
                <a:uLnTx/>
                <a:uFillTx/>
                <a:latin typeface="Arial" charset="0"/>
                <a:ea typeface="ＭＳ Ｐゴシック" pitchFamily="50" charset="-128"/>
                <a:cs typeface="+mn-cs"/>
              </a:rPr>
              <a:t>    in-plane easy axis</a:t>
            </a:r>
            <a:endParaRPr kumimoji="1" lang="ja-JP" altLang="en-US" sz="1800" b="1" i="1" u="none" strike="noStrike" kern="1200" cap="none" spc="0" normalizeH="0" baseline="0" noProof="0" dirty="0">
              <a:ln>
                <a:noFill/>
              </a:ln>
              <a:solidFill>
                <a:srgbClr val="000000"/>
              </a:solidFill>
              <a:effectLst/>
              <a:uLnTx/>
              <a:uFillTx/>
              <a:latin typeface="Arial" charset="0"/>
              <a:ea typeface="ＭＳ Ｐゴシック" pitchFamily="50" charset="-128"/>
              <a:cs typeface="+mn-cs"/>
            </a:endParaRPr>
          </a:p>
        </p:txBody>
      </p:sp>
      <p:sp>
        <p:nvSpPr>
          <p:cNvPr id="52" name="Text Box 7"/>
          <p:cNvSpPr txBox="1">
            <a:spLocks noChangeArrowheads="1"/>
          </p:cNvSpPr>
          <p:nvPr/>
        </p:nvSpPr>
        <p:spPr bwMode="auto">
          <a:xfrm>
            <a:off x="5220072" y="2876426"/>
            <a:ext cx="14255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0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0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0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1600" b="1" i="0" u="none" strike="noStrike" kern="1200" cap="none" spc="0" normalizeH="0" baseline="0" noProof="0" dirty="0">
                <a:ln>
                  <a:noFill/>
                </a:ln>
                <a:solidFill>
                  <a:srgbClr val="C00000"/>
                </a:solidFill>
                <a:effectLst/>
                <a:uLnTx/>
                <a:uFillTx/>
                <a:latin typeface="Arial" panose="020B0604020202020204" pitchFamily="34" charset="0"/>
                <a:ea typeface="ＭＳ Ｐゴシック" panose="020B0600070205080204" pitchFamily="50" charset="-128"/>
                <a:cs typeface="+mn-cs"/>
              </a:rPr>
              <a:t>compressive</a:t>
            </a:r>
          </a:p>
        </p:txBody>
      </p:sp>
      <p:sp>
        <p:nvSpPr>
          <p:cNvPr id="53" name="Text Box 8"/>
          <p:cNvSpPr txBox="1">
            <a:spLocks noChangeArrowheads="1"/>
          </p:cNvSpPr>
          <p:nvPr/>
        </p:nvSpPr>
        <p:spPr bwMode="auto">
          <a:xfrm>
            <a:off x="1551550" y="3124916"/>
            <a:ext cx="828675" cy="3365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0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0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0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1600" b="1" i="0" u="none" strike="noStrike" kern="1200" cap="none" spc="0" normalizeH="0" baseline="0" noProof="0" dirty="0">
                <a:ln>
                  <a:noFill/>
                </a:ln>
                <a:solidFill>
                  <a:srgbClr val="C00000"/>
                </a:solidFill>
                <a:effectLst/>
                <a:uLnTx/>
                <a:uFillTx/>
                <a:latin typeface="Arial" panose="020B0604020202020204" pitchFamily="34" charset="0"/>
                <a:ea typeface="ＭＳ Ｐゴシック" panose="020B0600070205080204" pitchFamily="50" charset="-128"/>
                <a:cs typeface="+mn-cs"/>
              </a:rPr>
              <a:t>tensile</a:t>
            </a:r>
          </a:p>
        </p:txBody>
      </p:sp>
      <p:grpSp>
        <p:nvGrpSpPr>
          <p:cNvPr id="60" name="グループ化 59"/>
          <p:cNvGrpSpPr/>
          <p:nvPr/>
        </p:nvGrpSpPr>
        <p:grpSpPr>
          <a:xfrm>
            <a:off x="1249678" y="2296952"/>
            <a:ext cx="1456947" cy="800719"/>
            <a:chOff x="3517198" y="1353786"/>
            <a:chExt cx="1456947" cy="800719"/>
          </a:xfrm>
        </p:grpSpPr>
        <p:sp>
          <p:nvSpPr>
            <p:cNvPr id="61" name="AutoShape 33"/>
            <p:cNvSpPr>
              <a:spLocks noChangeArrowheads="1"/>
            </p:cNvSpPr>
            <p:nvPr/>
          </p:nvSpPr>
          <p:spPr bwMode="auto">
            <a:xfrm rot="20912007" flipH="1">
              <a:off x="3517198" y="1813610"/>
              <a:ext cx="288925" cy="192088"/>
            </a:xfrm>
            <a:prstGeom prst="rightArrow">
              <a:avLst>
                <a:gd name="adj1" fmla="val 50000"/>
                <a:gd name="adj2" fmla="val 37603"/>
              </a:avLst>
            </a:prstGeom>
            <a:solidFill>
              <a:srgbClr val="C00000"/>
            </a:solidFill>
            <a:ln w="9525">
              <a:solidFill>
                <a:srgbClr val="000000"/>
              </a:solidFill>
              <a:miter lim="800000"/>
              <a:headEnd/>
              <a:tailEnd/>
            </a:ln>
          </p:spPr>
          <p:txBody>
            <a:bodyPr lIns="74295" tIns="8890" rIns="74295" bIns="8890"/>
            <a:lstStyle>
              <a:lvl1pPr eaLnBrk="0" hangingPunct="0">
                <a:defRPr kumimoji="1" sz="20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0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0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en-US" sz="2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62" name="AutoShape 34"/>
            <p:cNvSpPr>
              <a:spLocks noChangeArrowheads="1"/>
            </p:cNvSpPr>
            <p:nvPr/>
          </p:nvSpPr>
          <p:spPr bwMode="auto">
            <a:xfrm rot="10567909" flipH="1">
              <a:off x="4685220" y="1600278"/>
              <a:ext cx="288925" cy="192088"/>
            </a:xfrm>
            <a:prstGeom prst="rightArrow">
              <a:avLst>
                <a:gd name="adj1" fmla="val 50000"/>
                <a:gd name="adj2" fmla="val 37603"/>
              </a:avLst>
            </a:prstGeom>
            <a:solidFill>
              <a:srgbClr val="C00000"/>
            </a:solidFill>
            <a:ln w="9525">
              <a:solidFill>
                <a:srgbClr val="000000"/>
              </a:solidFill>
              <a:miter lim="800000"/>
              <a:headEnd/>
              <a:tailEnd/>
            </a:ln>
          </p:spPr>
          <p:txBody>
            <a:bodyPr lIns="74295" tIns="8890" rIns="74295" bIns="8890"/>
            <a:lstStyle>
              <a:lvl1pPr eaLnBrk="0" hangingPunct="0">
                <a:defRPr kumimoji="1" sz="20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0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0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en-US" sz="2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63" name="AutoShape 35"/>
            <p:cNvSpPr>
              <a:spLocks noChangeArrowheads="1"/>
            </p:cNvSpPr>
            <p:nvPr/>
          </p:nvSpPr>
          <p:spPr bwMode="auto">
            <a:xfrm rot="13500000" flipH="1">
              <a:off x="4382811" y="1913999"/>
              <a:ext cx="288925" cy="192088"/>
            </a:xfrm>
            <a:prstGeom prst="rightArrow">
              <a:avLst>
                <a:gd name="adj1" fmla="val 50000"/>
                <a:gd name="adj2" fmla="val 37603"/>
              </a:avLst>
            </a:prstGeom>
            <a:solidFill>
              <a:srgbClr val="C00000"/>
            </a:solidFill>
            <a:ln w="9525">
              <a:solidFill>
                <a:srgbClr val="000000"/>
              </a:solidFill>
              <a:miter lim="800000"/>
              <a:headEnd/>
              <a:tailEnd/>
            </a:ln>
          </p:spPr>
          <p:txBody>
            <a:bodyPr lIns="74295" tIns="8890" rIns="74295" bIns="8890"/>
            <a:lstStyle>
              <a:lvl1pPr eaLnBrk="0" hangingPunct="0">
                <a:defRPr kumimoji="1" sz="20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0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0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en-US" sz="2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64" name="AutoShape 36"/>
            <p:cNvSpPr>
              <a:spLocks noChangeArrowheads="1"/>
            </p:cNvSpPr>
            <p:nvPr/>
          </p:nvSpPr>
          <p:spPr bwMode="auto">
            <a:xfrm rot="2700000" flipH="1">
              <a:off x="3844439" y="1402999"/>
              <a:ext cx="290513" cy="192088"/>
            </a:xfrm>
            <a:prstGeom prst="rightArrow">
              <a:avLst>
                <a:gd name="adj1" fmla="val 50000"/>
                <a:gd name="adj2" fmla="val 37810"/>
              </a:avLst>
            </a:prstGeom>
            <a:solidFill>
              <a:srgbClr val="C00000"/>
            </a:solidFill>
            <a:ln w="9525">
              <a:solidFill>
                <a:srgbClr val="000000"/>
              </a:solidFill>
              <a:miter lim="800000"/>
              <a:headEnd/>
              <a:tailEnd/>
            </a:ln>
          </p:spPr>
          <p:txBody>
            <a:bodyPr lIns="74295" tIns="8890" rIns="74295" bIns="8890"/>
            <a:lstStyle>
              <a:lvl1pPr eaLnBrk="0" hangingPunct="0">
                <a:defRPr kumimoji="1" sz="20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0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0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en-US" sz="2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65" name="正方形/長方形 64"/>
            <p:cNvSpPr/>
            <p:nvPr/>
          </p:nvSpPr>
          <p:spPr bwMode="auto">
            <a:xfrm>
              <a:off x="3930094" y="1488851"/>
              <a:ext cx="624548" cy="436009"/>
            </a:xfrm>
            <a:prstGeom prst="rect">
              <a:avLst/>
            </a:prstGeom>
            <a:solidFill>
              <a:srgbClr val="C00000">
                <a:alpha val="74902"/>
              </a:srgbClr>
            </a:solidFill>
            <a:ln w="34925" cap="flat" cmpd="sng" algn="ctr">
              <a:solidFill>
                <a:srgbClr val="FFFFFF"/>
              </a:solidFill>
              <a:prstDash val="solid"/>
              <a:round/>
              <a:headEnd type="none" w="med" len="med"/>
              <a:tailEnd type="none" w="med" len="med"/>
            </a:ln>
            <a:effectLst>
              <a:outerShdw blurRad="317500" dir="2700000" algn="ctr">
                <a:srgbClr val="000000">
                  <a:alpha val="43000"/>
                </a:srgbClr>
              </a:outerShdw>
            </a:effectLst>
            <a:scene3d>
              <a:camera prst="isometricOffAxis1Top"/>
              <a:lightRig rig="threePt" dir="t">
                <a:rot lat="0" lon="0" rev="0"/>
              </a:lightRig>
            </a:scene3d>
            <a:sp3d extrusionH="38100" prstMaterial="clear">
              <a:bevelT w="260350" h="50800" prst="softRound"/>
              <a:bevelB prst="softRound"/>
            </a:sp3d>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en-US" sz="2000" b="0" i="0" u="none" strike="noStrike" kern="1200" cap="none" spc="0" normalizeH="0" baseline="0" noProof="0" smtClean="0">
                <a:ln>
                  <a:noFill/>
                </a:ln>
                <a:solidFill>
                  <a:srgbClr val="000000"/>
                </a:solidFill>
                <a:effectLst/>
                <a:uLnTx/>
                <a:uFillTx/>
                <a:latin typeface="Arial" pitchFamily="34" charset="0"/>
                <a:ea typeface="ＭＳ Ｐゴシック" pitchFamily="50" charset="-128"/>
                <a:cs typeface="+mn-cs"/>
              </a:endParaRPr>
            </a:p>
          </p:txBody>
        </p:sp>
      </p:grpSp>
      <p:grpSp>
        <p:nvGrpSpPr>
          <p:cNvPr id="54" name="グループ化 53"/>
          <p:cNvGrpSpPr/>
          <p:nvPr/>
        </p:nvGrpSpPr>
        <p:grpSpPr>
          <a:xfrm>
            <a:off x="5558041" y="2280602"/>
            <a:ext cx="1441451" cy="804230"/>
            <a:chOff x="3519402" y="1342040"/>
            <a:chExt cx="1441451" cy="804230"/>
          </a:xfrm>
        </p:grpSpPr>
        <p:sp>
          <p:nvSpPr>
            <p:cNvPr id="55" name="AutoShape 33"/>
            <p:cNvSpPr>
              <a:spLocks noChangeArrowheads="1"/>
            </p:cNvSpPr>
            <p:nvPr/>
          </p:nvSpPr>
          <p:spPr bwMode="auto">
            <a:xfrm rot="20912007" flipH="1">
              <a:off x="4671928" y="1638301"/>
              <a:ext cx="288925" cy="192088"/>
            </a:xfrm>
            <a:prstGeom prst="rightArrow">
              <a:avLst>
                <a:gd name="adj1" fmla="val 50000"/>
                <a:gd name="adj2" fmla="val 37603"/>
              </a:avLst>
            </a:prstGeom>
            <a:solidFill>
              <a:srgbClr val="C00000"/>
            </a:solidFill>
            <a:ln w="9525">
              <a:solidFill>
                <a:srgbClr val="000000"/>
              </a:solidFill>
              <a:miter lim="800000"/>
              <a:headEnd/>
              <a:tailEnd/>
            </a:ln>
          </p:spPr>
          <p:txBody>
            <a:bodyPr lIns="74295" tIns="8890" rIns="74295" bIns="8890"/>
            <a:lstStyle>
              <a:lvl1pPr eaLnBrk="0" hangingPunct="0">
                <a:defRPr kumimoji="1" sz="20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0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0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en-US" sz="2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56" name="AutoShape 34"/>
            <p:cNvSpPr>
              <a:spLocks noChangeArrowheads="1"/>
            </p:cNvSpPr>
            <p:nvPr/>
          </p:nvSpPr>
          <p:spPr bwMode="auto">
            <a:xfrm rot="10567909" flipH="1">
              <a:off x="3519402" y="1797051"/>
              <a:ext cx="288925" cy="192088"/>
            </a:xfrm>
            <a:prstGeom prst="rightArrow">
              <a:avLst>
                <a:gd name="adj1" fmla="val 50000"/>
                <a:gd name="adj2" fmla="val 37603"/>
              </a:avLst>
            </a:prstGeom>
            <a:solidFill>
              <a:srgbClr val="C00000"/>
            </a:solidFill>
            <a:ln w="9525">
              <a:solidFill>
                <a:srgbClr val="000000"/>
              </a:solidFill>
              <a:miter lim="800000"/>
              <a:headEnd/>
              <a:tailEnd/>
            </a:ln>
          </p:spPr>
          <p:txBody>
            <a:bodyPr lIns="74295" tIns="8890" rIns="74295" bIns="8890"/>
            <a:lstStyle>
              <a:lvl1pPr eaLnBrk="0" hangingPunct="0">
                <a:defRPr kumimoji="1" sz="20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0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0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en-US" sz="2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57" name="AutoShape 35"/>
            <p:cNvSpPr>
              <a:spLocks noChangeArrowheads="1"/>
            </p:cNvSpPr>
            <p:nvPr/>
          </p:nvSpPr>
          <p:spPr bwMode="auto">
            <a:xfrm rot="13500000" flipH="1">
              <a:off x="3838409" y="1390459"/>
              <a:ext cx="288925" cy="192088"/>
            </a:xfrm>
            <a:prstGeom prst="rightArrow">
              <a:avLst>
                <a:gd name="adj1" fmla="val 50000"/>
                <a:gd name="adj2" fmla="val 37603"/>
              </a:avLst>
            </a:prstGeom>
            <a:solidFill>
              <a:srgbClr val="C00000"/>
            </a:solidFill>
            <a:ln w="9525">
              <a:solidFill>
                <a:srgbClr val="000000"/>
              </a:solidFill>
              <a:miter lim="800000"/>
              <a:headEnd/>
              <a:tailEnd/>
            </a:ln>
          </p:spPr>
          <p:txBody>
            <a:bodyPr lIns="74295" tIns="8890" rIns="74295" bIns="8890"/>
            <a:lstStyle>
              <a:lvl1pPr eaLnBrk="0" hangingPunct="0">
                <a:defRPr kumimoji="1" sz="20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0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0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en-US" sz="2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58" name="AutoShape 36"/>
            <p:cNvSpPr>
              <a:spLocks noChangeArrowheads="1"/>
            </p:cNvSpPr>
            <p:nvPr/>
          </p:nvSpPr>
          <p:spPr bwMode="auto">
            <a:xfrm rot="2700000" flipH="1">
              <a:off x="4372994" y="1904970"/>
              <a:ext cx="290513" cy="192088"/>
            </a:xfrm>
            <a:prstGeom prst="rightArrow">
              <a:avLst>
                <a:gd name="adj1" fmla="val 50000"/>
                <a:gd name="adj2" fmla="val 37810"/>
              </a:avLst>
            </a:prstGeom>
            <a:solidFill>
              <a:srgbClr val="C00000"/>
            </a:solidFill>
            <a:ln w="9525">
              <a:solidFill>
                <a:srgbClr val="000000"/>
              </a:solidFill>
              <a:miter lim="800000"/>
              <a:headEnd/>
              <a:tailEnd/>
            </a:ln>
          </p:spPr>
          <p:txBody>
            <a:bodyPr lIns="74295" tIns="8890" rIns="74295" bIns="8890"/>
            <a:lstStyle>
              <a:lvl1pPr eaLnBrk="0" hangingPunct="0">
                <a:defRPr kumimoji="1" sz="20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0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0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en-US" sz="2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59" name="正方形/長方形 58"/>
            <p:cNvSpPr/>
            <p:nvPr/>
          </p:nvSpPr>
          <p:spPr bwMode="auto">
            <a:xfrm>
              <a:off x="3930094" y="1488851"/>
              <a:ext cx="624548" cy="436009"/>
            </a:xfrm>
            <a:prstGeom prst="rect">
              <a:avLst/>
            </a:prstGeom>
            <a:solidFill>
              <a:srgbClr val="C00000">
                <a:alpha val="78039"/>
              </a:srgbClr>
            </a:solidFill>
            <a:ln w="34925" cap="flat" cmpd="sng" algn="ctr">
              <a:solidFill>
                <a:srgbClr val="FFFFFF"/>
              </a:solidFill>
              <a:prstDash val="solid"/>
              <a:round/>
              <a:headEnd type="none" w="med" len="med"/>
              <a:tailEnd type="none" w="med" len="med"/>
            </a:ln>
            <a:effectLst>
              <a:outerShdw blurRad="317500" dir="2700000" algn="ctr">
                <a:srgbClr val="000000">
                  <a:alpha val="43000"/>
                </a:srgbClr>
              </a:outerShdw>
            </a:effectLst>
            <a:scene3d>
              <a:camera prst="isometricOffAxis1Top"/>
              <a:lightRig rig="threePt" dir="t">
                <a:rot lat="0" lon="0" rev="0"/>
              </a:lightRig>
            </a:scene3d>
            <a:sp3d extrusionH="38100" prstMaterial="clear">
              <a:bevelT w="260350" h="50800" prst="softRound"/>
              <a:bevelB prst="softRound"/>
            </a:sp3d>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en-US" sz="2000" b="0" i="0" u="none" strike="noStrike" kern="1200" cap="none" spc="0" normalizeH="0" baseline="0" noProof="0" smtClean="0">
                <a:ln>
                  <a:noFill/>
                </a:ln>
                <a:solidFill>
                  <a:srgbClr val="000000"/>
                </a:solidFill>
                <a:effectLst/>
                <a:uLnTx/>
                <a:uFillTx/>
                <a:latin typeface="Arial" pitchFamily="34" charset="0"/>
                <a:ea typeface="ＭＳ Ｐゴシック" pitchFamily="50" charset="-128"/>
                <a:cs typeface="+mn-cs"/>
              </a:endParaRPr>
            </a:p>
          </p:txBody>
        </p:sp>
      </p:grpSp>
      <p:grpSp>
        <p:nvGrpSpPr>
          <p:cNvPr id="66" name="グループ化 65"/>
          <p:cNvGrpSpPr/>
          <p:nvPr/>
        </p:nvGrpSpPr>
        <p:grpSpPr>
          <a:xfrm>
            <a:off x="6098023" y="2132107"/>
            <a:ext cx="356188" cy="697782"/>
            <a:chOff x="1143326" y="1830220"/>
            <a:chExt cx="356188" cy="697782"/>
          </a:xfrm>
        </p:grpSpPr>
        <p:sp>
          <p:nvSpPr>
            <p:cNvPr id="67" name="AutoShape 20"/>
            <p:cNvSpPr>
              <a:spLocks noChangeArrowheads="1"/>
            </p:cNvSpPr>
            <p:nvPr/>
          </p:nvSpPr>
          <p:spPr bwMode="auto">
            <a:xfrm rot="16200000" flipV="1">
              <a:off x="1125232" y="2159564"/>
              <a:ext cx="412650" cy="324226"/>
            </a:xfrm>
            <a:prstGeom prst="rightArrow">
              <a:avLst>
                <a:gd name="adj1" fmla="val 50000"/>
                <a:gd name="adj2" fmla="val 38025"/>
              </a:avLst>
            </a:prstGeom>
            <a:solidFill>
              <a:srgbClr val="3399FF"/>
            </a:solidFill>
            <a:ln w="9525">
              <a:solidFill>
                <a:srgbClr val="000000"/>
              </a:solidFill>
              <a:miter lim="800000"/>
              <a:headEnd/>
              <a:tailEnd/>
            </a:ln>
          </p:spPr>
          <p:txBody>
            <a:bodyPr lIns="74295" tIns="8890" rIns="74295" bIns="8890"/>
            <a:lstStyle>
              <a:lvl1pPr eaLnBrk="0" hangingPunct="0">
                <a:defRPr kumimoji="1" sz="20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0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0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en-US" sz="2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68" name="テキスト ボックス 40"/>
            <p:cNvSpPr txBox="1">
              <a:spLocks noChangeArrowheads="1"/>
            </p:cNvSpPr>
            <p:nvPr/>
          </p:nvSpPr>
          <p:spPr bwMode="auto">
            <a:xfrm>
              <a:off x="1143326" y="1830220"/>
              <a:ext cx="35618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16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16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16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16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16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16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16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16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16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en-US" altLang="ja-JP" sz="1600" b="1" i="1" u="none" strike="noStrike" kern="1200" cap="none" spc="0" normalizeH="0" baseline="0" noProof="0" dirty="0" smtClean="0">
                  <a:ln>
                    <a:noFill/>
                  </a:ln>
                  <a:solidFill>
                    <a:srgbClr val="333399"/>
                  </a:solidFill>
                  <a:effectLst/>
                  <a:uLnTx/>
                  <a:uFillTx/>
                  <a:latin typeface="Arial" panose="020B0604020202020204" pitchFamily="34" charset="0"/>
                  <a:ea typeface="ＭＳ Ｐゴシック" panose="020B0600070205080204" pitchFamily="50" charset="-128"/>
                  <a:cs typeface="+mn-cs"/>
                </a:rPr>
                <a:t>M</a:t>
              </a:r>
              <a:endParaRPr kumimoji="1" lang="ja-JP" altLang="en-US" sz="1600" b="1" i="1" u="none" strike="noStrike" kern="1200" cap="none" spc="0" normalizeH="0" baseline="0" noProof="0" dirty="0">
                <a:ln>
                  <a:noFill/>
                </a:ln>
                <a:solidFill>
                  <a:srgbClr val="333399"/>
                </a:solidFill>
                <a:effectLst/>
                <a:uLnTx/>
                <a:uFillTx/>
                <a:latin typeface="Arial" panose="020B0604020202020204" pitchFamily="34" charset="0"/>
                <a:ea typeface="ＭＳ Ｐゴシック" panose="020B0600070205080204" pitchFamily="50" charset="-128"/>
                <a:cs typeface="+mn-cs"/>
              </a:endParaRPr>
            </a:p>
          </p:txBody>
        </p:sp>
      </p:grpSp>
      <p:grpSp>
        <p:nvGrpSpPr>
          <p:cNvPr id="69" name="グループ化 68"/>
          <p:cNvGrpSpPr/>
          <p:nvPr/>
        </p:nvGrpSpPr>
        <p:grpSpPr>
          <a:xfrm>
            <a:off x="1763688" y="2251602"/>
            <a:ext cx="460760" cy="601334"/>
            <a:chOff x="1115616" y="4232047"/>
            <a:chExt cx="460760" cy="601334"/>
          </a:xfrm>
        </p:grpSpPr>
        <p:sp>
          <p:nvSpPr>
            <p:cNvPr id="70" name="AutoShape 20"/>
            <p:cNvSpPr>
              <a:spLocks noChangeArrowheads="1"/>
            </p:cNvSpPr>
            <p:nvPr/>
          </p:nvSpPr>
          <p:spPr bwMode="auto">
            <a:xfrm rot="20952222" flipV="1">
              <a:off x="1163726" y="4509155"/>
              <a:ext cx="412650" cy="324226"/>
            </a:xfrm>
            <a:prstGeom prst="rightArrow">
              <a:avLst>
                <a:gd name="adj1" fmla="val 50000"/>
                <a:gd name="adj2" fmla="val 38025"/>
              </a:avLst>
            </a:prstGeom>
            <a:solidFill>
              <a:srgbClr val="3399FF"/>
            </a:solidFill>
            <a:ln w="9525">
              <a:solidFill>
                <a:srgbClr val="000000"/>
              </a:solidFill>
              <a:miter lim="800000"/>
              <a:headEnd/>
              <a:tailEnd/>
            </a:ln>
          </p:spPr>
          <p:txBody>
            <a:bodyPr lIns="74295" tIns="8890" rIns="74295" bIns="8890"/>
            <a:lstStyle>
              <a:lvl1pPr eaLnBrk="0" hangingPunct="0">
                <a:defRPr kumimoji="1" sz="20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0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0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en-US" sz="2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71" name="テキスト ボックス 40"/>
            <p:cNvSpPr txBox="1">
              <a:spLocks noChangeArrowheads="1"/>
            </p:cNvSpPr>
            <p:nvPr/>
          </p:nvSpPr>
          <p:spPr bwMode="auto">
            <a:xfrm>
              <a:off x="1115616" y="4232047"/>
              <a:ext cx="35618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16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16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16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16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16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16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16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16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16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en-US" altLang="ja-JP" sz="1600" b="1" i="1" u="none" strike="noStrike" kern="1200" cap="none" spc="0" normalizeH="0" baseline="0" noProof="0" dirty="0" smtClean="0">
                  <a:ln>
                    <a:noFill/>
                  </a:ln>
                  <a:solidFill>
                    <a:srgbClr val="333399"/>
                  </a:solidFill>
                  <a:effectLst/>
                  <a:uLnTx/>
                  <a:uFillTx/>
                  <a:latin typeface="Arial" panose="020B0604020202020204" pitchFamily="34" charset="0"/>
                  <a:ea typeface="ＭＳ Ｐゴシック" panose="020B0600070205080204" pitchFamily="50" charset="-128"/>
                  <a:cs typeface="+mn-cs"/>
                </a:rPr>
                <a:t>M</a:t>
              </a:r>
              <a:endParaRPr kumimoji="1" lang="ja-JP" altLang="en-US" sz="1600" b="1" i="1" u="none" strike="noStrike" kern="1200" cap="none" spc="0" normalizeH="0" baseline="0" noProof="0" dirty="0">
                <a:ln>
                  <a:noFill/>
                </a:ln>
                <a:solidFill>
                  <a:srgbClr val="333399"/>
                </a:solidFill>
                <a:effectLst/>
                <a:uLnTx/>
                <a:uFillTx/>
                <a:latin typeface="Arial" panose="020B0604020202020204" pitchFamily="34" charset="0"/>
                <a:ea typeface="ＭＳ Ｐゴシック" panose="020B0600070205080204" pitchFamily="50" charset="-128"/>
                <a:cs typeface="+mn-cs"/>
              </a:endParaRPr>
            </a:p>
          </p:txBody>
        </p:sp>
      </p:grpSp>
      <p:sp>
        <p:nvSpPr>
          <p:cNvPr id="4" name="正方形/長方形 3"/>
          <p:cNvSpPr/>
          <p:nvPr/>
        </p:nvSpPr>
        <p:spPr bwMode="auto">
          <a:xfrm>
            <a:off x="4067944" y="1772816"/>
            <a:ext cx="684254" cy="3903495"/>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en-US" sz="2000" b="0" i="0" u="none" strike="noStrike" kern="1200" cap="none" spc="0" normalizeH="0" baseline="0" noProof="0" smtClean="0">
              <a:ln>
                <a:noFill/>
              </a:ln>
              <a:solidFill>
                <a:srgbClr val="000000"/>
              </a:solidFill>
              <a:effectLst/>
              <a:uLnTx/>
              <a:uFillTx/>
              <a:latin typeface="Arial" pitchFamily="34" charset="0"/>
              <a:ea typeface="ＭＳ Ｐゴシック" pitchFamily="50" charset="-128"/>
              <a:cs typeface="+mn-cs"/>
            </a:endParaRPr>
          </a:p>
        </p:txBody>
      </p:sp>
      <p:pic>
        <p:nvPicPr>
          <p:cNvPr id="72" name="図 71"/>
          <p:cNvPicPr>
            <a:picLocks noChangeAspect="1"/>
          </p:cNvPicPr>
          <p:nvPr/>
        </p:nvPicPr>
        <p:blipFill>
          <a:blip r:embed="rId3"/>
          <a:stretch>
            <a:fillRect/>
          </a:stretch>
        </p:blipFill>
        <p:spPr>
          <a:xfrm>
            <a:off x="176593" y="1772816"/>
            <a:ext cx="4683439" cy="4083012"/>
          </a:xfrm>
          <a:prstGeom prst="rect">
            <a:avLst/>
          </a:prstGeom>
        </p:spPr>
      </p:pic>
      <p:sp>
        <p:nvSpPr>
          <p:cNvPr id="74" name="コンテンツ プレースホルダ 2"/>
          <p:cNvSpPr txBox="1">
            <a:spLocks/>
          </p:cNvSpPr>
          <p:nvPr/>
        </p:nvSpPr>
        <p:spPr bwMode="auto">
          <a:xfrm>
            <a:off x="899592" y="1268760"/>
            <a:ext cx="3539936" cy="393247"/>
          </a:xfrm>
          <a:prstGeom prst="rect">
            <a:avLst/>
          </a:prstGeom>
          <a:noFill/>
          <a:ln w="9525">
            <a:noFill/>
            <a:miter lim="800000"/>
            <a:headEnd/>
            <a:tailEnd/>
          </a:ln>
        </p:spPr>
        <p:txBody>
          <a:bodyPr/>
          <a:lstStyle/>
          <a:p>
            <a:pPr marL="342900" marR="0" lvl="0" indent="-342900" algn="ctr" defTabSz="914400" rtl="0" eaLnBrk="1" fontAlgn="auto" latinLnBrk="0" hangingPunct="1">
              <a:lnSpc>
                <a:spcPct val="100000"/>
              </a:lnSpc>
              <a:spcBef>
                <a:spcPts val="0"/>
              </a:spcBef>
              <a:spcAft>
                <a:spcPts val="0"/>
              </a:spcAft>
              <a:buClrTx/>
              <a:buSzTx/>
              <a:buFontTx/>
              <a:buNone/>
              <a:tabLst/>
              <a:defRPr/>
            </a:pPr>
            <a:r>
              <a:rPr kumimoji="0" lang="en-US" altLang="ja-JP" sz="2000" b="1" i="0" u="none" strike="noStrike" kern="0" cap="none" spc="0" normalizeH="0" baseline="0" noProof="0" dirty="0" smtClean="0">
                <a:ln>
                  <a:noFill/>
                </a:ln>
                <a:solidFill>
                  <a:srgbClr val="333399"/>
                </a:solidFill>
                <a:effectLst>
                  <a:outerShdw blurRad="38100" dist="38100" dir="2700000" algn="tl">
                    <a:srgbClr val="000000">
                      <a:alpha val="43137"/>
                    </a:srgbClr>
                  </a:outerShdw>
                </a:effectLst>
                <a:uLnTx/>
                <a:uFillTx/>
                <a:latin typeface="Arial" panose="020B0604020202020204" pitchFamily="34" charset="0"/>
                <a:ea typeface="ＭＳ Ｐゴシック" panose="020B0600070205080204" pitchFamily="50" charset="-128"/>
                <a:cs typeface="+mn-cs"/>
                <a:sym typeface="Wingdings" pitchFamily="2" charset="2"/>
              </a:rPr>
              <a:t>La</a:t>
            </a:r>
            <a:r>
              <a:rPr kumimoji="0" lang="en-US" altLang="ja-JP" sz="2000" b="1" i="0" u="none" strike="noStrike" kern="0" cap="none" spc="0" normalizeH="0" baseline="-25000" noProof="0" dirty="0" smtClean="0">
                <a:ln>
                  <a:noFill/>
                </a:ln>
                <a:solidFill>
                  <a:srgbClr val="333399"/>
                </a:solidFill>
                <a:effectLst>
                  <a:outerShdw blurRad="38100" dist="38100" dir="2700000" algn="tl">
                    <a:srgbClr val="000000">
                      <a:alpha val="43137"/>
                    </a:srgbClr>
                  </a:outerShdw>
                </a:effectLst>
                <a:uLnTx/>
                <a:uFillTx/>
                <a:latin typeface="Arial" panose="020B0604020202020204" pitchFamily="34" charset="0"/>
                <a:ea typeface="ＭＳ Ｐゴシック" panose="020B0600070205080204" pitchFamily="50" charset="-128"/>
                <a:cs typeface="+mn-cs"/>
                <a:sym typeface="Wingdings" pitchFamily="2" charset="2"/>
              </a:rPr>
              <a:t>0.6</a:t>
            </a:r>
            <a:r>
              <a:rPr kumimoji="0" lang="en-US" altLang="ja-JP" sz="2000" b="1" i="0" u="none" strike="noStrike" kern="0" cap="none" spc="0" normalizeH="0" baseline="0" noProof="0" dirty="0" smtClean="0">
                <a:ln>
                  <a:noFill/>
                </a:ln>
                <a:solidFill>
                  <a:srgbClr val="333399"/>
                </a:solidFill>
                <a:effectLst>
                  <a:outerShdw blurRad="38100" dist="38100" dir="2700000" algn="tl">
                    <a:srgbClr val="000000">
                      <a:alpha val="43137"/>
                    </a:srgbClr>
                  </a:outerShdw>
                </a:effectLst>
                <a:uLnTx/>
                <a:uFillTx/>
                <a:latin typeface="Arial" panose="020B0604020202020204" pitchFamily="34" charset="0"/>
                <a:ea typeface="ＭＳ Ｐゴシック" panose="020B0600070205080204" pitchFamily="50" charset="-128"/>
                <a:cs typeface="+mn-cs"/>
                <a:sym typeface="Wingdings" pitchFamily="2" charset="2"/>
              </a:rPr>
              <a:t>Sr</a:t>
            </a:r>
            <a:r>
              <a:rPr kumimoji="0" lang="en-US" altLang="ja-JP" sz="2000" b="1" i="0" u="none" strike="noStrike" kern="0" cap="none" spc="0" normalizeH="0" baseline="-25000" noProof="0" dirty="0" smtClean="0">
                <a:ln>
                  <a:noFill/>
                </a:ln>
                <a:solidFill>
                  <a:srgbClr val="333399"/>
                </a:solidFill>
                <a:effectLst>
                  <a:outerShdw blurRad="38100" dist="38100" dir="2700000" algn="tl">
                    <a:srgbClr val="000000">
                      <a:alpha val="43137"/>
                    </a:srgbClr>
                  </a:outerShdw>
                </a:effectLst>
                <a:uLnTx/>
                <a:uFillTx/>
                <a:latin typeface="Arial" panose="020B0604020202020204" pitchFamily="34" charset="0"/>
                <a:ea typeface="ＭＳ Ｐゴシック" panose="020B0600070205080204" pitchFamily="50" charset="-128"/>
                <a:cs typeface="+mn-cs"/>
                <a:sym typeface="Wingdings" pitchFamily="2" charset="2"/>
              </a:rPr>
              <a:t>0.4</a:t>
            </a:r>
            <a:r>
              <a:rPr kumimoji="0" lang="en-US" altLang="ja-JP" sz="2000" b="1" i="0" u="none" strike="noStrike" kern="0" cap="none" spc="0" normalizeH="0" baseline="0" noProof="0" dirty="0" smtClean="0">
                <a:ln>
                  <a:noFill/>
                </a:ln>
                <a:solidFill>
                  <a:srgbClr val="333399"/>
                </a:solidFill>
                <a:effectLst>
                  <a:outerShdw blurRad="38100" dist="38100" dir="2700000" algn="tl">
                    <a:srgbClr val="000000">
                      <a:alpha val="43137"/>
                    </a:srgbClr>
                  </a:outerShdw>
                </a:effectLst>
                <a:uLnTx/>
                <a:uFillTx/>
                <a:latin typeface="Arial" panose="020B0604020202020204" pitchFamily="34" charset="0"/>
                <a:ea typeface="ＭＳ Ｐゴシック" panose="020B0600070205080204" pitchFamily="50" charset="-128"/>
                <a:cs typeface="+mn-cs"/>
                <a:sym typeface="Wingdings" pitchFamily="2" charset="2"/>
              </a:rPr>
              <a:t>MnO</a:t>
            </a:r>
            <a:r>
              <a:rPr kumimoji="0" lang="en-US" altLang="ja-JP" sz="2000" b="1" i="0" u="none" strike="noStrike" kern="0" cap="none" spc="0" normalizeH="0" baseline="-25000" noProof="0" dirty="0" smtClean="0">
                <a:ln>
                  <a:noFill/>
                </a:ln>
                <a:solidFill>
                  <a:srgbClr val="333399"/>
                </a:solidFill>
                <a:effectLst>
                  <a:outerShdw blurRad="38100" dist="38100" dir="2700000" algn="tl">
                    <a:srgbClr val="000000">
                      <a:alpha val="43137"/>
                    </a:srgbClr>
                  </a:outerShdw>
                </a:effectLst>
                <a:uLnTx/>
                <a:uFillTx/>
                <a:latin typeface="Arial" panose="020B0604020202020204" pitchFamily="34" charset="0"/>
                <a:ea typeface="ＭＳ Ｐゴシック" panose="020B0600070205080204" pitchFamily="50" charset="-128"/>
                <a:cs typeface="+mn-cs"/>
                <a:sym typeface="Wingdings" pitchFamily="2" charset="2"/>
              </a:rPr>
              <a:t>3</a:t>
            </a:r>
            <a:r>
              <a:rPr kumimoji="0" lang="en-US" altLang="ja-JP" sz="2000" b="1" i="0" u="none" strike="noStrike" kern="0" cap="none" spc="0" normalizeH="0" baseline="0" noProof="0" dirty="0" smtClean="0">
                <a:ln>
                  <a:noFill/>
                </a:ln>
                <a:solidFill>
                  <a:srgbClr val="333399"/>
                </a:solidFill>
                <a:effectLst>
                  <a:outerShdw blurRad="38100" dist="38100" dir="2700000" algn="tl">
                    <a:srgbClr val="000000">
                      <a:alpha val="43137"/>
                    </a:srgbClr>
                  </a:outerShdw>
                </a:effectLst>
                <a:uLnTx/>
                <a:uFillTx/>
                <a:latin typeface="Arial" panose="020B0604020202020204" pitchFamily="34" charset="0"/>
                <a:ea typeface="ＭＳ Ｐゴシック" panose="020B0600070205080204" pitchFamily="50" charset="-128"/>
                <a:cs typeface="+mn-cs"/>
                <a:sym typeface="Wingdings" pitchFamily="2" charset="2"/>
              </a:rPr>
              <a:t>/SrTiO</a:t>
            </a:r>
            <a:r>
              <a:rPr kumimoji="0" lang="en-US" altLang="ja-JP" sz="2000" b="1" i="0" u="none" strike="noStrike" kern="0" cap="none" spc="0" normalizeH="0" baseline="-25000" noProof="0" dirty="0" smtClean="0">
                <a:ln>
                  <a:noFill/>
                </a:ln>
                <a:solidFill>
                  <a:srgbClr val="333399"/>
                </a:solidFill>
                <a:effectLst>
                  <a:outerShdw blurRad="38100" dist="38100" dir="2700000" algn="tl">
                    <a:srgbClr val="000000">
                      <a:alpha val="43137"/>
                    </a:srgbClr>
                  </a:outerShdw>
                </a:effectLst>
                <a:uLnTx/>
                <a:uFillTx/>
                <a:latin typeface="Arial" panose="020B0604020202020204" pitchFamily="34" charset="0"/>
                <a:ea typeface="ＭＳ Ｐゴシック" pitchFamily="50" charset="-128"/>
                <a:cs typeface="+mn-cs"/>
                <a:sym typeface="Wingdings" pitchFamily="2" charset="2"/>
              </a:rPr>
              <a:t>3</a:t>
            </a:r>
            <a:r>
              <a:rPr kumimoji="0" lang="en-US" altLang="ja-JP" sz="2000" b="1" i="0" u="none" strike="noStrike" kern="0" cap="none" spc="0" normalizeH="0" baseline="0" noProof="0" dirty="0" smtClean="0">
                <a:ln>
                  <a:noFill/>
                </a:ln>
                <a:solidFill>
                  <a:srgbClr val="333399"/>
                </a:solidFill>
                <a:effectLst>
                  <a:outerShdw blurRad="38100" dist="38100" dir="2700000" algn="tl">
                    <a:srgbClr val="000000">
                      <a:alpha val="43137"/>
                    </a:srgbClr>
                  </a:outerShdw>
                </a:effectLst>
                <a:uLnTx/>
                <a:uFillTx/>
                <a:latin typeface="Arial" panose="020B0604020202020204" pitchFamily="34" charset="0"/>
                <a:ea typeface="ＭＳ Ｐゴシック" panose="020B0600070205080204" pitchFamily="50" charset="-128"/>
                <a:cs typeface="+mn-cs"/>
                <a:sym typeface="Wingdings" pitchFamily="2" charset="2"/>
              </a:rPr>
              <a:t>(001</a:t>
            </a:r>
            <a:r>
              <a:rPr kumimoji="0" lang="en-US" altLang="ja-JP" sz="2000" b="1" i="0" u="none" strike="noStrike" kern="0" cap="none" spc="0" normalizeH="0" baseline="0" noProof="0" dirty="0">
                <a:ln>
                  <a:noFill/>
                </a:ln>
                <a:solidFill>
                  <a:srgbClr val="333399"/>
                </a:solidFill>
                <a:effectLst>
                  <a:outerShdw blurRad="38100" dist="38100" dir="2700000" algn="tl">
                    <a:srgbClr val="000000">
                      <a:alpha val="43137"/>
                    </a:srgbClr>
                  </a:outerShdw>
                </a:effectLst>
                <a:uLnTx/>
                <a:uFillTx/>
                <a:latin typeface="Arial" panose="020B0604020202020204" pitchFamily="34" charset="0"/>
                <a:ea typeface="ＭＳ Ｐゴシック" pitchFamily="50" charset="-128"/>
                <a:cs typeface="+mn-cs"/>
                <a:sym typeface="Wingdings" pitchFamily="2" charset="2"/>
              </a:rPr>
              <a:t>)</a:t>
            </a:r>
            <a:endParaRPr kumimoji="0" lang="en-US" altLang="ja-JP" sz="2000" b="1" i="0" u="none" strike="noStrike" kern="0" cap="none" spc="0" normalizeH="0" baseline="-25000" noProof="0" dirty="0">
              <a:ln>
                <a:noFill/>
              </a:ln>
              <a:solidFill>
                <a:srgbClr val="333399"/>
              </a:solidFill>
              <a:effectLst>
                <a:outerShdw blurRad="38100" dist="38100" dir="2700000" algn="tl">
                  <a:srgbClr val="000000">
                    <a:alpha val="43137"/>
                  </a:srgbClr>
                </a:outerShdw>
              </a:effectLst>
              <a:uLnTx/>
              <a:uFillTx/>
              <a:latin typeface="Arial" panose="020B0604020202020204" pitchFamily="34" charset="0"/>
              <a:ea typeface="ＭＳ Ｐゴシック" panose="020B0600070205080204" pitchFamily="50" charset="-128"/>
              <a:cs typeface="+mn-cs"/>
              <a:sym typeface="Wingdings" pitchFamily="2" charset="2"/>
            </a:endParaRPr>
          </a:p>
        </p:txBody>
      </p:sp>
      <p:sp>
        <p:nvSpPr>
          <p:cNvPr id="75" name="コンテンツ プレースホルダ 2"/>
          <p:cNvSpPr txBox="1">
            <a:spLocks/>
          </p:cNvSpPr>
          <p:nvPr/>
        </p:nvSpPr>
        <p:spPr bwMode="auto">
          <a:xfrm>
            <a:off x="5064512" y="1269380"/>
            <a:ext cx="3539936" cy="393247"/>
          </a:xfrm>
          <a:prstGeom prst="rect">
            <a:avLst/>
          </a:prstGeom>
          <a:noFill/>
          <a:ln w="9525">
            <a:noFill/>
            <a:miter lim="800000"/>
            <a:headEnd/>
            <a:tailEnd/>
          </a:ln>
        </p:spPr>
        <p:txBody>
          <a:bodyPr/>
          <a:lstStyle/>
          <a:p>
            <a:pPr marL="342900" marR="0" lvl="0" indent="-342900" algn="ctr" defTabSz="914400" rtl="0" eaLnBrk="1" fontAlgn="auto" latinLnBrk="0" hangingPunct="1">
              <a:lnSpc>
                <a:spcPct val="100000"/>
              </a:lnSpc>
              <a:spcBef>
                <a:spcPts val="0"/>
              </a:spcBef>
              <a:spcAft>
                <a:spcPts val="0"/>
              </a:spcAft>
              <a:buClrTx/>
              <a:buSzTx/>
              <a:buFontTx/>
              <a:buNone/>
              <a:tabLst/>
              <a:defRPr/>
            </a:pPr>
            <a:r>
              <a:rPr kumimoji="0" lang="en-US" altLang="ja-JP" sz="2000" b="1" i="0" u="none" strike="noStrike" kern="0" cap="none" spc="0" normalizeH="0" baseline="0" noProof="0" dirty="0" smtClean="0">
                <a:ln>
                  <a:noFill/>
                </a:ln>
                <a:solidFill>
                  <a:srgbClr val="333399"/>
                </a:solidFill>
                <a:effectLst>
                  <a:outerShdw blurRad="38100" dist="38100" dir="2700000" algn="tl">
                    <a:srgbClr val="000000">
                      <a:alpha val="43137"/>
                    </a:srgbClr>
                  </a:outerShdw>
                </a:effectLst>
                <a:uLnTx/>
                <a:uFillTx/>
                <a:latin typeface="Arial" panose="020B0604020202020204" pitchFamily="34" charset="0"/>
                <a:ea typeface="ＭＳ Ｐゴシック" panose="020B0600070205080204" pitchFamily="50" charset="-128"/>
                <a:cs typeface="+mn-cs"/>
                <a:sym typeface="Wingdings" pitchFamily="2" charset="2"/>
              </a:rPr>
              <a:t>La</a:t>
            </a:r>
            <a:r>
              <a:rPr kumimoji="0" lang="en-US" altLang="ja-JP" sz="2000" b="1" i="0" u="none" strike="noStrike" kern="0" cap="none" spc="0" normalizeH="0" baseline="-25000" noProof="0" dirty="0" smtClean="0">
                <a:ln>
                  <a:noFill/>
                </a:ln>
                <a:solidFill>
                  <a:srgbClr val="333399"/>
                </a:solidFill>
                <a:effectLst>
                  <a:outerShdw blurRad="38100" dist="38100" dir="2700000" algn="tl">
                    <a:srgbClr val="000000">
                      <a:alpha val="43137"/>
                    </a:srgbClr>
                  </a:outerShdw>
                </a:effectLst>
                <a:uLnTx/>
                <a:uFillTx/>
                <a:latin typeface="Arial" panose="020B0604020202020204" pitchFamily="34" charset="0"/>
                <a:ea typeface="ＭＳ Ｐゴシック" panose="020B0600070205080204" pitchFamily="50" charset="-128"/>
                <a:cs typeface="+mn-cs"/>
                <a:sym typeface="Wingdings" pitchFamily="2" charset="2"/>
              </a:rPr>
              <a:t>0.7</a:t>
            </a:r>
            <a:r>
              <a:rPr kumimoji="0" lang="en-US" altLang="ja-JP" sz="2000" b="1" i="0" u="none" strike="noStrike" kern="0" cap="none" spc="0" normalizeH="0" baseline="0" noProof="0" dirty="0" smtClean="0">
                <a:ln>
                  <a:noFill/>
                </a:ln>
                <a:solidFill>
                  <a:srgbClr val="333399"/>
                </a:solidFill>
                <a:effectLst>
                  <a:outerShdw blurRad="38100" dist="38100" dir="2700000" algn="tl">
                    <a:srgbClr val="000000">
                      <a:alpha val="43137"/>
                    </a:srgbClr>
                  </a:outerShdw>
                </a:effectLst>
                <a:uLnTx/>
                <a:uFillTx/>
                <a:latin typeface="Arial" panose="020B0604020202020204" pitchFamily="34" charset="0"/>
                <a:ea typeface="ＭＳ Ｐゴシック" panose="020B0600070205080204" pitchFamily="50" charset="-128"/>
                <a:cs typeface="+mn-cs"/>
                <a:sym typeface="Wingdings" pitchFamily="2" charset="2"/>
              </a:rPr>
              <a:t>Sr</a:t>
            </a:r>
            <a:r>
              <a:rPr kumimoji="0" lang="en-US" altLang="ja-JP" sz="2000" b="1" i="0" u="none" strike="noStrike" kern="0" cap="none" spc="0" normalizeH="0" baseline="-25000" noProof="0" dirty="0" smtClean="0">
                <a:ln>
                  <a:noFill/>
                </a:ln>
                <a:solidFill>
                  <a:srgbClr val="333399"/>
                </a:solidFill>
                <a:effectLst>
                  <a:outerShdw blurRad="38100" dist="38100" dir="2700000" algn="tl">
                    <a:srgbClr val="000000">
                      <a:alpha val="43137"/>
                    </a:srgbClr>
                  </a:outerShdw>
                </a:effectLst>
                <a:uLnTx/>
                <a:uFillTx/>
                <a:latin typeface="Arial" panose="020B0604020202020204" pitchFamily="34" charset="0"/>
                <a:ea typeface="ＭＳ Ｐゴシック" panose="020B0600070205080204" pitchFamily="50" charset="-128"/>
                <a:cs typeface="+mn-cs"/>
                <a:sym typeface="Wingdings" pitchFamily="2" charset="2"/>
              </a:rPr>
              <a:t>0.3</a:t>
            </a:r>
            <a:r>
              <a:rPr kumimoji="0" lang="en-US" altLang="ja-JP" sz="2000" b="1" i="0" u="none" strike="noStrike" kern="0" cap="none" spc="0" normalizeH="0" baseline="0" noProof="0" dirty="0" smtClean="0">
                <a:ln>
                  <a:noFill/>
                </a:ln>
                <a:solidFill>
                  <a:srgbClr val="333399"/>
                </a:solidFill>
                <a:effectLst>
                  <a:outerShdw blurRad="38100" dist="38100" dir="2700000" algn="tl">
                    <a:srgbClr val="000000">
                      <a:alpha val="43137"/>
                    </a:srgbClr>
                  </a:outerShdw>
                </a:effectLst>
                <a:uLnTx/>
                <a:uFillTx/>
                <a:latin typeface="Arial" panose="020B0604020202020204" pitchFamily="34" charset="0"/>
                <a:ea typeface="ＭＳ Ｐゴシック" panose="020B0600070205080204" pitchFamily="50" charset="-128"/>
                <a:cs typeface="+mn-cs"/>
                <a:sym typeface="Wingdings" pitchFamily="2" charset="2"/>
              </a:rPr>
              <a:t>MnO</a:t>
            </a:r>
            <a:r>
              <a:rPr kumimoji="0" lang="en-US" altLang="ja-JP" sz="2000" b="1" i="0" u="none" strike="noStrike" kern="0" cap="none" spc="0" normalizeH="0" baseline="-25000" noProof="0" dirty="0" smtClean="0">
                <a:ln>
                  <a:noFill/>
                </a:ln>
                <a:solidFill>
                  <a:srgbClr val="333399"/>
                </a:solidFill>
                <a:effectLst>
                  <a:outerShdw blurRad="38100" dist="38100" dir="2700000" algn="tl">
                    <a:srgbClr val="000000">
                      <a:alpha val="43137"/>
                    </a:srgbClr>
                  </a:outerShdw>
                </a:effectLst>
                <a:uLnTx/>
                <a:uFillTx/>
                <a:latin typeface="Arial" panose="020B0604020202020204" pitchFamily="34" charset="0"/>
                <a:ea typeface="ＭＳ Ｐゴシック" panose="020B0600070205080204" pitchFamily="50" charset="-128"/>
                <a:cs typeface="+mn-cs"/>
                <a:sym typeface="Wingdings" pitchFamily="2" charset="2"/>
              </a:rPr>
              <a:t>3</a:t>
            </a:r>
            <a:r>
              <a:rPr kumimoji="0" lang="en-US" altLang="ja-JP" sz="2000" b="1" i="0" u="none" strike="noStrike" kern="0" cap="none" spc="0" normalizeH="0" baseline="0" noProof="0" dirty="0" smtClean="0">
                <a:ln>
                  <a:noFill/>
                </a:ln>
                <a:solidFill>
                  <a:srgbClr val="333399"/>
                </a:solidFill>
                <a:effectLst>
                  <a:outerShdw blurRad="38100" dist="38100" dir="2700000" algn="tl">
                    <a:srgbClr val="000000">
                      <a:alpha val="43137"/>
                    </a:srgbClr>
                  </a:outerShdw>
                </a:effectLst>
                <a:uLnTx/>
                <a:uFillTx/>
                <a:latin typeface="Arial" panose="020B0604020202020204" pitchFamily="34" charset="0"/>
                <a:ea typeface="ＭＳ Ｐゴシック" pitchFamily="50" charset="-128"/>
                <a:cs typeface="+mn-cs"/>
                <a:sym typeface="Wingdings" pitchFamily="2" charset="2"/>
              </a:rPr>
              <a:t>/LaAlO</a:t>
            </a:r>
            <a:r>
              <a:rPr kumimoji="0" lang="en-US" altLang="ja-JP" sz="2000" b="1" i="0" u="none" strike="noStrike" kern="0" cap="none" spc="0" normalizeH="0" baseline="-25000" noProof="0" dirty="0" smtClean="0">
                <a:ln>
                  <a:noFill/>
                </a:ln>
                <a:solidFill>
                  <a:srgbClr val="333399"/>
                </a:solidFill>
                <a:effectLst>
                  <a:outerShdw blurRad="38100" dist="38100" dir="2700000" algn="tl">
                    <a:srgbClr val="000000">
                      <a:alpha val="43137"/>
                    </a:srgbClr>
                  </a:outerShdw>
                </a:effectLst>
                <a:uLnTx/>
                <a:uFillTx/>
                <a:latin typeface="Arial" panose="020B0604020202020204" pitchFamily="34" charset="0"/>
                <a:ea typeface="ＭＳ Ｐゴシック" pitchFamily="50" charset="-128"/>
                <a:cs typeface="+mn-cs"/>
                <a:sym typeface="Wingdings" pitchFamily="2" charset="2"/>
              </a:rPr>
              <a:t>3</a:t>
            </a:r>
            <a:r>
              <a:rPr kumimoji="0" lang="en-US" altLang="ja-JP" sz="2000" b="1" i="0" u="none" strike="noStrike" kern="0" cap="none" spc="0" normalizeH="0" baseline="0" noProof="0" dirty="0" smtClean="0">
                <a:ln>
                  <a:noFill/>
                </a:ln>
                <a:solidFill>
                  <a:srgbClr val="333399"/>
                </a:solidFill>
                <a:effectLst>
                  <a:outerShdw blurRad="38100" dist="38100" dir="2700000" algn="tl">
                    <a:srgbClr val="000000">
                      <a:alpha val="43137"/>
                    </a:srgbClr>
                  </a:outerShdw>
                </a:effectLst>
                <a:uLnTx/>
                <a:uFillTx/>
                <a:latin typeface="Arial" panose="020B0604020202020204" pitchFamily="34" charset="0"/>
                <a:ea typeface="ＭＳ Ｐゴシック" pitchFamily="50" charset="-128"/>
                <a:cs typeface="+mn-cs"/>
                <a:sym typeface="Wingdings" pitchFamily="2" charset="2"/>
              </a:rPr>
              <a:t>(001</a:t>
            </a:r>
            <a:r>
              <a:rPr kumimoji="0" lang="en-US" altLang="ja-JP" sz="2000" b="1" i="0" u="none" strike="noStrike" kern="0" cap="none" spc="0" normalizeH="0" baseline="0" noProof="0" dirty="0">
                <a:ln>
                  <a:noFill/>
                </a:ln>
                <a:solidFill>
                  <a:srgbClr val="333399"/>
                </a:solidFill>
                <a:effectLst>
                  <a:outerShdw blurRad="38100" dist="38100" dir="2700000" algn="tl">
                    <a:srgbClr val="000000">
                      <a:alpha val="43137"/>
                    </a:srgbClr>
                  </a:outerShdw>
                </a:effectLst>
                <a:uLnTx/>
                <a:uFillTx/>
                <a:latin typeface="Arial" panose="020B0604020202020204" pitchFamily="34" charset="0"/>
                <a:ea typeface="ＭＳ Ｐゴシック" pitchFamily="50" charset="-128"/>
                <a:cs typeface="+mn-cs"/>
                <a:sym typeface="Wingdings" pitchFamily="2" charset="2"/>
              </a:rPr>
              <a:t>)</a:t>
            </a:r>
            <a:endParaRPr kumimoji="0" lang="en-US" altLang="ja-JP" sz="2000" b="1" i="0" u="none" strike="noStrike" kern="0" cap="none" spc="0" normalizeH="0" baseline="-25000" noProof="0" dirty="0">
              <a:ln>
                <a:noFill/>
              </a:ln>
              <a:solidFill>
                <a:srgbClr val="333399"/>
              </a:solidFill>
              <a:effectLst>
                <a:outerShdw blurRad="38100" dist="38100" dir="2700000" algn="tl">
                  <a:srgbClr val="000000">
                    <a:alpha val="43137"/>
                  </a:srgbClr>
                </a:outerShdw>
              </a:effectLst>
              <a:uLnTx/>
              <a:uFillTx/>
              <a:latin typeface="Arial" panose="020B0604020202020204" pitchFamily="34" charset="0"/>
              <a:ea typeface="ＭＳ Ｐゴシック" panose="020B0600070205080204" pitchFamily="50" charset="-128"/>
              <a:cs typeface="+mn-cs"/>
              <a:sym typeface="Wingdings" pitchFamily="2" charset="2"/>
            </a:endParaRPr>
          </a:p>
        </p:txBody>
      </p:sp>
      <p:sp>
        <p:nvSpPr>
          <p:cNvPr id="2" name="テキスト ボックス 1"/>
          <p:cNvSpPr txBox="1"/>
          <p:nvPr/>
        </p:nvSpPr>
        <p:spPr>
          <a:xfrm>
            <a:off x="1835696" y="3543399"/>
            <a:ext cx="364202" cy="461665"/>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en-US" altLang="ja-JP" sz="2400" b="0" i="0" u="none" strike="noStrike" kern="1200" cap="none" spc="0" normalizeH="0" baseline="0" noProof="0" dirty="0" smtClean="0">
                <a:ln>
                  <a:noFill/>
                </a:ln>
                <a:solidFill>
                  <a:srgbClr val="00B050"/>
                </a:solidFill>
                <a:effectLst/>
                <a:uLnTx/>
                <a:uFillTx/>
                <a:latin typeface="Arial" charset="0"/>
                <a:ea typeface="ＭＳ Ｐゴシック" pitchFamily="50" charset="-128"/>
                <a:cs typeface="+mn-cs"/>
              </a:rPr>
              <a:t>+</a:t>
            </a:r>
            <a:endParaRPr kumimoji="1" lang="ja-JP" altLang="en-US" sz="2400" b="0" i="0" u="none" strike="noStrike" kern="1200" cap="none" spc="0" normalizeH="0" baseline="0" noProof="0" dirty="0">
              <a:ln>
                <a:noFill/>
              </a:ln>
              <a:solidFill>
                <a:srgbClr val="00B050"/>
              </a:solidFill>
              <a:effectLst/>
              <a:uLnTx/>
              <a:uFillTx/>
              <a:latin typeface="Arial" charset="0"/>
              <a:ea typeface="ＭＳ Ｐゴシック" pitchFamily="50" charset="-128"/>
              <a:cs typeface="+mn-cs"/>
            </a:endParaRPr>
          </a:p>
        </p:txBody>
      </p:sp>
      <p:sp>
        <p:nvSpPr>
          <p:cNvPr id="33" name="テキスト ボックス 32"/>
          <p:cNvSpPr txBox="1"/>
          <p:nvPr/>
        </p:nvSpPr>
        <p:spPr>
          <a:xfrm>
            <a:off x="5863982" y="4004943"/>
            <a:ext cx="364202" cy="461665"/>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en-US" altLang="ja-JP" sz="2400" b="0" i="0" u="none" strike="noStrike" kern="1200" cap="none" spc="0" normalizeH="0" baseline="0" noProof="0" dirty="0" smtClean="0">
                <a:ln>
                  <a:noFill/>
                </a:ln>
                <a:solidFill>
                  <a:srgbClr val="00B050"/>
                </a:solidFill>
                <a:effectLst/>
                <a:uLnTx/>
                <a:uFillTx/>
                <a:latin typeface="Arial" charset="0"/>
                <a:ea typeface="ＭＳ Ｐゴシック" pitchFamily="50" charset="-128"/>
                <a:cs typeface="+mn-cs"/>
              </a:rPr>
              <a:t>+</a:t>
            </a:r>
            <a:endParaRPr kumimoji="1" lang="ja-JP" altLang="en-US" sz="2400" b="0" i="0" u="none" strike="noStrike" kern="1200" cap="none" spc="0" normalizeH="0" baseline="0" noProof="0" dirty="0">
              <a:ln>
                <a:noFill/>
              </a:ln>
              <a:solidFill>
                <a:srgbClr val="00B050"/>
              </a:solidFill>
              <a:effectLst/>
              <a:uLnTx/>
              <a:uFillTx/>
              <a:latin typeface="Arial" charset="0"/>
              <a:ea typeface="ＭＳ Ｐゴシック" pitchFamily="50" charset="-128"/>
              <a:cs typeface="+mn-cs"/>
            </a:endParaRPr>
          </a:p>
        </p:txBody>
      </p:sp>
      <p:sp>
        <p:nvSpPr>
          <p:cNvPr id="34" name="テキスト ボックス 33"/>
          <p:cNvSpPr txBox="1"/>
          <p:nvPr/>
        </p:nvSpPr>
        <p:spPr>
          <a:xfrm>
            <a:off x="5580112" y="4767535"/>
            <a:ext cx="364202" cy="461665"/>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en-US" altLang="ja-JP" sz="2400" b="0" i="0" u="none" strike="noStrike" kern="1200" cap="none" spc="0" normalizeH="0" baseline="0" noProof="0" dirty="0" smtClean="0">
                <a:ln>
                  <a:noFill/>
                </a:ln>
                <a:solidFill>
                  <a:srgbClr val="3333FF"/>
                </a:solidFill>
                <a:effectLst/>
                <a:uLnTx/>
                <a:uFillTx/>
                <a:latin typeface="Arial" charset="0"/>
                <a:ea typeface="ＭＳ Ｐゴシック" pitchFamily="50" charset="-128"/>
                <a:cs typeface="+mn-cs"/>
              </a:rPr>
              <a:t>+</a:t>
            </a:r>
            <a:endParaRPr kumimoji="1" lang="ja-JP" altLang="en-US" sz="2400" b="0" i="0" u="none" strike="noStrike" kern="1200" cap="none" spc="0" normalizeH="0" baseline="0" noProof="0" dirty="0">
              <a:ln>
                <a:noFill/>
              </a:ln>
              <a:solidFill>
                <a:srgbClr val="3333FF"/>
              </a:solidFill>
              <a:effectLst/>
              <a:uLnTx/>
              <a:uFillTx/>
              <a:latin typeface="Arial" charset="0"/>
              <a:ea typeface="ＭＳ Ｐゴシック" pitchFamily="50" charset="-128"/>
              <a:cs typeface="+mn-cs"/>
            </a:endParaRPr>
          </a:p>
        </p:txBody>
      </p:sp>
      <p:sp>
        <p:nvSpPr>
          <p:cNvPr id="35" name="テキスト ボックス 34"/>
          <p:cNvSpPr txBox="1"/>
          <p:nvPr/>
        </p:nvSpPr>
        <p:spPr>
          <a:xfrm>
            <a:off x="1834892" y="4385338"/>
            <a:ext cx="248755" cy="195790"/>
          </a:xfrm>
          <a:prstGeom prst="rect">
            <a:avLst/>
          </a:prstGeom>
          <a:solidFill>
            <a:schemeClr val="bg1"/>
          </a:solidFill>
        </p:spPr>
        <p:txBody>
          <a:bodyPr wrap="none" rtlCol="0" anchor="ctr">
            <a:spAutoFit/>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2400" b="0" i="0" u="none" strike="noStrike" kern="1200" cap="none" spc="0" normalizeH="0" baseline="0" noProof="0" dirty="0" smtClean="0">
                <a:ln>
                  <a:noFill/>
                </a:ln>
                <a:solidFill>
                  <a:srgbClr val="3333FF"/>
                </a:solidFill>
                <a:effectLst/>
                <a:uLnTx/>
                <a:uFillTx/>
                <a:latin typeface="Arial" charset="0"/>
                <a:ea typeface="ＭＳ Ｐゴシック" pitchFamily="50" charset="-128"/>
                <a:cs typeface="+mn-cs"/>
              </a:rPr>
              <a:t>+</a:t>
            </a:r>
            <a:endParaRPr kumimoji="1" lang="ja-JP" altLang="en-US" sz="2400" b="0" i="0" u="none" strike="noStrike" kern="1200" cap="none" spc="0" normalizeH="0" baseline="0" noProof="0" dirty="0">
              <a:ln>
                <a:noFill/>
              </a:ln>
              <a:solidFill>
                <a:srgbClr val="3333FF"/>
              </a:solidFill>
              <a:effectLst/>
              <a:uLnTx/>
              <a:uFillTx/>
              <a:latin typeface="Arial" charset="0"/>
              <a:ea typeface="ＭＳ Ｐゴシック" pitchFamily="50" charset="-128"/>
              <a:cs typeface="+mn-cs"/>
            </a:endParaRPr>
          </a:p>
        </p:txBody>
      </p:sp>
      <p:sp>
        <p:nvSpPr>
          <p:cNvPr id="3" name="テキスト ボックス 2"/>
          <p:cNvSpPr txBox="1"/>
          <p:nvPr/>
        </p:nvSpPr>
        <p:spPr>
          <a:xfrm>
            <a:off x="2546862" y="4381070"/>
            <a:ext cx="565954" cy="252259"/>
          </a:xfrm>
          <a:prstGeom prst="rect">
            <a:avLst/>
          </a:prstGeom>
          <a:solidFill>
            <a:schemeClr val="bg1"/>
          </a:solidFill>
        </p:spPr>
        <p:txBody>
          <a:bodyPr wrap="none" rtlCol="0" anchor="ctr">
            <a:spAutoFit/>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1800" b="0" i="0" u="none" strike="noStrike" kern="1200" cap="none" spc="0" normalizeH="0" baseline="0" noProof="0" dirty="0" smtClean="0">
                <a:ln>
                  <a:noFill/>
                </a:ln>
                <a:solidFill>
                  <a:srgbClr val="3333FF"/>
                </a:solidFill>
                <a:effectLst/>
                <a:uLnTx/>
                <a:uFillTx/>
                <a:latin typeface="Arial" charset="0"/>
                <a:ea typeface="ＭＳ Ｐゴシック" pitchFamily="50" charset="-128"/>
                <a:cs typeface="+mn-cs"/>
              </a:rPr>
              <a:t>MAE</a:t>
            </a:r>
            <a:endParaRPr kumimoji="1" lang="ja-JP" altLang="en-US" sz="1800" b="0" i="0" u="none" strike="noStrike" kern="1200" cap="none" spc="0" normalizeH="0" baseline="0" noProof="0" dirty="0">
              <a:ln>
                <a:noFill/>
              </a:ln>
              <a:solidFill>
                <a:srgbClr val="3333FF"/>
              </a:solidFill>
              <a:effectLst/>
              <a:uLnTx/>
              <a:uFillTx/>
              <a:latin typeface="Arial" charset="0"/>
              <a:ea typeface="ＭＳ Ｐゴシック" pitchFamily="50" charset="-128"/>
              <a:cs typeface="+mn-cs"/>
            </a:endParaRPr>
          </a:p>
        </p:txBody>
      </p:sp>
      <p:sp>
        <p:nvSpPr>
          <p:cNvPr id="37" name="テキスト ボックス 36"/>
          <p:cNvSpPr txBox="1"/>
          <p:nvPr/>
        </p:nvSpPr>
        <p:spPr>
          <a:xfrm>
            <a:off x="6320206" y="4857309"/>
            <a:ext cx="565954" cy="252259"/>
          </a:xfrm>
          <a:prstGeom prst="rect">
            <a:avLst/>
          </a:prstGeom>
          <a:solidFill>
            <a:schemeClr val="bg1"/>
          </a:solidFill>
        </p:spPr>
        <p:txBody>
          <a:bodyPr wrap="none" rtlCol="0" anchor="ctr">
            <a:spAutoFit/>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1800" b="0" i="0" u="none" strike="noStrike" kern="1200" cap="none" spc="0" normalizeH="0" baseline="0" noProof="0" dirty="0" smtClean="0">
                <a:ln>
                  <a:noFill/>
                </a:ln>
                <a:solidFill>
                  <a:srgbClr val="3333FF"/>
                </a:solidFill>
                <a:effectLst/>
                <a:uLnTx/>
                <a:uFillTx/>
                <a:latin typeface="Arial" charset="0"/>
                <a:ea typeface="ＭＳ Ｐゴシック" pitchFamily="50" charset="-128"/>
                <a:cs typeface="+mn-cs"/>
              </a:rPr>
              <a:t>MAE</a:t>
            </a:r>
            <a:endParaRPr kumimoji="1" lang="ja-JP" altLang="en-US" sz="1800" b="0" i="0" u="none" strike="noStrike" kern="1200" cap="none" spc="0" normalizeH="0" baseline="0" noProof="0" dirty="0">
              <a:ln>
                <a:noFill/>
              </a:ln>
              <a:solidFill>
                <a:srgbClr val="3333FF"/>
              </a:solidFill>
              <a:effectLst/>
              <a:uLnTx/>
              <a:uFillTx/>
              <a:latin typeface="Arial" charset="0"/>
              <a:ea typeface="ＭＳ Ｐゴシック" pitchFamily="50" charset="-128"/>
              <a:cs typeface="+mn-cs"/>
            </a:endParaRPr>
          </a:p>
        </p:txBody>
      </p:sp>
      <p:sp>
        <p:nvSpPr>
          <p:cNvPr id="38" name="コンテンツ プレースホルダ 2"/>
          <p:cNvSpPr txBox="1">
            <a:spLocks/>
          </p:cNvSpPr>
          <p:nvPr/>
        </p:nvSpPr>
        <p:spPr bwMode="auto">
          <a:xfrm>
            <a:off x="4932040" y="6622621"/>
            <a:ext cx="4248472" cy="190755"/>
          </a:xfrm>
          <a:prstGeom prst="rect">
            <a:avLst/>
          </a:prstGeom>
          <a:solidFill>
            <a:schemeClr val="bg1"/>
          </a:solidFill>
          <a:ln w="9525">
            <a:noFill/>
            <a:miter lim="800000"/>
            <a:headEnd/>
            <a:tailEnd/>
          </a:ln>
        </p:spPr>
        <p:txBody>
          <a:bodyPr anchor="ctr"/>
          <a:lstStyle/>
          <a:p>
            <a:pPr marL="342900" marR="0" lvl="0" indent="-342900" algn="ctr" defTabSz="914400" rtl="0" eaLnBrk="1" fontAlgn="base" latinLnBrk="0" hangingPunct="1">
              <a:lnSpc>
                <a:spcPct val="100000"/>
              </a:lnSpc>
              <a:spcBef>
                <a:spcPct val="20000"/>
              </a:spcBef>
              <a:spcAft>
                <a:spcPct val="0"/>
              </a:spcAft>
              <a:buClrTx/>
              <a:buSzTx/>
              <a:buFontTx/>
              <a:buNone/>
              <a:tabLst/>
              <a:defRPr/>
            </a:pPr>
            <a:r>
              <a:rPr kumimoji="1" lang="en-US" altLang="ja-JP" sz="1400" b="1" i="0" u="none" strike="noStrike" kern="0" cap="none" spc="0" normalizeH="0" baseline="0" noProof="0" dirty="0">
                <a:ln>
                  <a:noFill/>
                </a:ln>
                <a:solidFill>
                  <a:srgbClr val="000000"/>
                </a:solidFill>
                <a:effectLst/>
                <a:uLnTx/>
                <a:uFillTx/>
                <a:latin typeface="Arial"/>
                <a:ea typeface="ＭＳ Ｐゴシック"/>
                <a:cs typeface="+mn-cs"/>
              </a:rPr>
              <a:t>G. </a:t>
            </a:r>
            <a:r>
              <a:rPr kumimoji="1" lang="en-US" altLang="ja-JP" sz="1400" b="1" i="0" u="none" strike="noStrike" kern="0" cap="none" spc="0" normalizeH="0" baseline="0" noProof="0" dirty="0" smtClean="0">
                <a:ln>
                  <a:noFill/>
                </a:ln>
                <a:solidFill>
                  <a:srgbClr val="000000"/>
                </a:solidFill>
                <a:effectLst/>
                <a:uLnTx/>
                <a:uFillTx/>
                <a:latin typeface="Arial"/>
                <a:ea typeface="ＭＳ Ｐゴシック"/>
                <a:cs typeface="+mn-cs"/>
              </a:rPr>
              <a:t>Shibata, AF </a:t>
            </a:r>
            <a:r>
              <a:rPr kumimoji="1" lang="en-US" altLang="ja-JP" sz="1400" b="1" i="1" u="none" strike="noStrike" kern="0" cap="none" spc="0" normalizeH="0" baseline="0" noProof="0" dirty="0">
                <a:ln>
                  <a:noFill/>
                </a:ln>
                <a:solidFill>
                  <a:srgbClr val="000000"/>
                </a:solidFill>
                <a:effectLst/>
                <a:uLnTx/>
                <a:uFillTx/>
                <a:latin typeface="Arial"/>
                <a:ea typeface="ＭＳ Ｐゴシック"/>
                <a:cs typeface="+mn-cs"/>
              </a:rPr>
              <a:t>et al</a:t>
            </a:r>
            <a:r>
              <a:rPr kumimoji="1" lang="en-US" altLang="ja-JP" sz="1400" b="1" i="1" u="none" strike="noStrike" kern="0" cap="none" spc="0" normalizeH="0" baseline="0" noProof="0" dirty="0" smtClean="0">
                <a:ln>
                  <a:noFill/>
                </a:ln>
                <a:solidFill>
                  <a:srgbClr val="000000"/>
                </a:solidFill>
                <a:effectLst/>
                <a:uLnTx/>
                <a:uFillTx/>
                <a:latin typeface="Arial"/>
                <a:ea typeface="ＭＳ Ｐゴシック"/>
                <a:cs typeface="+mn-cs"/>
              </a:rPr>
              <a:t>.,</a:t>
            </a:r>
            <a:r>
              <a:rPr kumimoji="1" lang="en-US" altLang="ja-JP" sz="1400" b="1" i="0" u="none" strike="noStrike" kern="0" cap="none" spc="0" normalizeH="0" baseline="0" noProof="0" dirty="0" smtClean="0">
                <a:ln>
                  <a:noFill/>
                </a:ln>
                <a:solidFill>
                  <a:srgbClr val="000000"/>
                </a:solidFill>
                <a:effectLst/>
                <a:uLnTx/>
                <a:uFillTx/>
                <a:latin typeface="Arial"/>
                <a:ea typeface="ＭＳ Ｐゴシック"/>
                <a:cs typeface="+mn-cs"/>
              </a:rPr>
              <a:t> </a:t>
            </a:r>
            <a:r>
              <a:rPr kumimoji="1" lang="en-US" altLang="ja-JP" sz="1400" b="1" i="0" u="none" strike="noStrike" kern="0" cap="none" spc="0" normalizeH="0" baseline="0" noProof="0" dirty="0" err="1" smtClean="0">
                <a:ln>
                  <a:noFill/>
                </a:ln>
                <a:solidFill>
                  <a:srgbClr val="000000"/>
                </a:solidFill>
                <a:effectLst/>
                <a:uLnTx/>
                <a:uFillTx/>
                <a:latin typeface="Arial"/>
                <a:ea typeface="ＭＳ Ｐゴシック"/>
                <a:cs typeface="+mn-cs"/>
              </a:rPr>
              <a:t>npj</a:t>
            </a:r>
            <a:r>
              <a:rPr kumimoji="1" lang="en-US" altLang="ja-JP" sz="1400" b="1" i="0" u="none" strike="noStrike" kern="0" cap="none" spc="0" normalizeH="0" baseline="0" noProof="0" dirty="0" smtClean="0">
                <a:ln>
                  <a:noFill/>
                </a:ln>
                <a:solidFill>
                  <a:srgbClr val="000000"/>
                </a:solidFill>
                <a:effectLst/>
                <a:uLnTx/>
                <a:uFillTx/>
                <a:latin typeface="Arial"/>
                <a:ea typeface="ＭＳ Ｐゴシック"/>
                <a:cs typeface="+mn-cs"/>
              </a:rPr>
              <a:t> Quantum Mater. (2018)</a:t>
            </a:r>
            <a:endParaRPr kumimoji="1" lang="en-US" altLang="ja-JP" sz="1400" b="1" i="0" u="none" strike="noStrike" kern="0" cap="none" spc="0" normalizeH="0" baseline="0" noProof="0" dirty="0">
              <a:ln>
                <a:noFill/>
              </a:ln>
              <a:solidFill>
                <a:srgbClr val="000000"/>
              </a:solidFill>
              <a:effectLst/>
              <a:uLnTx/>
              <a:uFillTx/>
              <a:latin typeface="Arial"/>
              <a:ea typeface="ＭＳ Ｐゴシック"/>
              <a:cs typeface="+mn-cs"/>
            </a:endParaRPr>
          </a:p>
        </p:txBody>
      </p:sp>
      <p:sp>
        <p:nvSpPr>
          <p:cNvPr id="79" name="テキスト ボックス 78"/>
          <p:cNvSpPr txBox="1"/>
          <p:nvPr/>
        </p:nvSpPr>
        <p:spPr>
          <a:xfrm>
            <a:off x="5724128" y="3140968"/>
            <a:ext cx="565954" cy="229326"/>
          </a:xfrm>
          <a:prstGeom prst="rect">
            <a:avLst/>
          </a:prstGeom>
          <a:solidFill>
            <a:schemeClr val="bg1"/>
          </a:solidFill>
        </p:spPr>
        <p:txBody>
          <a:bodyPr wrap="none" rtlCol="0" anchor="ctr">
            <a:spAutoFit/>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1800" b="0" i="0" u="none" strike="noStrike" kern="1200" cap="none" spc="0" normalizeH="0" baseline="0" noProof="0" dirty="0" smtClean="0">
                <a:ln>
                  <a:noFill/>
                </a:ln>
                <a:solidFill>
                  <a:srgbClr val="FF33CC"/>
                </a:solidFill>
                <a:effectLst/>
                <a:uLnTx/>
                <a:uFillTx/>
                <a:latin typeface="Arial" charset="0"/>
                <a:ea typeface="ＭＳ Ｐゴシック" pitchFamily="50" charset="-128"/>
                <a:cs typeface="+mn-cs"/>
              </a:rPr>
              <a:t>MAE</a:t>
            </a:r>
            <a:endParaRPr kumimoji="1" lang="ja-JP" altLang="en-US" sz="1800" b="0" i="0" u="none" strike="noStrike" kern="1200" cap="none" spc="0" normalizeH="0" baseline="0" noProof="0" dirty="0">
              <a:ln>
                <a:noFill/>
              </a:ln>
              <a:solidFill>
                <a:srgbClr val="FF33CC"/>
              </a:solidFill>
              <a:effectLst/>
              <a:uLnTx/>
              <a:uFillTx/>
              <a:latin typeface="Arial" charset="0"/>
              <a:ea typeface="ＭＳ Ｐゴシック" pitchFamily="50" charset="-128"/>
              <a:cs typeface="+mn-cs"/>
            </a:endParaRPr>
          </a:p>
        </p:txBody>
      </p:sp>
      <p:sp>
        <p:nvSpPr>
          <p:cNvPr id="82" name="テキスト ボックス 81"/>
          <p:cNvSpPr txBox="1"/>
          <p:nvPr/>
        </p:nvSpPr>
        <p:spPr>
          <a:xfrm>
            <a:off x="3828680" y="3393568"/>
            <a:ext cx="1931053" cy="208478"/>
          </a:xfrm>
          <a:prstGeom prst="rect">
            <a:avLst/>
          </a:prstGeom>
          <a:solidFill>
            <a:schemeClr val="bg1"/>
          </a:solidFill>
        </p:spPr>
        <p:txBody>
          <a:bodyPr wrap="square" rtlCol="0" anchor="ctr">
            <a:spAutoFit/>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1800" b="1" i="0" u="none" strike="noStrike" kern="1200" cap="none" spc="0" normalizeH="0" baseline="0" noProof="0" dirty="0" smtClean="0">
                <a:ln>
                  <a:noFill/>
                </a:ln>
                <a:solidFill>
                  <a:srgbClr val="000000">
                    <a:lumMod val="50000"/>
                    <a:lumOff val="50000"/>
                  </a:srgbClr>
                </a:solidFill>
                <a:effectLst/>
                <a:uLnTx/>
                <a:uFillTx/>
                <a:latin typeface="Arial"/>
                <a:ea typeface="ＭＳ Ｐゴシック" pitchFamily="50" charset="-128"/>
                <a:cs typeface="Times New Roman"/>
              </a:rPr>
              <a:t>Magnetic dipole</a:t>
            </a:r>
            <a:endParaRPr kumimoji="1" lang="ja-JP" altLang="en-US" sz="1800" b="1" i="0" u="none" strike="noStrike" kern="1200" cap="none" spc="0" normalizeH="0" baseline="0" noProof="0" dirty="0">
              <a:ln>
                <a:noFill/>
              </a:ln>
              <a:solidFill>
                <a:srgbClr val="000000">
                  <a:lumMod val="50000"/>
                  <a:lumOff val="50000"/>
                </a:srgbClr>
              </a:solidFill>
              <a:effectLst/>
              <a:uLnTx/>
              <a:uFillTx/>
              <a:latin typeface="Arial"/>
              <a:ea typeface="ＭＳ Ｐゴシック" pitchFamily="50" charset="-128"/>
              <a:cs typeface="Times New Roman"/>
            </a:endParaRPr>
          </a:p>
        </p:txBody>
      </p:sp>
      <p:sp>
        <p:nvSpPr>
          <p:cNvPr id="5" name="正方形/長方形 4"/>
          <p:cNvSpPr/>
          <p:nvPr/>
        </p:nvSpPr>
        <p:spPr bwMode="auto">
          <a:xfrm>
            <a:off x="6173937" y="3510534"/>
            <a:ext cx="80994" cy="135264"/>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en-US" sz="2000" b="0" i="0" u="none" strike="noStrike" kern="1200" cap="none" spc="0" normalizeH="0" baseline="0" noProof="0" smtClean="0">
              <a:ln>
                <a:noFill/>
              </a:ln>
              <a:solidFill>
                <a:srgbClr val="000000"/>
              </a:solidFill>
              <a:effectLst/>
              <a:uLnTx/>
              <a:uFillTx/>
              <a:latin typeface="Arial" pitchFamily="34" charset="0"/>
              <a:ea typeface="ＭＳ Ｐゴシック" pitchFamily="50" charset="-128"/>
              <a:cs typeface="+mn-cs"/>
            </a:endParaRPr>
          </a:p>
        </p:txBody>
      </p:sp>
    </p:spTree>
    <p:extLst>
      <p:ext uri="{BB962C8B-B14F-4D97-AF65-F5344CB8AC3E}">
        <p14:creationId xmlns:p14="http://schemas.microsoft.com/office/powerpoint/2010/main" val="217391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5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2"/>
          <a:stretch>
            <a:fillRect/>
          </a:stretch>
        </p:blipFill>
        <p:spPr>
          <a:xfrm>
            <a:off x="4139952" y="3101098"/>
            <a:ext cx="4048125" cy="771525"/>
          </a:xfrm>
          <a:prstGeom prst="rect">
            <a:avLst/>
          </a:prstGeom>
        </p:spPr>
      </p:pic>
      <p:sp>
        <p:nvSpPr>
          <p:cNvPr id="2" name="Rectangle 7"/>
          <p:cNvSpPr>
            <a:spLocks noChangeArrowheads="1"/>
          </p:cNvSpPr>
          <p:nvPr/>
        </p:nvSpPr>
        <p:spPr bwMode="auto">
          <a:xfrm>
            <a:off x="457200" y="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kumimoji="1" sz="4400">
                <a:solidFill>
                  <a:schemeClr val="tx2"/>
                </a:solidFill>
                <a:latin typeface="Arial" panose="020B0604020202020204" pitchFamily="34" charset="0"/>
                <a:ea typeface="ＭＳ Ｐゴシック" panose="020B0600070205080204" pitchFamily="50" charset="-128"/>
              </a:defRPr>
            </a:lvl1pPr>
            <a:lvl2pPr>
              <a:defRPr kumimoji="1" sz="4400">
                <a:solidFill>
                  <a:schemeClr val="tx2"/>
                </a:solidFill>
                <a:latin typeface="Arial" panose="020B0604020202020204" pitchFamily="34" charset="0"/>
                <a:ea typeface="ＭＳ Ｐゴシック" panose="020B0600070205080204" pitchFamily="50" charset="-128"/>
              </a:defRPr>
            </a:lvl2pPr>
            <a:lvl3pPr>
              <a:defRPr kumimoji="1" sz="4400">
                <a:solidFill>
                  <a:schemeClr val="tx2"/>
                </a:solidFill>
                <a:latin typeface="Arial" panose="020B0604020202020204" pitchFamily="34" charset="0"/>
                <a:ea typeface="ＭＳ Ｐゴシック" panose="020B0600070205080204" pitchFamily="50" charset="-128"/>
              </a:defRPr>
            </a:lvl3pPr>
            <a:lvl4pPr>
              <a:defRPr kumimoji="1" sz="4400">
                <a:solidFill>
                  <a:schemeClr val="tx2"/>
                </a:solidFill>
                <a:latin typeface="Arial" panose="020B0604020202020204" pitchFamily="34" charset="0"/>
                <a:ea typeface="ＭＳ Ｐゴシック" panose="020B0600070205080204" pitchFamily="50" charset="-128"/>
              </a:defRPr>
            </a:lvl4pPr>
            <a:lvl5pPr>
              <a:defRPr kumimoji="1" sz="4400">
                <a:solidFill>
                  <a:schemeClr val="tx2"/>
                </a:solidFill>
                <a:latin typeface="Arial" panose="020B0604020202020204" pitchFamily="34" charset="0"/>
                <a:ea typeface="ＭＳ Ｐゴシック" panose="020B0600070205080204" pitchFamily="50" charset="-128"/>
              </a:defRPr>
            </a:lvl5pPr>
            <a:lvl6pPr marL="457200" algn="ctr"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6pPr>
            <a:lvl7pPr marL="914400" algn="ctr"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7pPr>
            <a:lvl8pPr marL="1371600" algn="ctr"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8pPr>
            <a:lvl9pPr marL="1828800" algn="ctr"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2800" b="1" kern="0" dirty="0" smtClean="0">
                <a:solidFill>
                  <a:srgbClr val="006600"/>
                </a:solidFill>
                <a:effectLst>
                  <a:outerShdw blurRad="38100" dist="38100" dir="2700000" algn="tl">
                    <a:srgbClr val="C0C0C0"/>
                  </a:outerShdw>
                </a:effectLst>
              </a:rPr>
              <a:t>Microscopic t</a:t>
            </a:r>
            <a:r>
              <a:rPr kumimoji="1" lang="en-US" altLang="ja-JP" sz="2800" b="1" i="0" u="none" strike="noStrike" kern="0" cap="none" spc="0" normalizeH="0" baseline="0" noProof="0" dirty="0" err="1" smtClean="0">
                <a:ln>
                  <a:noFill/>
                </a:ln>
                <a:solidFill>
                  <a:srgbClr val="006600"/>
                </a:solidFill>
                <a:effectLst>
                  <a:outerShdw blurRad="38100" dist="38100" dir="2700000" algn="tl">
                    <a:srgbClr val="C0C0C0"/>
                  </a:outerShdw>
                </a:effectLst>
                <a:uLnTx/>
                <a:uFillTx/>
                <a:latin typeface="Arial" panose="020B0604020202020204" pitchFamily="34" charset="0"/>
                <a:ea typeface="ＭＳ Ｐゴシック" panose="020B0600070205080204" pitchFamily="50" charset="-128"/>
                <a:cs typeface="+mn-cs"/>
              </a:rPr>
              <a:t>heory</a:t>
            </a:r>
            <a:r>
              <a:rPr kumimoji="1" lang="en-US" altLang="ja-JP" sz="2800" b="1" i="0" u="none" strike="noStrike" kern="0" cap="none" spc="0" normalizeH="0" baseline="0" noProof="0" dirty="0" smtClean="0">
                <a:ln>
                  <a:noFill/>
                </a:ln>
                <a:solidFill>
                  <a:srgbClr val="006600"/>
                </a:solidFill>
                <a:effectLst>
                  <a:outerShdw blurRad="38100" dist="38100" dir="2700000" algn="tl">
                    <a:srgbClr val="C0C0C0"/>
                  </a:outerShdw>
                </a:effectLst>
                <a:uLnTx/>
                <a:uFillTx/>
                <a:latin typeface="Arial" panose="020B0604020202020204" pitchFamily="34" charset="0"/>
                <a:ea typeface="ＭＳ Ｐゴシック" panose="020B0600070205080204" pitchFamily="50" charset="-128"/>
                <a:cs typeface="+mn-cs"/>
              </a:rPr>
              <a:t> </a:t>
            </a:r>
            <a:r>
              <a:rPr kumimoji="1" lang="en-US" altLang="ja-JP" sz="2800" b="1" i="0" u="none" strike="noStrike" kern="0" cap="none" spc="0" normalizeH="0" baseline="0" noProof="0" dirty="0" smtClean="0">
                <a:ln>
                  <a:noFill/>
                </a:ln>
                <a:solidFill>
                  <a:srgbClr val="006600"/>
                </a:solidFill>
                <a:effectLst>
                  <a:outerShdw blurRad="38100" dist="38100" dir="2700000" algn="tl">
                    <a:srgbClr val="C0C0C0"/>
                  </a:outerShdw>
                </a:effectLst>
                <a:uLnTx/>
                <a:uFillTx/>
                <a:latin typeface="Arial" panose="020B0604020202020204" pitchFamily="34" charset="0"/>
                <a:ea typeface="ＭＳ Ｐゴシック" panose="020B0600070205080204" pitchFamily="50" charset="-128"/>
                <a:cs typeface="+mn-cs"/>
              </a:rPr>
              <a:t>of magnetic anisotropy</a:t>
            </a:r>
            <a:endParaRPr kumimoji="1" lang="en-US" altLang="ja-JP" sz="2800" b="1" i="0" u="none" strike="noStrike" kern="0" cap="none" spc="0" normalizeH="0" baseline="0" noProof="0" dirty="0">
              <a:ln>
                <a:noFill/>
              </a:ln>
              <a:solidFill>
                <a:srgbClr val="006600"/>
              </a:solidFill>
              <a:effectLst>
                <a:outerShdw blurRad="38100" dist="38100" dir="2700000" algn="tl">
                  <a:srgbClr val="C0C0C0"/>
                </a:outerShdw>
              </a:effectLst>
              <a:uLnTx/>
              <a:uFillTx/>
              <a:latin typeface="Arial" panose="020B0604020202020204" pitchFamily="34" charset="0"/>
              <a:ea typeface="ＭＳ Ｐゴシック" panose="020B0600070205080204" pitchFamily="50" charset="-128"/>
              <a:cs typeface="+mn-cs"/>
            </a:endParaRPr>
          </a:p>
        </p:txBody>
      </p:sp>
      <p:sp>
        <p:nvSpPr>
          <p:cNvPr id="3" name="Rectangle 47"/>
          <p:cNvSpPr>
            <a:spLocks noChangeArrowheads="1"/>
          </p:cNvSpPr>
          <p:nvPr/>
        </p:nvSpPr>
        <p:spPr bwMode="auto">
          <a:xfrm>
            <a:off x="609600" y="1066800"/>
            <a:ext cx="7924800" cy="76200"/>
          </a:xfrm>
          <a:prstGeom prst="rect">
            <a:avLst/>
          </a:prstGeom>
          <a:gradFill rotWithShape="0">
            <a:gsLst>
              <a:gs pos="0">
                <a:srgbClr val="66FFCC"/>
              </a:gs>
              <a:gs pos="100000">
                <a:srgbClr val="3333CC"/>
              </a:gs>
            </a:gsLst>
            <a:lin ang="0" scaled="1"/>
          </a:gradFill>
          <a:ln>
            <a:noFill/>
          </a:ln>
          <a:extLst>
            <a:ext uri="{91240B29-F687-4F45-9708-019B960494DF}">
              <a14:hiddenLine xmlns:a14="http://schemas.microsoft.com/office/drawing/2010/main" w="9525">
                <a:solidFill>
                  <a:srgbClr val="009900"/>
                </a:solidFill>
                <a:miter lim="800000"/>
                <a:headEnd/>
                <a:tailEnd/>
              </a14:hiddenLine>
            </a:ext>
          </a:extLst>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p:txBody>
      </p:sp>
      <p:pic>
        <p:nvPicPr>
          <p:cNvPr id="22" name="図 21" descr="Screen Shot 2017-08-29 at 3.11.35 PM.png"/>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1099543" y="3186020"/>
            <a:ext cx="3008507" cy="649288"/>
          </a:xfrm>
          <a:prstGeom prst="rect">
            <a:avLst/>
          </a:prstGeom>
        </p:spPr>
      </p:pic>
      <p:cxnSp>
        <p:nvCxnSpPr>
          <p:cNvPr id="19" name="直線コネクタ 18"/>
          <p:cNvCxnSpPr/>
          <p:nvPr/>
        </p:nvCxnSpPr>
        <p:spPr bwMode="auto">
          <a:xfrm>
            <a:off x="1878435" y="3811686"/>
            <a:ext cx="2173197" cy="0"/>
          </a:xfrm>
          <a:prstGeom prst="line">
            <a:avLst/>
          </a:prstGeom>
          <a:solidFill>
            <a:schemeClr val="accent1"/>
          </a:solidFill>
          <a:ln w="38100" cap="flat" cmpd="sng" algn="ctr">
            <a:solidFill>
              <a:srgbClr val="0066FF"/>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sp>
        <p:nvSpPr>
          <p:cNvPr id="16" name="テキスト ボックス 15"/>
          <p:cNvSpPr txBox="1"/>
          <p:nvPr/>
        </p:nvSpPr>
        <p:spPr>
          <a:xfrm>
            <a:off x="5752306" y="3882376"/>
            <a:ext cx="2001611" cy="40011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en-US" altLang="ja-JP" sz="2000" b="1" i="0" u="none" strike="noStrike" kern="1200" cap="none" spc="0" normalizeH="0" baseline="0" noProof="0" dirty="0" smtClean="0">
                <a:ln>
                  <a:noFill/>
                </a:ln>
                <a:solidFill>
                  <a:srgbClr val="FFFFFF">
                    <a:lumMod val="50000"/>
                  </a:srgbClr>
                </a:solidFill>
                <a:effectLst/>
                <a:uLnTx/>
                <a:uFillTx/>
                <a:latin typeface="Arial"/>
                <a:ea typeface="ＭＳ Ｐゴシック" pitchFamily="50" charset="-128"/>
                <a:cs typeface="Times New Roman"/>
              </a:rPr>
              <a:t>spin-flip term</a:t>
            </a:r>
            <a:endParaRPr kumimoji="1" lang="ja-JP" altLang="en-US" sz="2000" b="1" i="0" u="none" strike="noStrike" kern="1200" cap="none" spc="0" normalizeH="0" baseline="0" noProof="0" dirty="0">
              <a:ln>
                <a:noFill/>
              </a:ln>
              <a:solidFill>
                <a:srgbClr val="FFFFFF">
                  <a:lumMod val="50000"/>
                </a:srgbClr>
              </a:solidFill>
              <a:effectLst/>
              <a:uLnTx/>
              <a:uFillTx/>
              <a:latin typeface="Arial"/>
              <a:ea typeface="ＭＳ Ｐゴシック" pitchFamily="50" charset="-128"/>
              <a:cs typeface="Times New Roman"/>
            </a:endParaRPr>
          </a:p>
        </p:txBody>
      </p:sp>
      <p:pic>
        <p:nvPicPr>
          <p:cNvPr id="14" name="図 13" descr="Screen Shot 2017-08-29 at 3.21.17 PM.png"/>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369973" y="2372343"/>
            <a:ext cx="3706083" cy="743606"/>
          </a:xfrm>
          <a:prstGeom prst="rect">
            <a:avLst/>
          </a:prstGeom>
        </p:spPr>
      </p:pic>
      <p:sp>
        <p:nvSpPr>
          <p:cNvPr id="24" name="正方形/長方形 23"/>
          <p:cNvSpPr/>
          <p:nvPr/>
        </p:nvSpPr>
        <p:spPr>
          <a:xfrm>
            <a:off x="6073405" y="5943075"/>
            <a:ext cx="2944131"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altLang="ja-JP" sz="1400" b="1" i="0" u="none" strike="noStrike" kern="1200" cap="none" spc="0" normalizeH="0" baseline="0" noProof="0" dirty="0" smtClean="0">
                <a:ln>
                  <a:noFill/>
                </a:ln>
                <a:solidFill>
                  <a:srgbClr val="000000"/>
                </a:solidFill>
                <a:effectLst/>
                <a:uLnTx/>
                <a:uFillTx/>
                <a:latin typeface="Arial"/>
                <a:ea typeface="ＭＳ Ｐゴシック"/>
                <a:cs typeface="Times New Roman"/>
              </a:rPr>
              <a:t>G. van der </a:t>
            </a:r>
            <a:r>
              <a:rPr kumimoji="0" lang="fr-FR" altLang="ja-JP" sz="1400" b="1" i="0" u="none" strike="noStrike" kern="1200" cap="none" spc="0" normalizeH="0" baseline="0" noProof="0" dirty="0">
                <a:ln>
                  <a:noFill/>
                </a:ln>
                <a:solidFill>
                  <a:srgbClr val="000000"/>
                </a:solidFill>
                <a:effectLst/>
                <a:uLnTx/>
                <a:uFillTx/>
                <a:latin typeface="Arial"/>
                <a:ea typeface="ＭＳ Ｐゴシック"/>
                <a:cs typeface="Times New Roman"/>
              </a:rPr>
              <a:t>L</a:t>
            </a:r>
            <a:r>
              <a:rPr kumimoji="0" lang="fr-FR" altLang="ja-JP" sz="1400" b="1" i="0" u="none" strike="noStrike" kern="1200" cap="none" spc="0" normalizeH="0" baseline="0" noProof="0" dirty="0" smtClean="0">
                <a:ln>
                  <a:noFill/>
                </a:ln>
                <a:solidFill>
                  <a:srgbClr val="000000"/>
                </a:solidFill>
                <a:effectLst/>
                <a:uLnTx/>
                <a:uFillTx/>
                <a:latin typeface="Arial"/>
                <a:ea typeface="ＭＳ Ｐゴシック"/>
                <a:cs typeface="Times New Roman"/>
              </a:rPr>
              <a:t>aan, </a:t>
            </a:r>
            <a:r>
              <a:rPr kumimoji="0" lang="it-IT" altLang="ja-JP" sz="1400" b="1" i="0" u="none" strike="noStrike" kern="1200" cap="none" spc="0" normalizeH="0" baseline="0" noProof="0" dirty="0" smtClean="0">
                <a:ln>
                  <a:noFill/>
                </a:ln>
                <a:solidFill>
                  <a:srgbClr val="000000"/>
                </a:solidFill>
                <a:effectLst/>
                <a:uLnTx/>
                <a:uFillTx/>
                <a:latin typeface="Arial"/>
                <a:ea typeface="ＭＳ Ｐゴシック"/>
                <a:cs typeface="Times New Roman"/>
              </a:rPr>
              <a:t>JPCM </a:t>
            </a:r>
            <a:r>
              <a:rPr kumimoji="0" lang="it-IT" altLang="ja-JP" sz="1400" b="1" i="0" u="none" strike="noStrike" kern="1200" cap="none" spc="0" normalizeH="0" baseline="0" noProof="0" dirty="0">
                <a:ln>
                  <a:noFill/>
                </a:ln>
                <a:solidFill>
                  <a:srgbClr val="000000"/>
                </a:solidFill>
                <a:effectLst/>
                <a:uLnTx/>
                <a:uFillTx/>
                <a:latin typeface="Arial"/>
                <a:ea typeface="ＭＳ Ｐゴシック"/>
                <a:cs typeface="Times New Roman"/>
              </a:rPr>
              <a:t>(1998</a:t>
            </a:r>
            <a:r>
              <a:rPr kumimoji="0" lang="it-IT" altLang="ja-JP" sz="1400" b="1" i="0" u="none" strike="noStrike" kern="1200" cap="none" spc="0" normalizeH="0" baseline="0" noProof="0" dirty="0" smtClean="0">
                <a:ln>
                  <a:noFill/>
                </a:ln>
                <a:solidFill>
                  <a:srgbClr val="000000"/>
                </a:solidFill>
                <a:effectLst/>
                <a:uLnTx/>
                <a:uFillTx/>
                <a:latin typeface="Arial"/>
                <a:ea typeface="ＭＳ Ｐゴシック"/>
                <a:cs typeface="Times New Roman"/>
              </a:rPr>
              <a:t>)</a:t>
            </a:r>
            <a:endParaRPr kumimoji="0" lang="ja-JP" altLang="en-US" sz="1400" b="1" i="0" u="none" strike="noStrike" kern="1200" cap="none" spc="0" normalizeH="0" baseline="0" noProof="0" dirty="0">
              <a:ln>
                <a:noFill/>
              </a:ln>
              <a:solidFill>
                <a:srgbClr val="000000"/>
              </a:solidFill>
              <a:effectLst/>
              <a:uLnTx/>
              <a:uFillTx/>
              <a:latin typeface="Arial"/>
              <a:ea typeface="ＭＳ Ｐゴシック"/>
              <a:cs typeface="Times New Roman"/>
            </a:endParaRPr>
          </a:p>
        </p:txBody>
      </p:sp>
      <p:sp>
        <p:nvSpPr>
          <p:cNvPr id="28" name="テキスト ボックス 27"/>
          <p:cNvSpPr txBox="1"/>
          <p:nvPr/>
        </p:nvSpPr>
        <p:spPr>
          <a:xfrm>
            <a:off x="395536" y="1301448"/>
            <a:ext cx="4717773" cy="40011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ts val="600"/>
              </a:spcAft>
              <a:buClrTx/>
              <a:buSzTx/>
              <a:buFontTx/>
              <a:buNone/>
              <a:tabLst/>
              <a:defRPr/>
            </a:pPr>
            <a:r>
              <a:rPr kumimoji="1" lang="en-US" altLang="ja-JP" sz="2000" b="1" i="0" u="none" strike="noStrike" kern="1200" cap="none" spc="0" normalizeH="0" baseline="0" noProof="0" dirty="0" smtClean="0">
                <a:ln>
                  <a:noFill/>
                </a:ln>
                <a:solidFill>
                  <a:srgbClr val="000000"/>
                </a:solidFill>
                <a:effectLst/>
                <a:uLnTx/>
                <a:uFillTx/>
                <a:latin typeface="Arial"/>
                <a:ea typeface="ＭＳ Ｐゴシック" panose="020B0600070205080204" pitchFamily="50" charset="-128"/>
                <a:cs typeface="Arial"/>
              </a:rPr>
              <a:t>Magnetic anisotropy energy (MAE):</a:t>
            </a:r>
            <a:endParaRPr kumimoji="1" lang="en-US" altLang="ja-JP" sz="2000" b="1" i="1" u="none" strike="noStrike" kern="1200" cap="none" spc="0" normalizeH="0" baseline="-25000" noProof="0" dirty="0">
              <a:ln>
                <a:noFill/>
              </a:ln>
              <a:solidFill>
                <a:srgbClr val="000000"/>
              </a:solidFill>
              <a:effectLst/>
              <a:uLnTx/>
              <a:uFillTx/>
              <a:latin typeface="Arial"/>
              <a:ea typeface="ＭＳ Ｐゴシック" pitchFamily="50" charset="-128"/>
              <a:cs typeface="Arial"/>
            </a:endParaRPr>
          </a:p>
        </p:txBody>
      </p:sp>
      <p:pic>
        <p:nvPicPr>
          <p:cNvPr id="8" name="図 7"/>
          <p:cNvPicPr>
            <a:picLocks noChangeAspect="1"/>
          </p:cNvPicPr>
          <p:nvPr/>
        </p:nvPicPr>
        <p:blipFill>
          <a:blip r:embed="rId5"/>
          <a:stretch>
            <a:fillRect/>
          </a:stretch>
        </p:blipFill>
        <p:spPr>
          <a:xfrm>
            <a:off x="1045456" y="2497811"/>
            <a:ext cx="676275" cy="428625"/>
          </a:xfrm>
          <a:prstGeom prst="rect">
            <a:avLst/>
          </a:prstGeom>
        </p:spPr>
      </p:pic>
      <p:sp>
        <p:nvSpPr>
          <p:cNvPr id="6" name="テキスト ボックス 5"/>
          <p:cNvSpPr txBox="1"/>
          <p:nvPr/>
        </p:nvSpPr>
        <p:spPr>
          <a:xfrm>
            <a:off x="1294245" y="2633064"/>
            <a:ext cx="409627" cy="279797"/>
          </a:xfrm>
          <a:prstGeom prst="rect">
            <a:avLst/>
          </a:prstGeom>
          <a:solidFill>
            <a:schemeClr val="bg1"/>
          </a:solidFill>
        </p:spPr>
        <p:txBody>
          <a:bodyPr wrap="none" rtlCol="0" anchor="ctr">
            <a:spAutoFit/>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1400" b="0" i="0" u="none" strike="noStrike" kern="1200" cap="none" spc="0" normalizeH="0" baseline="0" noProof="0" dirty="0" smtClean="0">
                <a:ln>
                  <a:noFill/>
                </a:ln>
                <a:solidFill>
                  <a:srgbClr val="000000"/>
                </a:solidFill>
                <a:effectLst/>
                <a:uLnTx/>
                <a:uFillTx/>
                <a:latin typeface="Arial" charset="0"/>
                <a:ea typeface="ＭＳ Ｐゴシック" pitchFamily="50" charset="-128"/>
                <a:cs typeface="+mn-cs"/>
              </a:rPr>
              <a:t>||, </a:t>
            </a:r>
            <a:r>
              <a:rPr kumimoji="1" lang="en-US" altLang="ja-JP" sz="1400" b="0" i="0" u="none" strike="noStrike" kern="1200" cap="none" spc="0" normalizeH="0" baseline="0" noProof="0" dirty="0" smtClean="0">
                <a:ln>
                  <a:noFill/>
                </a:ln>
                <a:solidFill>
                  <a:srgbClr val="000000"/>
                </a:solidFill>
                <a:effectLst/>
                <a:uLnTx/>
                <a:uFillTx/>
                <a:latin typeface="Arial" charset="0"/>
                <a:ea typeface="ＭＳ Ｐゴシック" pitchFamily="50" charset="-128"/>
                <a:cs typeface="+mn-cs"/>
                <a:sym typeface="Symbol" panose="05050102010706020507" pitchFamily="18" charset="2"/>
              </a:rPr>
              <a:t></a:t>
            </a:r>
            <a:endParaRPr kumimoji="1" lang="ja-JP" altLang="en-US" sz="1400" b="0" i="0" u="none" strike="noStrike" kern="1200" cap="none" spc="0" normalizeH="0" baseline="0" noProof="0" dirty="0">
              <a:ln>
                <a:noFill/>
              </a:ln>
              <a:solidFill>
                <a:srgbClr val="000000"/>
              </a:solidFill>
              <a:effectLst/>
              <a:uLnTx/>
              <a:uFillTx/>
              <a:latin typeface="Arial" charset="0"/>
              <a:ea typeface="ＭＳ Ｐゴシック" pitchFamily="50" charset="-128"/>
              <a:cs typeface="+mn-cs"/>
            </a:endParaRPr>
          </a:p>
        </p:txBody>
      </p:sp>
      <p:sp>
        <p:nvSpPr>
          <p:cNvPr id="10" name="テキスト ボックス 9"/>
          <p:cNvSpPr txBox="1"/>
          <p:nvPr/>
        </p:nvSpPr>
        <p:spPr>
          <a:xfrm>
            <a:off x="926416" y="1777929"/>
            <a:ext cx="1781257" cy="461665"/>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en-US" altLang="ja-JP" sz="2400" b="0" i="1" u="none" strike="noStrike" kern="1200" cap="none" spc="0" normalizeH="0" baseline="0" noProof="0" dirty="0" smtClean="0">
                <a:ln>
                  <a:noFill/>
                </a:ln>
                <a:solidFill>
                  <a:srgbClr val="000000"/>
                </a:solidFill>
                <a:effectLst/>
                <a:uLnTx/>
                <a:uFillTx/>
                <a:latin typeface="Times New Roman" panose="02020603050405020304" pitchFamily="18" charset="0"/>
                <a:ea typeface="ＭＳ Ｐゴシック" pitchFamily="50" charset="-128"/>
                <a:cs typeface="Times New Roman" panose="02020603050405020304" pitchFamily="18" charset="0"/>
              </a:rPr>
              <a:t> K</a:t>
            </a:r>
            <a:r>
              <a:rPr kumimoji="1" lang="en-US" altLang="ja-JP" sz="2400" b="0" i="1" u="none" strike="noStrike" kern="1200" cap="none" spc="0" normalizeH="0" baseline="-25000" noProof="0" dirty="0" smtClean="0">
                <a:ln>
                  <a:noFill/>
                </a:ln>
                <a:solidFill>
                  <a:srgbClr val="000000"/>
                </a:solidFill>
                <a:effectLst/>
                <a:uLnTx/>
                <a:uFillTx/>
                <a:latin typeface="Times New Roman" panose="02020603050405020304" pitchFamily="18" charset="0"/>
                <a:ea typeface="ＭＳ Ｐゴシック" pitchFamily="50" charset="-128"/>
                <a:cs typeface="Times New Roman" panose="02020603050405020304" pitchFamily="18" charset="0"/>
              </a:rPr>
              <a:t>u</a:t>
            </a:r>
            <a:r>
              <a:rPr kumimoji="1" lang="en-US" altLang="ja-JP" sz="2400" b="0" i="1" u="none" strike="noStrike" kern="1200" cap="none" spc="0" normalizeH="0" baseline="0" noProof="0" dirty="0" smtClean="0">
                <a:ln>
                  <a:noFill/>
                </a:ln>
                <a:solidFill>
                  <a:srgbClr val="000000"/>
                </a:solidFill>
                <a:effectLst/>
                <a:uLnTx/>
                <a:uFillTx/>
                <a:latin typeface="Times New Roman" panose="02020603050405020304" pitchFamily="18" charset="0"/>
                <a:ea typeface="ＭＳ Ｐゴシック" pitchFamily="50" charset="-128"/>
                <a:cs typeface="Times New Roman" panose="02020603050405020304" pitchFamily="18" charset="0"/>
              </a:rPr>
              <a:t> </a:t>
            </a:r>
            <a:r>
              <a:rPr kumimoji="1" lang="en-US" altLang="ja-JP" sz="2400" b="0" i="1"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itchFamily="50" charset="-128"/>
                <a:cs typeface="Times New Roman" panose="02020603050405020304" pitchFamily="18" charset="0"/>
              </a:rPr>
              <a:t>= E</a:t>
            </a:r>
            <a:r>
              <a:rPr kumimoji="1" lang="en-US" altLang="ja-JP" sz="2400" b="0" i="0" u="none" strike="noStrike" kern="1200" cap="none" spc="0" normalizeH="0" baseline="-25000" noProof="0" dirty="0">
                <a:ln>
                  <a:noFill/>
                </a:ln>
                <a:solidFill>
                  <a:srgbClr val="000000"/>
                </a:solidFill>
                <a:effectLst/>
                <a:uLnTx/>
                <a:uFillTx/>
                <a:latin typeface="Times New Roman" panose="02020603050405020304" pitchFamily="18" charset="0"/>
                <a:ea typeface="ＭＳ Ｐゴシック" pitchFamily="50" charset="-128"/>
                <a:cs typeface="Times New Roman" panose="02020603050405020304" pitchFamily="18" charset="0"/>
              </a:rPr>
              <a:t>||</a:t>
            </a:r>
            <a:r>
              <a:rPr kumimoji="1" lang="ja-JP"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itchFamily="50" charset="-128"/>
                <a:cs typeface="Times New Roman" panose="02020603050405020304" pitchFamily="18" charset="0"/>
              </a:rPr>
              <a:t> </a:t>
            </a:r>
            <a:r>
              <a:rPr kumimoji="1" lang="en-US" altLang="ja-JP" sz="2400" b="0" i="1"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itchFamily="50" charset="-128"/>
                <a:cs typeface="Times New Roman" panose="02020603050405020304" pitchFamily="18" charset="0"/>
              </a:rPr>
              <a:t>- E</a:t>
            </a:r>
            <a:r>
              <a:rPr kumimoji="1" lang="en-US" altLang="ja-JP" sz="2400" b="0" i="0" u="none" strike="noStrike" kern="1200" cap="none" spc="0" normalizeH="0" baseline="-25000" noProof="0" dirty="0" smtClean="0">
                <a:ln>
                  <a:noFill/>
                </a:ln>
                <a:solidFill>
                  <a:srgbClr val="000000"/>
                </a:solidFill>
                <a:effectLst/>
                <a:uLnTx/>
                <a:uFillTx/>
                <a:latin typeface="Times New Roman" panose="02020603050405020304" pitchFamily="18" charset="0"/>
                <a:ea typeface="ＭＳ Ｐゴシック" pitchFamily="50" charset="-128"/>
                <a:cs typeface="Times New Roman" panose="02020603050405020304" pitchFamily="18" charset="0"/>
                <a:sym typeface="Symbol" panose="05050102010706020507" pitchFamily="18" charset="2"/>
              </a:rPr>
              <a:t></a:t>
            </a:r>
            <a:endParaRPr kumimoji="1" lang="en-US" altLang="ja-JP" sz="2400" b="0" i="1" u="none" strike="noStrike" kern="1200" cap="none" spc="0" normalizeH="0" baseline="-25000" noProof="0" dirty="0">
              <a:ln>
                <a:noFill/>
              </a:ln>
              <a:solidFill>
                <a:srgbClr val="000000"/>
              </a:solidFill>
              <a:effectLst/>
              <a:uLnTx/>
              <a:uFillTx/>
              <a:latin typeface="Times New Roman" panose="02020603050405020304" pitchFamily="18" charset="0"/>
              <a:ea typeface="ＭＳ Ｐゴシック" pitchFamily="50" charset="-128"/>
              <a:cs typeface="Times New Roman" panose="02020603050405020304" pitchFamily="18" charset="0"/>
            </a:endParaRPr>
          </a:p>
        </p:txBody>
      </p:sp>
      <p:grpSp>
        <p:nvGrpSpPr>
          <p:cNvPr id="67" name="グループ化 66"/>
          <p:cNvGrpSpPr/>
          <p:nvPr/>
        </p:nvGrpSpPr>
        <p:grpSpPr>
          <a:xfrm>
            <a:off x="7870307" y="1225477"/>
            <a:ext cx="1166189" cy="1123403"/>
            <a:chOff x="317063" y="3497129"/>
            <a:chExt cx="1166189" cy="1123403"/>
          </a:xfrm>
        </p:grpSpPr>
        <p:grpSp>
          <p:nvGrpSpPr>
            <p:cNvPr id="68" name="グループ化 60"/>
            <p:cNvGrpSpPr>
              <a:grpSpLocks/>
            </p:cNvGrpSpPr>
            <p:nvPr/>
          </p:nvGrpSpPr>
          <p:grpSpPr bwMode="auto">
            <a:xfrm>
              <a:off x="317063" y="3497129"/>
              <a:ext cx="542136" cy="690138"/>
              <a:chOff x="7100578" y="3087137"/>
              <a:chExt cx="608109" cy="774834"/>
            </a:xfrm>
          </p:grpSpPr>
          <p:sp>
            <p:nvSpPr>
              <p:cNvPr id="72" name="テキスト ボックス 40"/>
              <p:cNvSpPr txBox="1">
                <a:spLocks noChangeArrowheads="1"/>
              </p:cNvSpPr>
              <p:nvPr/>
            </p:nvSpPr>
            <p:spPr bwMode="auto">
              <a:xfrm>
                <a:off x="7100578" y="3087137"/>
                <a:ext cx="608109" cy="518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Char char="•"/>
                  <a:defRPr kumimoji="1" sz="3200">
                    <a:solidFill>
                      <a:schemeClr val="tx1"/>
                    </a:solidFill>
                    <a:latin typeface="Arial" pitchFamily="34" charset="0"/>
                    <a:ea typeface="ＭＳ Ｐゴシック" pitchFamily="50" charset="-128"/>
                  </a:defRPr>
                </a:lvl1pPr>
                <a:lvl2pPr marL="742950" indent="-285750" eaLnBrk="0" hangingPunct="0">
                  <a:buChar char="–"/>
                  <a:defRPr kumimoji="1" sz="2800">
                    <a:solidFill>
                      <a:schemeClr val="tx1"/>
                    </a:solidFill>
                    <a:latin typeface="Arial" pitchFamily="34" charset="0"/>
                    <a:ea typeface="ＭＳ Ｐゴシック" pitchFamily="50" charset="-128"/>
                  </a:defRPr>
                </a:lvl2pPr>
                <a:lvl3pPr marL="1143000" indent="-228600" eaLnBrk="0" hangingPunct="0">
                  <a:buChar char="•"/>
                  <a:defRPr kumimoji="1" sz="2400">
                    <a:solidFill>
                      <a:schemeClr val="tx1"/>
                    </a:solidFill>
                    <a:latin typeface="Arial" pitchFamily="34" charset="0"/>
                    <a:ea typeface="ＭＳ Ｐゴシック" pitchFamily="50" charset="-128"/>
                  </a:defRPr>
                </a:lvl3pPr>
                <a:lvl4pPr marL="1600200" indent="-228600" eaLnBrk="0" hangingPunct="0">
                  <a:buChar char="–"/>
                  <a:defRPr kumimoji="1" sz="2000">
                    <a:solidFill>
                      <a:schemeClr val="tx1"/>
                    </a:solidFill>
                    <a:latin typeface="Arial" pitchFamily="34" charset="0"/>
                    <a:ea typeface="ＭＳ Ｐゴシック" pitchFamily="50" charset="-128"/>
                  </a:defRPr>
                </a:lvl4pPr>
                <a:lvl5pPr marL="2057400" indent="-228600" eaLnBrk="0" hangingPunct="0">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en-US" altLang="ja-JP" sz="2400" b="1" i="1" u="none" strike="noStrike" kern="1200" cap="none" spc="0" normalizeH="0" baseline="0" noProof="0" dirty="0" smtClean="0">
                    <a:ln>
                      <a:noFill/>
                    </a:ln>
                    <a:solidFill>
                      <a:srgbClr val="333399"/>
                    </a:solidFill>
                    <a:effectLst/>
                    <a:uLnTx/>
                    <a:uFillTx/>
                    <a:latin typeface="Arial" pitchFamily="34" charset="0"/>
                    <a:ea typeface="ＭＳ Ｐゴシック" pitchFamily="50" charset="-128"/>
                    <a:cs typeface="+mn-cs"/>
                  </a:rPr>
                  <a:t>H</a:t>
                </a:r>
                <a:r>
                  <a:rPr kumimoji="1" lang="en-US" altLang="ja-JP" sz="2400" b="0" i="0" u="none" strike="noStrike" kern="1200" cap="none" spc="0" normalizeH="0" baseline="-25000" noProof="0" dirty="0" smtClean="0">
                    <a:ln>
                      <a:noFill/>
                    </a:ln>
                    <a:solidFill>
                      <a:srgbClr val="0000CC"/>
                    </a:solidFill>
                    <a:effectLst/>
                    <a:uLnTx/>
                    <a:uFillTx/>
                    <a:latin typeface="Times New Roman" panose="02020603050405020304" pitchFamily="18" charset="0"/>
                    <a:ea typeface="ＭＳ Ｐゴシック" pitchFamily="50" charset="-128"/>
                    <a:cs typeface="Times New Roman" panose="02020603050405020304" pitchFamily="18" charset="0"/>
                    <a:sym typeface="Symbol" panose="05050102010706020507" pitchFamily="18" charset="2"/>
                  </a:rPr>
                  <a:t></a:t>
                </a:r>
                <a:endParaRPr kumimoji="1" lang="ja-JP" altLang="en-US" sz="2400" b="1" i="1" u="none" strike="noStrike" kern="1200" cap="none" spc="0" normalizeH="0" baseline="0" noProof="0" dirty="0" smtClean="0">
                  <a:ln>
                    <a:noFill/>
                  </a:ln>
                  <a:solidFill>
                    <a:srgbClr val="0000CC"/>
                  </a:solidFill>
                  <a:effectLst/>
                  <a:uLnTx/>
                  <a:uFillTx/>
                  <a:latin typeface="Arial" pitchFamily="34" charset="0"/>
                  <a:ea typeface="ＭＳ Ｐゴシック" pitchFamily="50" charset="-128"/>
                  <a:cs typeface="+mn-cs"/>
                </a:endParaRPr>
              </a:p>
            </p:txBody>
          </p:sp>
          <p:cxnSp>
            <p:nvCxnSpPr>
              <p:cNvPr id="73" name="直線矢印コネクタ 72"/>
              <p:cNvCxnSpPr/>
              <p:nvPr/>
            </p:nvCxnSpPr>
            <p:spPr bwMode="auto">
              <a:xfrm rot="16200000">
                <a:off x="7271405" y="3500676"/>
                <a:ext cx="721002" cy="1587"/>
              </a:xfrm>
              <a:prstGeom prst="straightConnector1">
                <a:avLst/>
              </a:prstGeom>
              <a:noFill/>
              <a:ln w="38100" cap="flat" cmpd="sng" algn="ctr">
                <a:solidFill>
                  <a:schemeClr val="accent6"/>
                </a:solidFill>
                <a:prstDash val="solid"/>
                <a:round/>
                <a:headEnd type="none" w="med" len="med"/>
                <a:tailEnd type="triangle"/>
              </a:ln>
              <a:effectLst/>
            </p:spPr>
          </p:cxnSp>
        </p:grpSp>
        <p:sp>
          <p:nvSpPr>
            <p:cNvPr id="69" name="正方形/長方形 68"/>
            <p:cNvSpPr/>
            <p:nvPr/>
          </p:nvSpPr>
          <p:spPr bwMode="auto">
            <a:xfrm>
              <a:off x="437778" y="3766365"/>
              <a:ext cx="673357" cy="517093"/>
            </a:xfrm>
            <a:prstGeom prst="rect">
              <a:avLst/>
            </a:prstGeom>
            <a:solidFill>
              <a:srgbClr val="C00000">
                <a:alpha val="78039"/>
              </a:srgbClr>
            </a:solidFill>
            <a:ln w="34925" cap="flat" cmpd="sng" algn="ctr">
              <a:solidFill>
                <a:srgbClr val="FFFFFF"/>
              </a:solidFill>
              <a:prstDash val="solid"/>
              <a:round/>
              <a:headEnd type="none" w="med" len="med"/>
              <a:tailEnd type="none" w="med" len="med"/>
            </a:ln>
            <a:effectLst>
              <a:outerShdw blurRad="317500" dir="2700000" algn="ctr">
                <a:srgbClr val="000000">
                  <a:alpha val="43000"/>
                </a:srgbClr>
              </a:outerShdw>
            </a:effectLst>
            <a:scene3d>
              <a:camera prst="isometricOffAxis1Top"/>
              <a:lightRig rig="threePt" dir="t">
                <a:rot lat="0" lon="0" rev="0"/>
              </a:lightRig>
            </a:scene3d>
            <a:sp3d extrusionH="38100" prstMaterial="clear">
              <a:bevelT w="260350" h="50800" prst="softRound"/>
              <a:bevelB prst="softRound"/>
            </a:sp3d>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en-US" sz="2800" b="0" i="0" u="none" strike="noStrike" kern="1200" cap="none" spc="0" normalizeH="0" baseline="0" noProof="0" smtClean="0">
                <a:ln>
                  <a:noFill/>
                </a:ln>
                <a:solidFill>
                  <a:srgbClr val="000000"/>
                </a:solidFill>
                <a:effectLst/>
                <a:uLnTx/>
                <a:uFillTx/>
                <a:latin typeface="Arial" pitchFamily="34" charset="0"/>
                <a:ea typeface="ＭＳ Ｐゴシック" pitchFamily="50" charset="-128"/>
                <a:cs typeface="+mn-cs"/>
              </a:endParaRPr>
            </a:p>
          </p:txBody>
        </p:sp>
        <p:sp>
          <p:nvSpPr>
            <p:cNvPr id="70" name="テキスト ボックス 40"/>
            <p:cNvSpPr txBox="1">
              <a:spLocks noChangeArrowheads="1"/>
            </p:cNvSpPr>
            <p:nvPr/>
          </p:nvSpPr>
          <p:spPr bwMode="auto">
            <a:xfrm>
              <a:off x="960352" y="4158867"/>
              <a:ext cx="522900" cy="46166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buChar char="•"/>
                <a:defRPr kumimoji="1" sz="3200">
                  <a:solidFill>
                    <a:schemeClr val="tx1"/>
                  </a:solidFill>
                  <a:latin typeface="Arial" pitchFamily="34" charset="0"/>
                  <a:ea typeface="ＭＳ Ｐゴシック" pitchFamily="50" charset="-128"/>
                </a:defRPr>
              </a:lvl1pPr>
              <a:lvl2pPr marL="742950" indent="-285750" eaLnBrk="0" hangingPunct="0">
                <a:buChar char="–"/>
                <a:defRPr kumimoji="1" sz="2800">
                  <a:solidFill>
                    <a:schemeClr val="tx1"/>
                  </a:solidFill>
                  <a:latin typeface="Arial" pitchFamily="34" charset="0"/>
                  <a:ea typeface="ＭＳ Ｐゴシック" pitchFamily="50" charset="-128"/>
                </a:defRPr>
              </a:lvl2pPr>
              <a:lvl3pPr marL="1143000" indent="-228600" eaLnBrk="0" hangingPunct="0">
                <a:buChar char="•"/>
                <a:defRPr kumimoji="1" sz="2400">
                  <a:solidFill>
                    <a:schemeClr val="tx1"/>
                  </a:solidFill>
                  <a:latin typeface="Arial" pitchFamily="34" charset="0"/>
                  <a:ea typeface="ＭＳ Ｐゴシック" pitchFamily="50" charset="-128"/>
                </a:defRPr>
              </a:lvl3pPr>
              <a:lvl4pPr marL="1600200" indent="-228600" eaLnBrk="0" hangingPunct="0">
                <a:buChar char="–"/>
                <a:defRPr kumimoji="1" sz="2000">
                  <a:solidFill>
                    <a:schemeClr val="tx1"/>
                  </a:solidFill>
                  <a:latin typeface="Arial" pitchFamily="34" charset="0"/>
                  <a:ea typeface="ＭＳ Ｐゴシック" pitchFamily="50" charset="-128"/>
                </a:defRPr>
              </a:lvl4pPr>
              <a:lvl5pPr marL="2057400" indent="-228600" eaLnBrk="0" hangingPunct="0">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en-US" altLang="ja-JP" sz="2400" b="1" i="1" u="none" strike="noStrike" kern="1200" cap="none" spc="0" normalizeH="0" baseline="0" noProof="0" dirty="0">
                  <a:ln>
                    <a:noFill/>
                  </a:ln>
                  <a:solidFill>
                    <a:srgbClr val="333399"/>
                  </a:solidFill>
                  <a:effectLst/>
                  <a:uLnTx/>
                  <a:uFillTx/>
                  <a:latin typeface="Arial" pitchFamily="34" charset="0"/>
                  <a:ea typeface="ＭＳ Ｐゴシック" pitchFamily="50" charset="-128"/>
                  <a:cs typeface="+mn-cs"/>
                </a:rPr>
                <a:t>H</a:t>
              </a:r>
              <a:r>
                <a:rPr kumimoji="1" lang="en-US" altLang="ja-JP" sz="2400" b="1" i="1" u="none" strike="noStrike" kern="1200" cap="none" spc="0" normalizeH="0" baseline="-25000" noProof="0" dirty="0">
                  <a:ln>
                    <a:noFill/>
                  </a:ln>
                  <a:solidFill>
                    <a:srgbClr val="333399"/>
                  </a:solidFill>
                  <a:effectLst/>
                  <a:uLnTx/>
                  <a:uFillTx/>
                  <a:latin typeface="Arial" pitchFamily="34" charset="0"/>
                  <a:ea typeface="ＭＳ Ｐゴシック" pitchFamily="50" charset="-128"/>
                  <a:cs typeface="+mn-cs"/>
                </a:rPr>
                <a:t>||</a:t>
              </a:r>
              <a:endParaRPr kumimoji="1" lang="ja-JP" altLang="en-US" sz="2400" b="1" i="1" u="none" strike="noStrike" kern="1200" cap="none" spc="0" normalizeH="0" baseline="-25000" noProof="0" dirty="0" smtClean="0">
                <a:ln>
                  <a:noFill/>
                </a:ln>
                <a:solidFill>
                  <a:srgbClr val="333399"/>
                </a:solidFill>
                <a:effectLst/>
                <a:uLnTx/>
                <a:uFillTx/>
                <a:latin typeface="Arial" pitchFamily="34" charset="0"/>
                <a:ea typeface="ＭＳ Ｐゴシック" pitchFamily="50" charset="-128"/>
                <a:cs typeface="+mn-cs"/>
              </a:endParaRPr>
            </a:p>
          </p:txBody>
        </p:sp>
        <p:cxnSp>
          <p:nvCxnSpPr>
            <p:cNvPr id="71" name="直線矢印コネクタ 70"/>
            <p:cNvCxnSpPr/>
            <p:nvPr/>
          </p:nvCxnSpPr>
          <p:spPr bwMode="auto">
            <a:xfrm>
              <a:off x="652956" y="3978114"/>
              <a:ext cx="401630" cy="290436"/>
            </a:xfrm>
            <a:prstGeom prst="straightConnector1">
              <a:avLst/>
            </a:prstGeom>
            <a:noFill/>
            <a:ln w="38100" cap="flat" cmpd="sng" algn="ctr">
              <a:solidFill>
                <a:srgbClr val="333399"/>
              </a:solidFill>
              <a:prstDash val="solid"/>
              <a:round/>
              <a:headEnd type="none" w="med" len="med"/>
              <a:tailEnd type="triangle"/>
            </a:ln>
            <a:effectLst/>
          </p:spPr>
        </p:cxnSp>
      </p:grpSp>
      <p:sp>
        <p:nvSpPr>
          <p:cNvPr id="41" name="テキスト ボックス 40"/>
          <p:cNvSpPr txBox="1"/>
          <p:nvPr/>
        </p:nvSpPr>
        <p:spPr>
          <a:xfrm>
            <a:off x="6228184" y="4582869"/>
            <a:ext cx="2808312" cy="120032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dirty="0" smtClean="0">
                <a:ln>
                  <a:noFill/>
                </a:ln>
                <a:solidFill>
                  <a:srgbClr val="000000"/>
                </a:solidFill>
                <a:effectLst/>
                <a:uLnTx/>
                <a:uFillTx/>
                <a:latin typeface="symbol" panose="05050102010706020507" pitchFamily="18" charset="2"/>
                <a:ea typeface="ＭＳ Ｐゴシック"/>
                <a:cs typeface="+mn-cs"/>
              </a:rPr>
              <a:t>x</a:t>
            </a:r>
            <a:r>
              <a:rPr kumimoji="1" lang="en-US" altLang="ja-JP" sz="1800" b="1" i="0" u="none" strike="noStrike" kern="1200" cap="none" spc="0" normalizeH="0" baseline="0" noProof="0" dirty="0" smtClean="0">
                <a:ln>
                  <a:noFill/>
                </a:ln>
                <a:solidFill>
                  <a:srgbClr val="000000"/>
                </a:solidFill>
                <a:effectLst/>
                <a:uLnTx/>
                <a:uFillTx/>
                <a:latin typeface="Arial"/>
                <a:ea typeface="ＭＳ Ｐゴシック"/>
                <a:cs typeface="+mn-cs"/>
              </a:rPr>
              <a:t>: </a:t>
            </a:r>
            <a:r>
              <a:rPr kumimoji="1" lang="en-US" altLang="ja-JP" sz="1800" b="1" i="0" u="none" strike="noStrike" kern="1200" cap="none" spc="0" normalizeH="0" baseline="0" noProof="0" dirty="0" smtClean="0">
                <a:ln>
                  <a:noFill/>
                </a:ln>
                <a:solidFill>
                  <a:srgbClr val="FF0000"/>
                </a:solidFill>
                <a:effectLst/>
                <a:uLnTx/>
                <a:uFillTx/>
                <a:latin typeface="Arial"/>
                <a:ea typeface="ＭＳ Ｐゴシック"/>
                <a:cs typeface="+mn-cs"/>
              </a:rPr>
              <a:t>spin-orbit coupling</a:t>
            </a:r>
            <a:br>
              <a:rPr kumimoji="1" lang="en-US" altLang="ja-JP" sz="1800" b="1" i="0" u="none" strike="noStrike" kern="1200" cap="none" spc="0" normalizeH="0" baseline="0" noProof="0" dirty="0" smtClean="0">
                <a:ln>
                  <a:noFill/>
                </a:ln>
                <a:solidFill>
                  <a:srgbClr val="FF0000"/>
                </a:solidFill>
                <a:effectLst/>
                <a:uLnTx/>
                <a:uFillTx/>
                <a:latin typeface="Arial"/>
                <a:ea typeface="ＭＳ Ｐゴシック"/>
                <a:cs typeface="+mn-cs"/>
              </a:rPr>
            </a:br>
            <a:r>
              <a:rPr kumimoji="1" lang="en-US" altLang="ja-JP" sz="1800" b="1" i="1" u="none" strike="noStrike" kern="1200" cap="none" spc="0" normalizeH="0" baseline="0" noProof="0" dirty="0" smtClean="0">
                <a:ln>
                  <a:noFill/>
                </a:ln>
                <a:solidFill>
                  <a:srgbClr val="000000"/>
                </a:solidFill>
                <a:effectLst/>
                <a:uLnTx/>
                <a:uFillTx/>
                <a:latin typeface="Arial"/>
                <a:ea typeface="ＭＳ Ｐゴシック"/>
                <a:cs typeface="+mn-cs"/>
              </a:rPr>
              <a:t>L</a:t>
            </a:r>
            <a:r>
              <a:rPr kumimoji="1" lang="en-US" altLang="ja-JP" sz="1800" b="1" i="0" u="none" strike="noStrike" kern="1200" cap="none" spc="0" normalizeH="0" baseline="0" noProof="0" dirty="0" smtClean="0">
                <a:ln>
                  <a:noFill/>
                </a:ln>
                <a:solidFill>
                  <a:srgbClr val="000000"/>
                </a:solidFill>
                <a:effectLst/>
                <a:uLnTx/>
                <a:uFillTx/>
                <a:latin typeface="Arial"/>
                <a:ea typeface="ＭＳ Ｐゴシック"/>
                <a:cs typeface="+mn-cs"/>
              </a:rPr>
              <a:t>: orbital moment</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b="1" i="1" u="none" strike="noStrike" kern="1200" cap="none" spc="0" normalizeH="0" baseline="0" noProof="0" dirty="0" smtClean="0">
                <a:ln>
                  <a:noFill/>
                </a:ln>
                <a:solidFill>
                  <a:srgbClr val="000000"/>
                </a:solidFill>
                <a:effectLst/>
                <a:uLnTx/>
                <a:uFillTx/>
                <a:latin typeface="Arial"/>
                <a:ea typeface="ＭＳ Ｐゴシック"/>
                <a:cs typeface="+mn-cs"/>
              </a:rPr>
              <a:t>S</a:t>
            </a:r>
            <a:r>
              <a:rPr kumimoji="1" lang="en-US" altLang="ja-JP" sz="1800" b="1" i="0" u="none" strike="noStrike" kern="1200" cap="none" spc="0" normalizeH="0" baseline="0" noProof="0" dirty="0" smtClean="0">
                <a:ln>
                  <a:noFill/>
                </a:ln>
                <a:solidFill>
                  <a:srgbClr val="000000"/>
                </a:solidFill>
                <a:effectLst/>
                <a:uLnTx/>
                <a:uFillTx/>
                <a:latin typeface="Arial"/>
                <a:ea typeface="ＭＳ Ｐゴシック"/>
                <a:cs typeface="+mn-cs"/>
              </a:rPr>
              <a:t>: spin moment</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b="1" i="1" u="none" strike="noStrike" kern="1200" cap="none" spc="0" normalizeH="0" baseline="0" noProof="0" dirty="0" smtClean="0">
                <a:ln>
                  <a:noFill/>
                </a:ln>
                <a:solidFill>
                  <a:srgbClr val="000000"/>
                </a:solidFill>
                <a:effectLst/>
                <a:uLnTx/>
                <a:uFillTx/>
                <a:latin typeface="Arial"/>
                <a:ea typeface="ＭＳ Ｐゴシック"/>
                <a:cs typeface="+mn-cs"/>
              </a:rPr>
              <a:t>T</a:t>
            </a:r>
            <a:r>
              <a:rPr kumimoji="1" lang="en-US" altLang="ja-JP" sz="1800" b="1" i="0" u="none" strike="noStrike" kern="1200" cap="none" spc="0" normalizeH="0" baseline="0" noProof="0" dirty="0" smtClean="0">
                <a:ln>
                  <a:noFill/>
                </a:ln>
                <a:solidFill>
                  <a:srgbClr val="000000"/>
                </a:solidFill>
                <a:effectLst/>
                <a:uLnTx/>
                <a:uFillTx/>
                <a:latin typeface="Arial"/>
                <a:ea typeface="ＭＳ Ｐゴシック"/>
                <a:cs typeface="+mn-cs"/>
              </a:rPr>
              <a:t>: magnetic dipole</a:t>
            </a:r>
          </a:p>
        </p:txBody>
      </p:sp>
      <p:sp>
        <p:nvSpPr>
          <p:cNvPr id="42" name="左中かっこ 41"/>
          <p:cNvSpPr/>
          <p:nvPr/>
        </p:nvSpPr>
        <p:spPr bwMode="auto">
          <a:xfrm>
            <a:off x="6028892" y="4685083"/>
            <a:ext cx="227591" cy="1005840"/>
          </a:xfrm>
          <a:prstGeom prst="lef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600" b="0" i="0" u="none" strike="noStrike" kern="1200" cap="none" spc="0" normalizeH="0" baseline="0" noProof="0" smtClean="0">
              <a:ln>
                <a:noFill/>
              </a:ln>
              <a:solidFill>
                <a:srgbClr val="000000"/>
              </a:solidFill>
              <a:effectLst/>
              <a:uLnTx/>
              <a:uFillTx/>
              <a:latin typeface="Arial" charset="0"/>
              <a:ea typeface="ＭＳ Ｐゴシック" pitchFamily="50" charset="-128"/>
              <a:cs typeface="+mn-cs"/>
            </a:endParaRPr>
          </a:p>
        </p:txBody>
      </p:sp>
      <p:sp>
        <p:nvSpPr>
          <p:cNvPr id="46" name="テキスト ボックス 45"/>
          <p:cNvSpPr txBox="1"/>
          <p:nvPr/>
        </p:nvSpPr>
        <p:spPr>
          <a:xfrm>
            <a:off x="2700787" y="1872532"/>
            <a:ext cx="5540901" cy="36933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en-US" altLang="ja-JP" sz="1800" b="1" i="0" u="none" strike="noStrike" kern="1200" cap="none" spc="0" normalizeH="0" baseline="0" noProof="0" dirty="0" smtClean="0">
                <a:ln>
                  <a:noFill/>
                </a:ln>
                <a:solidFill>
                  <a:srgbClr val="000000"/>
                </a:solidFill>
                <a:effectLst/>
                <a:uLnTx/>
                <a:uFillTx/>
                <a:latin typeface="Arial" charset="0"/>
                <a:ea typeface="ＭＳ Ｐゴシック" pitchFamily="50" charset="-128"/>
                <a:cs typeface="+mn-cs"/>
              </a:rPr>
              <a:t>&gt; 0 </a:t>
            </a:r>
            <a:r>
              <a:rPr kumimoji="1" lang="en-US" altLang="ja-JP" sz="1800" b="1" i="0" u="none" strike="noStrike" kern="1200" cap="none" spc="0" normalizeH="0" baseline="0" noProof="0" dirty="0" smtClean="0">
                <a:ln>
                  <a:noFill/>
                </a:ln>
                <a:solidFill>
                  <a:srgbClr val="000000"/>
                </a:solidFill>
                <a:effectLst/>
                <a:uLnTx/>
                <a:uFillTx/>
                <a:latin typeface="Arial" charset="0"/>
                <a:ea typeface="ＭＳ Ｐゴシック" pitchFamily="50" charset="-128"/>
                <a:cs typeface="+mn-cs"/>
                <a:sym typeface="Wingdings" panose="05000000000000000000" pitchFamily="2" charset="2"/>
              </a:rPr>
              <a:t> Perpendicular magnetic anisotropy (PMA)</a:t>
            </a:r>
            <a:endParaRPr kumimoji="1" lang="ja-JP" altLang="en-US" sz="1800" b="1" i="0" u="none" strike="noStrike" kern="1200" cap="none" spc="0" normalizeH="0" baseline="0" noProof="0" dirty="0">
              <a:ln>
                <a:noFill/>
              </a:ln>
              <a:solidFill>
                <a:srgbClr val="000000"/>
              </a:solidFill>
              <a:effectLst/>
              <a:uLnTx/>
              <a:uFillTx/>
              <a:latin typeface="Arial" charset="0"/>
              <a:ea typeface="ＭＳ Ｐゴシック" pitchFamily="50" charset="-128"/>
              <a:cs typeface="+mn-cs"/>
            </a:endParaRPr>
          </a:p>
        </p:txBody>
      </p:sp>
      <p:cxnSp>
        <p:nvCxnSpPr>
          <p:cNvPr id="47" name="直線コネクタ 46"/>
          <p:cNvCxnSpPr/>
          <p:nvPr/>
        </p:nvCxnSpPr>
        <p:spPr bwMode="auto">
          <a:xfrm>
            <a:off x="4872548" y="3929361"/>
            <a:ext cx="3181779" cy="0"/>
          </a:xfrm>
          <a:prstGeom prst="line">
            <a:avLst/>
          </a:prstGeom>
          <a:solidFill>
            <a:schemeClr val="accent1"/>
          </a:solidFill>
          <a:ln w="38100" cap="flat" cmpd="sng" algn="ctr">
            <a:solidFill>
              <a:schemeClr val="tx1">
                <a:lumMod val="50000"/>
                <a:lumOff val="50000"/>
              </a:schemeClr>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sp>
        <p:nvSpPr>
          <p:cNvPr id="17" name="テキスト ボックス 16"/>
          <p:cNvSpPr txBox="1"/>
          <p:nvPr/>
        </p:nvSpPr>
        <p:spPr>
          <a:xfrm>
            <a:off x="1331640" y="3883695"/>
            <a:ext cx="3252852" cy="769441"/>
          </a:xfrm>
          <a:prstGeom prst="rect">
            <a:avLst/>
          </a:prstGeom>
          <a:noFill/>
          <a:ln>
            <a:noFill/>
          </a:ln>
        </p:spPr>
        <p:txBody>
          <a:bodyPr wrap="square" rtlCol="0">
            <a:spAutoFit/>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2000" b="1" i="0" u="none" strike="noStrike" kern="1200" cap="none" spc="0" normalizeH="0" baseline="0" noProof="0" dirty="0" smtClean="0">
                <a:ln>
                  <a:noFill/>
                </a:ln>
                <a:solidFill>
                  <a:srgbClr val="0066FF"/>
                </a:solidFill>
                <a:effectLst/>
                <a:uLnTx/>
                <a:uFillTx/>
                <a:latin typeface="Arial"/>
                <a:ea typeface="ＭＳ Ｐゴシック" pitchFamily="50" charset="-128"/>
                <a:cs typeface="Times New Roman"/>
              </a:rPr>
              <a:t>spin-</a:t>
            </a:r>
            <a:r>
              <a:rPr kumimoji="1" lang="en-US" altLang="en-US" sz="2000" b="1" i="0" u="none" strike="noStrike" kern="1200" cap="none" spc="0" normalizeH="0" baseline="0" noProof="0" dirty="0" smtClean="0">
                <a:ln>
                  <a:noFill/>
                </a:ln>
                <a:solidFill>
                  <a:srgbClr val="0066FF"/>
                </a:solidFill>
                <a:effectLst/>
                <a:uLnTx/>
                <a:uFillTx/>
                <a:latin typeface="Arial"/>
                <a:ea typeface="ＭＳ Ｐゴシック" pitchFamily="50" charset="-128"/>
                <a:cs typeface="Times New Roman"/>
              </a:rPr>
              <a:t>conserved term</a:t>
            </a: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2000" b="1" i="0" u="none" strike="noStrike" kern="1200" cap="none" spc="0" normalizeH="0" baseline="0" noProof="0" dirty="0" smtClean="0">
                <a:ln>
                  <a:noFill/>
                </a:ln>
                <a:solidFill>
                  <a:srgbClr val="0066FF"/>
                </a:solidFill>
                <a:effectLst/>
                <a:uLnTx/>
                <a:uFillTx/>
                <a:latin typeface="Arial"/>
                <a:ea typeface="ＭＳ Ｐゴシック" pitchFamily="50" charset="-128"/>
                <a:cs typeface="Times New Roman"/>
              </a:rPr>
              <a:t>(Bruno term)</a:t>
            </a:r>
            <a:endParaRPr kumimoji="1" lang="ja-JP" altLang="en-US" sz="2000" b="1" i="0" u="none" strike="noStrike" kern="1200" cap="none" spc="0" normalizeH="0" baseline="0" noProof="0" dirty="0">
              <a:ln>
                <a:noFill/>
              </a:ln>
              <a:solidFill>
                <a:srgbClr val="0066FF"/>
              </a:solidFill>
              <a:effectLst/>
              <a:uLnTx/>
              <a:uFillTx/>
              <a:latin typeface="Arial"/>
              <a:ea typeface="ＭＳ Ｐゴシック" pitchFamily="50" charset="-128"/>
              <a:cs typeface="Times New Roman"/>
            </a:endParaRPr>
          </a:p>
        </p:txBody>
      </p:sp>
      <p:grpSp>
        <p:nvGrpSpPr>
          <p:cNvPr id="4" name="グループ化 3"/>
          <p:cNvGrpSpPr/>
          <p:nvPr/>
        </p:nvGrpSpPr>
        <p:grpSpPr>
          <a:xfrm>
            <a:off x="785981" y="4725144"/>
            <a:ext cx="5082163" cy="1800200"/>
            <a:chOff x="785981" y="4725144"/>
            <a:chExt cx="5082163" cy="1800200"/>
          </a:xfrm>
        </p:grpSpPr>
        <p:grpSp>
          <p:nvGrpSpPr>
            <p:cNvPr id="74" name="グループ化 73"/>
            <p:cNvGrpSpPr/>
            <p:nvPr/>
          </p:nvGrpSpPr>
          <p:grpSpPr>
            <a:xfrm>
              <a:off x="3544441" y="4725144"/>
              <a:ext cx="2323703" cy="1694150"/>
              <a:chOff x="6821696" y="4791905"/>
              <a:chExt cx="2323703" cy="1694150"/>
            </a:xfrm>
          </p:grpSpPr>
          <p:pic>
            <p:nvPicPr>
              <p:cNvPr id="75" name="図 74"/>
              <p:cNvPicPr>
                <a:picLocks noChangeAspect="1"/>
              </p:cNvPicPr>
              <p:nvPr/>
            </p:nvPicPr>
            <p:blipFill>
              <a:blip r:embed="rId6"/>
              <a:stretch>
                <a:fillRect/>
              </a:stretch>
            </p:blipFill>
            <p:spPr>
              <a:xfrm>
                <a:off x="7152050" y="5244639"/>
                <a:ext cx="1509885" cy="920665"/>
              </a:xfrm>
              <a:prstGeom prst="rect">
                <a:avLst/>
              </a:prstGeom>
            </p:spPr>
          </p:pic>
          <p:cxnSp>
            <p:nvCxnSpPr>
              <p:cNvPr id="77" name="直線矢印コネクタ 76"/>
              <p:cNvCxnSpPr/>
              <p:nvPr/>
            </p:nvCxnSpPr>
            <p:spPr>
              <a:xfrm>
                <a:off x="7906279" y="4806805"/>
                <a:ext cx="0" cy="527018"/>
              </a:xfrm>
              <a:prstGeom prst="straightConnector1">
                <a:avLst/>
              </a:prstGeom>
              <a:ln w="38100" cmpd="sng">
                <a:solidFill>
                  <a:srgbClr val="0000FF"/>
                </a:solidFill>
                <a:headEnd type="triangle"/>
                <a:tailEnd type="none"/>
              </a:ln>
            </p:spPr>
            <p:style>
              <a:lnRef idx="2">
                <a:schemeClr val="accent1"/>
              </a:lnRef>
              <a:fillRef idx="0">
                <a:schemeClr val="accent1"/>
              </a:fillRef>
              <a:effectRef idx="1">
                <a:schemeClr val="accent1"/>
              </a:effectRef>
              <a:fontRef idx="minor">
                <a:schemeClr val="tx1"/>
              </a:fontRef>
            </p:style>
          </p:cxnSp>
          <p:cxnSp>
            <p:nvCxnSpPr>
              <p:cNvPr id="79" name="直線矢印コネクタ 78"/>
              <p:cNvCxnSpPr/>
              <p:nvPr/>
            </p:nvCxnSpPr>
            <p:spPr>
              <a:xfrm flipH="1" flipV="1">
                <a:off x="8492277" y="5758500"/>
                <a:ext cx="509106" cy="81665"/>
              </a:xfrm>
              <a:prstGeom prst="straightConnector1">
                <a:avLst/>
              </a:prstGeom>
              <a:ln w="38100" cmpd="sng">
                <a:solidFill>
                  <a:srgbClr val="0000FF"/>
                </a:solidFill>
                <a:headEnd type="triangle"/>
                <a:tailEnd type="none"/>
              </a:ln>
            </p:spPr>
            <p:style>
              <a:lnRef idx="2">
                <a:schemeClr val="accent1"/>
              </a:lnRef>
              <a:fillRef idx="0">
                <a:schemeClr val="accent1"/>
              </a:fillRef>
              <a:effectRef idx="1">
                <a:schemeClr val="accent1"/>
              </a:effectRef>
              <a:fontRef idx="minor">
                <a:schemeClr val="tx1"/>
              </a:fontRef>
            </p:style>
          </p:cxnSp>
          <p:sp>
            <p:nvSpPr>
              <p:cNvPr id="80" name="テキスト ボックス 79"/>
              <p:cNvSpPr txBox="1"/>
              <p:nvPr/>
            </p:nvSpPr>
            <p:spPr>
              <a:xfrm>
                <a:off x="7898218" y="4858186"/>
                <a:ext cx="1247181" cy="338554"/>
              </a:xfrm>
              <a:prstGeom prst="rect">
                <a:avLst/>
              </a:prstGeom>
              <a:noFill/>
            </p:spPr>
            <p:txBody>
              <a:bodyPr wrap="square" rtlCol="0">
                <a:spAutoFit/>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en-US" altLang="ja-JP" sz="1600" b="1" i="0" u="none" strike="noStrike" kern="1200" cap="none" spc="0" normalizeH="0" baseline="0" noProof="0" dirty="0" smtClean="0">
                    <a:ln>
                      <a:noFill/>
                    </a:ln>
                    <a:solidFill>
                      <a:srgbClr val="000000"/>
                    </a:solidFill>
                    <a:effectLst/>
                    <a:uLnTx/>
                    <a:uFillTx/>
                    <a:latin typeface="Arial" panose="020B0604020202020204" pitchFamily="34" charset="0"/>
                    <a:ea typeface="ＭＳ Ｐゴシック" pitchFamily="50" charset="-128"/>
                    <a:cs typeface="Arial" panose="020B0604020202020204" pitchFamily="34" charset="0"/>
                  </a:rPr>
                  <a:t>Easy axis</a:t>
                </a:r>
                <a:endParaRPr kumimoji="1" lang="ja-JP" altLang="en-US" sz="16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itchFamily="50" charset="-128"/>
                  <a:cs typeface="Arial" panose="020B0604020202020204" pitchFamily="34" charset="0"/>
                </a:endParaRPr>
              </a:p>
            </p:txBody>
          </p:sp>
          <p:sp>
            <p:nvSpPr>
              <p:cNvPr id="81" name="テキスト ボックス 80"/>
              <p:cNvSpPr txBox="1"/>
              <p:nvPr/>
            </p:nvSpPr>
            <p:spPr>
              <a:xfrm>
                <a:off x="8423123" y="5901280"/>
                <a:ext cx="685381" cy="584775"/>
              </a:xfrm>
              <a:prstGeom prst="rect">
                <a:avLst/>
              </a:prstGeom>
              <a:noFill/>
            </p:spPr>
            <p:txBody>
              <a:bodyPr wrap="square" rtlCol="0">
                <a:spAutoFit/>
              </a:bodyPr>
              <a:lstStyle/>
              <a:p>
                <a:pPr marL="0" marR="0" lvl="0" indent="0" algn="l" defTabSz="914400" rtl="0" eaLnBrk="1" fontAlgn="base" latinLnBrk="0" hangingPunct="1">
                  <a:lnSpc>
                    <a:spcPct val="100000"/>
                  </a:lnSpc>
                  <a:spcBef>
                    <a:spcPts val="0"/>
                  </a:spcBef>
                  <a:spcAft>
                    <a:spcPct val="0"/>
                  </a:spcAft>
                  <a:buClrTx/>
                  <a:buSzTx/>
                  <a:buFontTx/>
                  <a:buNone/>
                  <a:tabLst/>
                  <a:defRPr/>
                </a:pPr>
                <a:r>
                  <a:rPr kumimoji="1" lang="en-US" altLang="ja-JP" sz="1600" b="1" i="0" u="none" strike="noStrike" kern="1200" cap="none" spc="0" normalizeH="0" baseline="0" noProof="0" dirty="0" smtClean="0">
                    <a:ln>
                      <a:noFill/>
                    </a:ln>
                    <a:solidFill>
                      <a:srgbClr val="000000"/>
                    </a:solidFill>
                    <a:effectLst/>
                    <a:uLnTx/>
                    <a:uFillTx/>
                    <a:latin typeface="Arial" panose="020B0604020202020204" pitchFamily="34" charset="0"/>
                    <a:ea typeface="ＭＳ Ｐゴシック" pitchFamily="50" charset="-128"/>
                    <a:cs typeface="Arial" panose="020B0604020202020204" pitchFamily="34" charset="0"/>
                  </a:rPr>
                  <a:t>Hard</a:t>
                </a:r>
              </a:p>
              <a:p>
                <a:pPr marL="0" marR="0" lvl="0" indent="0" algn="l" defTabSz="914400" rtl="0" eaLnBrk="1" fontAlgn="base" latinLnBrk="0" hangingPunct="1">
                  <a:lnSpc>
                    <a:spcPct val="100000"/>
                  </a:lnSpc>
                  <a:spcBef>
                    <a:spcPts val="0"/>
                  </a:spcBef>
                  <a:spcAft>
                    <a:spcPct val="0"/>
                  </a:spcAft>
                  <a:buClrTx/>
                  <a:buSzTx/>
                  <a:buFontTx/>
                  <a:buNone/>
                  <a:tabLst/>
                  <a:defRPr/>
                </a:pPr>
                <a:r>
                  <a:rPr kumimoji="1" lang="en-US" altLang="ja-JP" sz="1600" b="1" i="0" u="none" strike="noStrike" kern="1200" cap="none" spc="0" normalizeH="0" baseline="0" noProof="0" dirty="0" smtClean="0">
                    <a:ln>
                      <a:noFill/>
                    </a:ln>
                    <a:solidFill>
                      <a:srgbClr val="000000"/>
                    </a:solidFill>
                    <a:effectLst/>
                    <a:uLnTx/>
                    <a:uFillTx/>
                    <a:latin typeface="Arial" panose="020B0604020202020204" pitchFamily="34" charset="0"/>
                    <a:ea typeface="ＭＳ Ｐゴシック" pitchFamily="50" charset="-128"/>
                    <a:cs typeface="Arial" panose="020B0604020202020204" pitchFamily="34" charset="0"/>
                  </a:rPr>
                  <a:t> axis</a:t>
                </a:r>
                <a:endParaRPr kumimoji="1" lang="ja-JP" altLang="en-US" sz="16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itchFamily="50" charset="-128"/>
                  <a:cs typeface="Arial" panose="020B0604020202020204" pitchFamily="34" charset="0"/>
                </a:endParaRPr>
              </a:p>
            </p:txBody>
          </p:sp>
          <p:sp>
            <p:nvSpPr>
              <p:cNvPr id="82" name="テキスト ボックス 81"/>
              <p:cNvSpPr txBox="1"/>
              <p:nvPr/>
            </p:nvSpPr>
            <p:spPr>
              <a:xfrm>
                <a:off x="6821696" y="4791905"/>
                <a:ext cx="825867" cy="707886"/>
              </a:xfrm>
              <a:prstGeom prst="rect">
                <a:avLst/>
              </a:prstGeom>
              <a:noFill/>
            </p:spPr>
            <p:txBody>
              <a:bodyPr wrap="none" rtlCol="0">
                <a:spAutoFit/>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2000" b="1" i="0" u="none" strike="noStrike" kern="1200" cap="none" spc="0" normalizeH="0" baseline="0" noProof="0" dirty="0" smtClean="0">
                    <a:ln>
                      <a:noFill/>
                    </a:ln>
                    <a:solidFill>
                      <a:srgbClr val="000000"/>
                    </a:solidFill>
                    <a:effectLst/>
                    <a:uLnTx/>
                    <a:uFillTx/>
                    <a:latin typeface="Arial" charset="0"/>
                    <a:ea typeface="ＭＳ Ｐゴシック" pitchFamily="50" charset="-128"/>
                    <a:cs typeface="+mn-cs"/>
                  </a:rPr>
                  <a:t>MAE </a:t>
                </a:r>
              </a:p>
              <a:p>
                <a:pPr marL="0" marR="0" lvl="0" indent="0" algn="ctr" defTabSz="914400" rtl="0" eaLnBrk="1" fontAlgn="base" latinLnBrk="0" hangingPunct="1">
                  <a:lnSpc>
                    <a:spcPct val="100000"/>
                  </a:lnSpc>
                  <a:spcBef>
                    <a:spcPts val="0"/>
                  </a:spcBef>
                  <a:spcAft>
                    <a:spcPct val="0"/>
                  </a:spcAft>
                  <a:buClrTx/>
                  <a:buSzTx/>
                  <a:buFontTx/>
                  <a:buNone/>
                  <a:tabLst/>
                  <a:defRPr/>
                </a:pPr>
                <a:r>
                  <a:rPr kumimoji="1" lang="en-US" altLang="ja-JP" sz="2000" b="1" i="1" u="none" strike="noStrike" kern="1200" cap="none" spc="0" normalizeH="0" baseline="0" noProof="0" dirty="0" err="1" smtClean="0">
                    <a:ln>
                      <a:noFill/>
                    </a:ln>
                    <a:solidFill>
                      <a:srgbClr val="000000"/>
                    </a:solidFill>
                    <a:effectLst/>
                    <a:uLnTx/>
                    <a:uFillTx/>
                    <a:latin typeface="Arial" charset="0"/>
                    <a:ea typeface="ＭＳ Ｐゴシック" pitchFamily="50" charset="-128"/>
                    <a:cs typeface="+mn-cs"/>
                  </a:rPr>
                  <a:t>E</a:t>
                </a:r>
                <a:r>
                  <a:rPr kumimoji="1" lang="en-US" altLang="ja-JP" sz="2000" b="1" i="0" u="none" strike="noStrike" kern="1200" cap="none" spc="0" normalizeH="0" baseline="-25000" noProof="0" dirty="0" err="1" smtClean="0">
                    <a:ln>
                      <a:noFill/>
                    </a:ln>
                    <a:solidFill>
                      <a:srgbClr val="000000"/>
                    </a:solidFill>
                    <a:effectLst/>
                    <a:uLnTx/>
                    <a:uFillTx/>
                    <a:latin typeface="Arial" charset="0"/>
                    <a:ea typeface="ＭＳ Ｐゴシック" pitchFamily="50" charset="-128"/>
                    <a:cs typeface="+mn-cs"/>
                  </a:rPr>
                  <a:t>a</a:t>
                </a:r>
                <a:endParaRPr kumimoji="1" lang="ja-JP" altLang="en-US" sz="2400" b="1" i="0" u="none" strike="noStrike" kern="1200" cap="none" spc="0" normalizeH="0" baseline="-25000" noProof="0" dirty="0">
                  <a:ln>
                    <a:noFill/>
                  </a:ln>
                  <a:solidFill>
                    <a:srgbClr val="000000"/>
                  </a:solidFill>
                  <a:effectLst/>
                  <a:uLnTx/>
                  <a:uFillTx/>
                  <a:latin typeface="Arial" charset="0"/>
                  <a:ea typeface="ＭＳ Ｐゴシック" pitchFamily="50" charset="-128"/>
                  <a:cs typeface="+mn-cs"/>
                </a:endParaRPr>
              </a:p>
            </p:txBody>
          </p:sp>
        </p:grpSp>
        <p:pic>
          <p:nvPicPr>
            <p:cNvPr id="61" name="図 60"/>
            <p:cNvPicPr>
              <a:picLocks noChangeAspect="1"/>
            </p:cNvPicPr>
            <p:nvPr/>
          </p:nvPicPr>
          <p:blipFill>
            <a:blip r:embed="rId7"/>
            <a:stretch>
              <a:fillRect/>
            </a:stretch>
          </p:blipFill>
          <p:spPr>
            <a:xfrm>
              <a:off x="785981" y="5061030"/>
              <a:ext cx="1628775" cy="1352550"/>
            </a:xfrm>
            <a:prstGeom prst="rect">
              <a:avLst/>
            </a:prstGeom>
          </p:spPr>
        </p:pic>
        <p:sp>
          <p:nvSpPr>
            <p:cNvPr id="62" name="左右矢印 61"/>
            <p:cNvSpPr/>
            <p:nvPr/>
          </p:nvSpPr>
          <p:spPr bwMode="auto">
            <a:xfrm>
              <a:off x="2051720" y="4949500"/>
              <a:ext cx="1780568" cy="1231770"/>
            </a:xfrm>
            <a:prstGeom prst="leftRightArrow">
              <a:avLst/>
            </a:prstGeom>
            <a:solidFill>
              <a:schemeClr val="accent2">
                <a:lumMod val="20000"/>
                <a:lumOff val="80000"/>
              </a:schemeClr>
            </a:solidFill>
            <a:ln w="9525" cap="flat" cmpd="sng" algn="ctr">
              <a:solidFill>
                <a:schemeClr val="accent2">
                  <a:lumMod val="60000"/>
                  <a:lumOff val="40000"/>
                </a:schemeClr>
              </a:solidFill>
              <a:prstDash val="solid"/>
              <a:round/>
              <a:headEnd type="triangle" w="lg" len="lg"/>
              <a:tailEnd type="triangle" w="lg" len="lg"/>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600" b="0" i="0" u="none" strike="noStrike" kern="1200" cap="none" spc="0" normalizeH="0" baseline="0" noProof="0" smtClean="0">
                <a:ln>
                  <a:noFill/>
                </a:ln>
                <a:solidFill>
                  <a:srgbClr val="000000"/>
                </a:solidFill>
                <a:effectLst/>
                <a:uLnTx/>
                <a:uFillTx/>
                <a:latin typeface="Arial" charset="0"/>
                <a:ea typeface="ＭＳ Ｐゴシック" pitchFamily="50" charset="-128"/>
                <a:cs typeface="+mn-cs"/>
              </a:endParaRPr>
            </a:p>
          </p:txBody>
        </p:sp>
        <p:sp>
          <p:nvSpPr>
            <p:cNvPr id="63" name="テキスト ボックス 62"/>
            <p:cNvSpPr txBox="1"/>
            <p:nvPr/>
          </p:nvSpPr>
          <p:spPr>
            <a:xfrm>
              <a:off x="2383758" y="5197938"/>
              <a:ext cx="1180130" cy="707886"/>
            </a:xfrm>
            <a:prstGeom prst="rect">
              <a:avLst/>
            </a:prstGeom>
            <a:noFill/>
          </p:spPr>
          <p:txBody>
            <a:bodyPr wrap="none" rtlCol="0">
              <a:spAutoFit/>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1" lang="en-US" altLang="ja-JP" sz="2000" b="1" i="0" u="none" strike="noStrike" kern="1200" cap="none" spc="0" normalizeH="0" baseline="0" noProof="0" dirty="0" smtClean="0">
                  <a:ln>
                    <a:noFill/>
                  </a:ln>
                  <a:solidFill>
                    <a:srgbClr val="333399">
                      <a:lumMod val="75000"/>
                    </a:srgbClr>
                  </a:solidFill>
                  <a:effectLst/>
                  <a:uLnTx/>
                  <a:uFillTx/>
                  <a:latin typeface="Arial" charset="0"/>
                  <a:ea typeface="ＭＳ Ｐゴシック" pitchFamily="50" charset="-128"/>
                  <a:cs typeface="+mn-cs"/>
                </a:rPr>
                <a:t>Bruno</a:t>
              </a:r>
            </a:p>
            <a:p>
              <a:pPr marL="0" marR="0" lvl="0" indent="0" algn="ctr" defTabSz="914400" rtl="0" eaLnBrk="1" fontAlgn="base" latinLnBrk="0" hangingPunct="1">
                <a:lnSpc>
                  <a:spcPct val="100000"/>
                </a:lnSpc>
                <a:spcBef>
                  <a:spcPts val="0"/>
                </a:spcBef>
                <a:spcAft>
                  <a:spcPct val="0"/>
                </a:spcAft>
                <a:buClrTx/>
                <a:buSzTx/>
                <a:buFontTx/>
                <a:buNone/>
                <a:tabLst/>
                <a:defRPr/>
              </a:pPr>
              <a:r>
                <a:rPr kumimoji="1" lang="en-US" altLang="ja-JP" sz="2000" b="1" i="0" u="none" strike="noStrike" kern="1200" cap="none" spc="0" normalizeH="0" baseline="0" noProof="0" dirty="0">
                  <a:ln>
                    <a:noFill/>
                  </a:ln>
                  <a:solidFill>
                    <a:srgbClr val="333399">
                      <a:lumMod val="75000"/>
                    </a:srgbClr>
                  </a:solidFill>
                  <a:effectLst/>
                  <a:uLnTx/>
                  <a:uFillTx/>
                  <a:latin typeface="Arial" charset="0"/>
                  <a:ea typeface="ＭＳ Ｐゴシック" pitchFamily="50" charset="-128"/>
                  <a:cs typeface="+mn-cs"/>
                </a:rPr>
                <a:t> </a:t>
              </a:r>
              <a:r>
                <a:rPr kumimoji="1" lang="en-US" altLang="ja-JP" sz="2000" b="1" i="0" u="none" strike="noStrike" kern="1200" cap="none" spc="0" normalizeH="0" baseline="0" noProof="0" dirty="0" smtClean="0">
                  <a:ln>
                    <a:noFill/>
                  </a:ln>
                  <a:solidFill>
                    <a:srgbClr val="333399">
                      <a:lumMod val="75000"/>
                    </a:srgbClr>
                  </a:solidFill>
                  <a:effectLst/>
                  <a:uLnTx/>
                  <a:uFillTx/>
                  <a:latin typeface="Arial" charset="0"/>
                  <a:ea typeface="ＭＳ Ｐゴシック" pitchFamily="50" charset="-128"/>
                  <a:cs typeface="+mn-cs"/>
                </a:rPr>
                <a:t>relation</a:t>
              </a:r>
              <a:endParaRPr kumimoji="1" lang="ja-JP" altLang="en-US" sz="2000" b="1" i="0" u="none" strike="noStrike" kern="1200" cap="none" spc="0" normalizeH="0" baseline="0" noProof="0" dirty="0">
                <a:ln>
                  <a:noFill/>
                </a:ln>
                <a:solidFill>
                  <a:srgbClr val="333399">
                    <a:lumMod val="75000"/>
                  </a:srgbClr>
                </a:solidFill>
                <a:effectLst/>
                <a:uLnTx/>
                <a:uFillTx/>
                <a:latin typeface="Arial" charset="0"/>
                <a:ea typeface="ＭＳ Ｐゴシック" pitchFamily="50" charset="-128"/>
                <a:cs typeface="+mn-cs"/>
              </a:endParaRPr>
            </a:p>
          </p:txBody>
        </p:sp>
        <p:sp>
          <p:nvSpPr>
            <p:cNvPr id="39" name="テキスト ボックス 38"/>
            <p:cNvSpPr txBox="1"/>
            <p:nvPr/>
          </p:nvSpPr>
          <p:spPr>
            <a:xfrm>
              <a:off x="2216810" y="6217567"/>
              <a:ext cx="2355190" cy="307777"/>
            </a:xfrm>
            <a:prstGeom prst="rect">
              <a:avLst/>
            </a:prstGeom>
            <a:noFill/>
          </p:spPr>
          <p:txBody>
            <a:bodyPr wrap="square" rtlCol="0">
              <a:spAutoFit/>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en-US" altLang="ja-JP" sz="1400" b="1" i="0" u="none" strike="noStrike" kern="1200" cap="none" spc="0" normalizeH="0" baseline="0" noProof="0" dirty="0" smtClean="0">
                  <a:ln>
                    <a:noFill/>
                  </a:ln>
                  <a:solidFill>
                    <a:srgbClr val="000000"/>
                  </a:solidFill>
                  <a:effectLst/>
                  <a:uLnTx/>
                  <a:uFillTx/>
                  <a:latin typeface="Arial" charset="0"/>
                  <a:ea typeface="ＭＳ Ｐゴシック" pitchFamily="50" charset="-128"/>
                  <a:cs typeface="+mn-cs"/>
                </a:rPr>
                <a:t>P. Bruno, PRB (1989).</a:t>
              </a:r>
              <a:endParaRPr kumimoji="1" lang="ja-JP" altLang="en-US" sz="1400" b="1" i="0" u="none" strike="noStrike" kern="1200" cap="none" spc="0" normalizeH="0" baseline="0" noProof="0" dirty="0">
                <a:ln>
                  <a:noFill/>
                </a:ln>
                <a:solidFill>
                  <a:srgbClr val="000000"/>
                </a:solidFill>
                <a:effectLst/>
                <a:uLnTx/>
                <a:uFillTx/>
                <a:latin typeface="Arial" charset="0"/>
                <a:ea typeface="ＭＳ Ｐゴシック" pitchFamily="50" charset="-128"/>
                <a:cs typeface="+mn-cs"/>
              </a:endParaRPr>
            </a:p>
          </p:txBody>
        </p:sp>
        <p:sp>
          <p:nvSpPr>
            <p:cNvPr id="44" name="テキスト ボックス 43"/>
            <p:cNvSpPr txBox="1"/>
            <p:nvPr/>
          </p:nvSpPr>
          <p:spPr>
            <a:xfrm>
              <a:off x="1415746" y="5177898"/>
              <a:ext cx="249016" cy="286657"/>
            </a:xfrm>
            <a:prstGeom prst="rect">
              <a:avLst/>
            </a:prstGeom>
            <a:solidFill>
              <a:schemeClr val="bg1"/>
            </a:solidFill>
          </p:spPr>
          <p:txBody>
            <a:bodyPr wrap="none"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2400" b="0" i="1" u="none" strike="noStrike" kern="1200" cap="none" spc="0" normalizeH="0" baseline="0" noProof="0" dirty="0" smtClean="0">
                  <a:ln>
                    <a:noFill/>
                  </a:ln>
                  <a:solidFill>
                    <a:srgbClr val="000000"/>
                  </a:solidFill>
                  <a:effectLst/>
                  <a:uLnTx/>
                  <a:uFillTx/>
                  <a:latin typeface="Times" panose="02020603050405020304" pitchFamily="18" charset="0"/>
                  <a:ea typeface="ＭＳ Ｐゴシック"/>
                  <a:cs typeface="Times" panose="02020603050405020304" pitchFamily="18" charset="0"/>
                </a:rPr>
                <a:t>M</a:t>
              </a:r>
            </a:p>
          </p:txBody>
        </p:sp>
        <p:sp>
          <p:nvSpPr>
            <p:cNvPr id="45" name="テキスト ボックス 44"/>
            <p:cNvSpPr txBox="1"/>
            <p:nvPr/>
          </p:nvSpPr>
          <p:spPr>
            <a:xfrm>
              <a:off x="1796750" y="6028130"/>
              <a:ext cx="249016" cy="286657"/>
            </a:xfrm>
            <a:prstGeom prst="rect">
              <a:avLst/>
            </a:prstGeom>
            <a:solidFill>
              <a:schemeClr val="bg1"/>
            </a:solidFill>
          </p:spPr>
          <p:txBody>
            <a:bodyPr wrap="none"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2400" b="0" i="1" u="none" strike="noStrike" kern="1200" cap="none" spc="0" normalizeH="0" baseline="0" noProof="0" dirty="0" smtClean="0">
                  <a:ln>
                    <a:noFill/>
                  </a:ln>
                  <a:solidFill>
                    <a:srgbClr val="000000"/>
                  </a:solidFill>
                  <a:effectLst/>
                  <a:uLnTx/>
                  <a:uFillTx/>
                  <a:latin typeface="Times" panose="02020603050405020304" pitchFamily="18" charset="0"/>
                  <a:ea typeface="ＭＳ Ｐゴシック"/>
                  <a:cs typeface="Times" panose="02020603050405020304" pitchFamily="18" charset="0"/>
                </a:rPr>
                <a:t>M</a:t>
              </a:r>
            </a:p>
          </p:txBody>
        </p:sp>
        <p:sp>
          <p:nvSpPr>
            <p:cNvPr id="7" name="テキスト ボックス 6"/>
            <p:cNvSpPr txBox="1"/>
            <p:nvPr/>
          </p:nvSpPr>
          <p:spPr>
            <a:xfrm>
              <a:off x="2038635" y="5848235"/>
              <a:ext cx="303288"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smtClean="0">
                  <a:ln>
                    <a:noFill/>
                  </a:ln>
                  <a:solidFill>
                    <a:srgbClr val="000000"/>
                  </a:solidFill>
                  <a:effectLst/>
                  <a:uLnTx/>
                  <a:uFillTx/>
                  <a:latin typeface="Arial"/>
                  <a:ea typeface="ＭＳ Ｐゴシック"/>
                  <a:cs typeface="+mn-cs"/>
                </a:rPr>
                <a:t>||</a:t>
              </a:r>
              <a:endPar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endParaRPr>
            </a:p>
          </p:txBody>
        </p:sp>
        <p:sp>
          <p:nvSpPr>
            <p:cNvPr id="9" name="テキスト ボックス 8"/>
            <p:cNvSpPr txBox="1"/>
            <p:nvPr/>
          </p:nvSpPr>
          <p:spPr>
            <a:xfrm>
              <a:off x="1641020" y="4954338"/>
              <a:ext cx="372218"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b="0" i="0" u="sng" strike="noStrike" kern="1200" cap="none" spc="0" normalizeH="0" baseline="0" noProof="0" dirty="0" smtClean="0">
                  <a:ln>
                    <a:noFill/>
                  </a:ln>
                  <a:solidFill>
                    <a:srgbClr val="000000"/>
                  </a:solidFill>
                  <a:effectLst/>
                  <a:uLnTx/>
                  <a:uFillTx/>
                  <a:latin typeface="Arial"/>
                  <a:ea typeface="ＭＳ Ｐゴシック"/>
                  <a:cs typeface="+mn-cs"/>
                </a:rPr>
                <a:t> | </a:t>
              </a:r>
              <a:endParaRPr kumimoji="1" lang="ja-JP" altLang="en-US" sz="1800" b="0" i="0" u="sng" strike="noStrike" kern="1200" cap="none" spc="0" normalizeH="0" baseline="0" noProof="0" dirty="0">
                <a:ln>
                  <a:noFill/>
                </a:ln>
                <a:solidFill>
                  <a:srgbClr val="000000"/>
                </a:solidFill>
                <a:effectLst/>
                <a:uLnTx/>
                <a:uFillTx/>
                <a:latin typeface="Arial"/>
                <a:ea typeface="ＭＳ Ｐゴシック"/>
                <a:cs typeface="+mn-cs"/>
              </a:endParaRPr>
            </a:p>
          </p:txBody>
        </p:sp>
      </p:grpSp>
      <p:sp>
        <p:nvSpPr>
          <p:cNvPr id="11" name="角丸四角形 10"/>
          <p:cNvSpPr/>
          <p:nvPr/>
        </p:nvSpPr>
        <p:spPr bwMode="auto">
          <a:xfrm>
            <a:off x="1517392" y="3068711"/>
            <a:ext cx="2622560" cy="1656433"/>
          </a:xfrm>
          <a:prstGeom prst="roundRect">
            <a:avLst/>
          </a:prstGeom>
          <a:noFill/>
          <a:ln w="2857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1" lang="ja-JP" altLang="en-US" sz="2000" b="0" i="0" u="none" strike="noStrike" cap="none" normalizeH="0" baseline="0" smtClean="0">
              <a:ln>
                <a:noFill/>
              </a:ln>
              <a:solidFill>
                <a:schemeClr val="tx1"/>
              </a:solidFill>
              <a:effectLst/>
              <a:latin typeface="Arial" pitchFamily="34" charset="0"/>
              <a:ea typeface="ＭＳ Ｐゴシック" pitchFamily="50" charset="-128"/>
            </a:endParaRPr>
          </a:p>
        </p:txBody>
      </p:sp>
    </p:spTree>
    <p:extLst>
      <p:ext uri="{BB962C8B-B14F-4D97-AF65-F5344CB8AC3E}">
        <p14:creationId xmlns:p14="http://schemas.microsoft.com/office/powerpoint/2010/main" val="28970370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グループ化 3"/>
          <p:cNvGrpSpPr/>
          <p:nvPr/>
        </p:nvGrpSpPr>
        <p:grpSpPr>
          <a:xfrm>
            <a:off x="179512" y="1321425"/>
            <a:ext cx="8708423" cy="1147526"/>
            <a:chOff x="175597" y="1055259"/>
            <a:chExt cx="8708423" cy="1147526"/>
          </a:xfrm>
        </p:grpSpPr>
        <p:pic>
          <p:nvPicPr>
            <p:cNvPr id="1026" name="Picture 2"/>
            <p:cNvPicPr>
              <a:picLocks noChangeAspect="1" noChangeArrowheads="1"/>
            </p:cNvPicPr>
            <p:nvPr/>
          </p:nvPicPr>
          <p:blipFill>
            <a:blip r:embed="rId3" cstate="print"/>
            <a:srcRect t="20886" r="11620" b="58182"/>
            <a:stretch>
              <a:fillRect/>
            </a:stretch>
          </p:blipFill>
          <p:spPr bwMode="auto">
            <a:xfrm>
              <a:off x="175597" y="1055259"/>
              <a:ext cx="8708423" cy="1147526"/>
            </a:xfrm>
            <a:prstGeom prst="rect">
              <a:avLst/>
            </a:prstGeom>
            <a:noFill/>
            <a:ln w="9525">
              <a:noFill/>
              <a:miter lim="800000"/>
              <a:headEnd/>
              <a:tailEnd/>
            </a:ln>
          </p:spPr>
        </p:pic>
        <p:sp>
          <p:nvSpPr>
            <p:cNvPr id="3" name="テキスト ボックス 2"/>
            <p:cNvSpPr txBox="1"/>
            <p:nvPr/>
          </p:nvSpPr>
          <p:spPr>
            <a:xfrm>
              <a:off x="6389854" y="1595749"/>
              <a:ext cx="336345" cy="229326"/>
            </a:xfrm>
            <a:prstGeom prst="rect">
              <a:avLst/>
            </a:prstGeom>
            <a:solidFill>
              <a:schemeClr val="bg1"/>
            </a:solidFill>
          </p:spPr>
          <p:txBody>
            <a:bodyPr wrap="none" rtlCol="0" anchor="ctr">
              <a:spAutoFit/>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1800" b="0" i="0" u="none" strike="noStrike" kern="1200" cap="none" spc="0" normalizeH="0" baseline="0" noProof="0" dirty="0" smtClean="0">
                  <a:ln>
                    <a:noFill/>
                  </a:ln>
                  <a:solidFill>
                    <a:srgbClr val="000000"/>
                  </a:solidFill>
                  <a:effectLst/>
                  <a:uLnTx/>
                  <a:uFillTx/>
                  <a:latin typeface="Times New Roman" panose="02020603050405020304" pitchFamily="18" charset="0"/>
                  <a:ea typeface="ＭＳ Ｐゴシック" pitchFamily="50" charset="-128"/>
                  <a:cs typeface="Times New Roman" panose="02020603050405020304" pitchFamily="18" charset="0"/>
                </a:rPr>
                <a:t>orb</a:t>
              </a:r>
              <a:endParaRPr kumimoji="1" lang="ja-JP"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itchFamily="50" charset="-128"/>
                <a:cs typeface="Times New Roman" panose="02020603050405020304" pitchFamily="18" charset="0"/>
              </a:endParaRPr>
            </a:p>
          </p:txBody>
        </p:sp>
        <p:sp>
          <p:nvSpPr>
            <p:cNvPr id="19" name="テキスト ボックス 18"/>
            <p:cNvSpPr txBox="1"/>
            <p:nvPr/>
          </p:nvSpPr>
          <p:spPr>
            <a:xfrm>
              <a:off x="7437058" y="1593464"/>
              <a:ext cx="336345" cy="229326"/>
            </a:xfrm>
            <a:prstGeom prst="rect">
              <a:avLst/>
            </a:prstGeom>
            <a:solidFill>
              <a:schemeClr val="bg1"/>
            </a:solidFill>
          </p:spPr>
          <p:txBody>
            <a:bodyPr wrap="none" rtlCol="0" anchor="ctr">
              <a:spAutoFit/>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1800" b="0" i="0" u="none" strike="noStrike" kern="1200" cap="none" spc="0" normalizeH="0" baseline="0" noProof="0" dirty="0" smtClean="0">
                  <a:ln>
                    <a:noFill/>
                  </a:ln>
                  <a:solidFill>
                    <a:srgbClr val="000000"/>
                  </a:solidFill>
                  <a:effectLst/>
                  <a:uLnTx/>
                  <a:uFillTx/>
                  <a:latin typeface="Times New Roman" panose="02020603050405020304" pitchFamily="18" charset="0"/>
                  <a:ea typeface="ＭＳ Ｐゴシック" pitchFamily="50" charset="-128"/>
                  <a:cs typeface="Times New Roman" panose="02020603050405020304" pitchFamily="18" charset="0"/>
                </a:rPr>
                <a:t>orb</a:t>
              </a:r>
              <a:endParaRPr kumimoji="1" lang="ja-JP"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itchFamily="50" charset="-128"/>
                <a:cs typeface="Times New Roman" panose="02020603050405020304" pitchFamily="18" charset="0"/>
              </a:endParaRPr>
            </a:p>
          </p:txBody>
        </p:sp>
        <p:sp>
          <p:nvSpPr>
            <p:cNvPr id="20" name="テキスト ボックス 19"/>
            <p:cNvSpPr txBox="1"/>
            <p:nvPr/>
          </p:nvSpPr>
          <p:spPr>
            <a:xfrm>
              <a:off x="1115616" y="1578683"/>
              <a:ext cx="215822" cy="208478"/>
            </a:xfrm>
            <a:prstGeom prst="rect">
              <a:avLst/>
            </a:prstGeom>
            <a:solidFill>
              <a:schemeClr val="bg1"/>
            </a:solidFill>
          </p:spPr>
          <p:txBody>
            <a:bodyPr wrap="none" rtlCol="0" anchor="ctr">
              <a:spAutoFit/>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itchFamily="50" charset="-128"/>
                  <a:cs typeface="Times New Roman" panose="02020603050405020304" pitchFamily="18" charset="0"/>
                </a:rPr>
                <a:t>a</a:t>
              </a:r>
              <a:endParaRPr kumimoji="1" lang="ja-JP"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itchFamily="50" charset="-128"/>
                <a:cs typeface="Times New Roman" panose="02020603050405020304" pitchFamily="18" charset="0"/>
              </a:endParaRPr>
            </a:p>
          </p:txBody>
        </p:sp>
      </p:grpSp>
      <p:sp>
        <p:nvSpPr>
          <p:cNvPr id="2" name="タイトル 1"/>
          <p:cNvSpPr>
            <a:spLocks noGrp="1"/>
          </p:cNvSpPr>
          <p:nvPr>
            <p:ph type="title"/>
          </p:nvPr>
        </p:nvSpPr>
        <p:spPr>
          <a:xfrm>
            <a:off x="1156443" y="-18256"/>
            <a:ext cx="6972978" cy="1143000"/>
          </a:xfrm>
        </p:spPr>
        <p:txBody>
          <a:bodyPr>
            <a:noAutofit/>
          </a:bodyPr>
          <a:lstStyle/>
          <a:p>
            <a:r>
              <a:rPr kumimoji="1" lang="en-US" altLang="ja-JP" sz="2800" b="1" dirty="0" smtClean="0">
                <a:solidFill>
                  <a:srgbClr val="006600"/>
                </a:solidFill>
                <a:effectLst>
                  <a:outerShdw blurRad="38100" dist="38100" dir="2700000" algn="tl">
                    <a:srgbClr val="000000">
                      <a:alpha val="43137"/>
                    </a:srgbClr>
                  </a:outerShdw>
                </a:effectLst>
              </a:rPr>
              <a:t>Bruno </a:t>
            </a:r>
            <a:r>
              <a:rPr lang="en-US" altLang="ja-JP" sz="2800" b="1" dirty="0" smtClean="0">
                <a:solidFill>
                  <a:srgbClr val="006600"/>
                </a:solidFill>
                <a:effectLst>
                  <a:outerShdw blurRad="38100" dist="38100" dir="2700000" algn="tl">
                    <a:srgbClr val="000000">
                      <a:alpha val="43137"/>
                    </a:srgbClr>
                  </a:outerShdw>
                </a:effectLst>
              </a:rPr>
              <a:t>model: </a:t>
            </a:r>
            <a:r>
              <a:rPr kumimoji="1" lang="en-US" altLang="ja-JP" sz="2800" b="1" dirty="0" smtClean="0">
                <a:solidFill>
                  <a:srgbClr val="006600"/>
                </a:solidFill>
                <a:effectLst>
                  <a:outerShdw blurRad="38100" dist="38100" dir="2700000" algn="tl">
                    <a:srgbClr val="000000">
                      <a:alpha val="43137"/>
                    </a:srgbClr>
                  </a:outerShdw>
                </a:effectLst>
              </a:rPr>
              <a:t>Magnetic </a:t>
            </a:r>
            <a:r>
              <a:rPr kumimoji="1" lang="en-US" altLang="ja-JP" sz="2800" b="1" dirty="0" smtClean="0">
                <a:solidFill>
                  <a:srgbClr val="006600"/>
                </a:solidFill>
                <a:effectLst>
                  <a:outerShdw blurRad="38100" dist="38100" dir="2700000" algn="tl">
                    <a:srgbClr val="000000">
                      <a:alpha val="43137"/>
                    </a:srgbClr>
                  </a:outerShdw>
                </a:effectLst>
              </a:rPr>
              <a:t>anisotropy </a:t>
            </a:r>
            <a:r>
              <a:rPr kumimoji="1" lang="en-US" altLang="ja-JP" sz="2800" b="1" i="1" dirty="0" smtClean="0">
                <a:solidFill>
                  <a:srgbClr val="006600"/>
                </a:solidFill>
                <a:effectLst>
                  <a:outerShdw blurRad="38100" dist="38100" dir="2700000" algn="tl">
                    <a:srgbClr val="000000">
                      <a:alpha val="43137"/>
                    </a:srgbClr>
                  </a:outerShdw>
                </a:effectLst>
              </a:rPr>
              <a:t>vs</a:t>
            </a:r>
            <a:r>
              <a:rPr kumimoji="1" lang="en-US" altLang="ja-JP" sz="2800" b="1" dirty="0" smtClean="0">
                <a:solidFill>
                  <a:srgbClr val="006600"/>
                </a:solidFill>
                <a:effectLst>
                  <a:outerShdw blurRad="38100" dist="38100" dir="2700000" algn="tl">
                    <a:srgbClr val="000000">
                      <a:alpha val="43137"/>
                    </a:srgbClr>
                  </a:outerShdw>
                </a:effectLst>
              </a:rPr>
              <a:t> </a:t>
            </a:r>
            <a:r>
              <a:rPr kumimoji="1" lang="en-US" altLang="ja-JP" sz="2800" b="1" dirty="0" smtClean="0">
                <a:solidFill>
                  <a:srgbClr val="006600"/>
                </a:solidFill>
                <a:effectLst>
                  <a:outerShdw blurRad="38100" dist="38100" dir="2700000" algn="tl">
                    <a:srgbClr val="000000">
                      <a:alpha val="43137"/>
                    </a:srgbClr>
                  </a:outerShdw>
                </a:effectLst>
              </a:rPr>
              <a:t>orbital-moment </a:t>
            </a:r>
            <a:r>
              <a:rPr kumimoji="1" lang="en-US" altLang="ja-JP" sz="2800" b="1" dirty="0" smtClean="0">
                <a:solidFill>
                  <a:srgbClr val="006600"/>
                </a:solidFill>
                <a:effectLst>
                  <a:outerShdw blurRad="38100" dist="38100" dir="2700000" algn="tl">
                    <a:srgbClr val="000000">
                      <a:alpha val="43137"/>
                    </a:srgbClr>
                  </a:outerShdw>
                </a:effectLst>
              </a:rPr>
              <a:t>anisotropy</a:t>
            </a:r>
            <a:endParaRPr kumimoji="1" lang="ja-JP" altLang="en-US" sz="2800" b="1" dirty="0">
              <a:solidFill>
                <a:srgbClr val="006600"/>
              </a:solidFill>
              <a:effectLst>
                <a:outerShdw blurRad="38100" dist="38100" dir="2700000" algn="tl">
                  <a:srgbClr val="000000">
                    <a:alpha val="43137"/>
                  </a:srgbClr>
                </a:outerShdw>
              </a:effectLst>
            </a:endParaRPr>
          </a:p>
        </p:txBody>
      </p:sp>
      <p:sp>
        <p:nvSpPr>
          <p:cNvPr id="5" name="テキスト ボックス 4"/>
          <p:cNvSpPr txBox="1"/>
          <p:nvPr/>
        </p:nvSpPr>
        <p:spPr>
          <a:xfrm>
            <a:off x="6829353" y="2184401"/>
            <a:ext cx="2058582" cy="307777"/>
          </a:xfrm>
          <a:prstGeom prst="rect">
            <a:avLst/>
          </a:prstGeom>
          <a:noFill/>
        </p:spPr>
        <p:txBody>
          <a:bodyPr wrap="square" rtlCol="0">
            <a:spAutoFit/>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en-US" altLang="ja-JP" sz="1400" b="1" i="0" u="none" strike="noStrike" kern="1200" cap="none" spc="0" normalizeH="0" baseline="0" noProof="0" dirty="0" smtClean="0">
                <a:ln>
                  <a:noFill/>
                </a:ln>
                <a:solidFill>
                  <a:srgbClr val="000000"/>
                </a:solidFill>
                <a:effectLst/>
                <a:uLnTx/>
                <a:uFillTx/>
                <a:latin typeface="Arial" charset="0"/>
                <a:ea typeface="ＭＳ Ｐゴシック" pitchFamily="50" charset="-128"/>
                <a:cs typeface="+mn-cs"/>
              </a:rPr>
              <a:t>P. Bruno, PRB (1989)</a:t>
            </a:r>
            <a:endParaRPr kumimoji="1" lang="ja-JP" altLang="en-US" sz="1400" b="1" i="0" u="none" strike="noStrike" kern="1200" cap="none" spc="0" normalizeH="0" baseline="0" noProof="0" dirty="0">
              <a:ln>
                <a:noFill/>
              </a:ln>
              <a:solidFill>
                <a:srgbClr val="000000"/>
              </a:solidFill>
              <a:effectLst/>
              <a:uLnTx/>
              <a:uFillTx/>
              <a:latin typeface="Arial" charset="0"/>
              <a:ea typeface="ＭＳ Ｐゴシック" pitchFamily="50" charset="-128"/>
              <a:cs typeface="+mn-cs"/>
            </a:endParaRPr>
          </a:p>
        </p:txBody>
      </p:sp>
      <p:sp>
        <p:nvSpPr>
          <p:cNvPr id="8" name="テキスト ボックス 7"/>
          <p:cNvSpPr txBox="1"/>
          <p:nvPr/>
        </p:nvSpPr>
        <p:spPr>
          <a:xfrm>
            <a:off x="4153570" y="6093202"/>
            <a:ext cx="4395370" cy="307777"/>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en-US" altLang="ja-JP" sz="1400" b="1" i="0" u="none" strike="noStrike" kern="1200" cap="none" spc="0" normalizeH="0" baseline="0" noProof="0" dirty="0" smtClean="0">
                <a:ln>
                  <a:noFill/>
                </a:ln>
                <a:solidFill>
                  <a:srgbClr val="000000"/>
                </a:solidFill>
                <a:effectLst/>
                <a:uLnTx/>
                <a:uFillTx/>
                <a:latin typeface="Arial" charset="0"/>
                <a:ea typeface="ＭＳ Ｐゴシック" pitchFamily="50" charset="-128"/>
                <a:cs typeface="+mn-cs"/>
              </a:rPr>
              <a:t>D. Weller </a:t>
            </a:r>
            <a:r>
              <a:rPr kumimoji="1" lang="en-US" altLang="ja-JP" sz="1400" b="1" i="1" u="none" strike="noStrike" kern="1200" cap="none" spc="0" normalizeH="0" baseline="0" noProof="0" dirty="0" smtClean="0">
                <a:ln>
                  <a:noFill/>
                </a:ln>
                <a:solidFill>
                  <a:srgbClr val="000000"/>
                </a:solidFill>
                <a:effectLst/>
                <a:uLnTx/>
                <a:uFillTx/>
                <a:latin typeface="Arial" charset="0"/>
                <a:ea typeface="ＭＳ Ｐゴシック" pitchFamily="50" charset="-128"/>
                <a:cs typeface="+mn-cs"/>
              </a:rPr>
              <a:t>et al.</a:t>
            </a:r>
            <a:r>
              <a:rPr kumimoji="1" lang="en-US" altLang="ja-JP" sz="1400" b="1" i="0" u="none" strike="noStrike" kern="1200" cap="none" spc="0" normalizeH="0" baseline="0" noProof="0" dirty="0" smtClean="0">
                <a:ln>
                  <a:noFill/>
                </a:ln>
                <a:solidFill>
                  <a:srgbClr val="000000"/>
                </a:solidFill>
                <a:effectLst/>
                <a:uLnTx/>
                <a:uFillTx/>
                <a:latin typeface="Arial" charset="0"/>
                <a:ea typeface="ＭＳ Ｐゴシック" pitchFamily="50" charset="-128"/>
                <a:cs typeface="+mn-cs"/>
              </a:rPr>
              <a:t>, PRL (1995), J. </a:t>
            </a:r>
            <a:r>
              <a:rPr kumimoji="1" lang="en-US" altLang="ja-JP" sz="1400" b="1" i="0" u="none" strike="noStrike" kern="1200" cap="none" spc="0" normalizeH="0" baseline="0" noProof="0" dirty="0" err="1" smtClean="0">
                <a:ln>
                  <a:noFill/>
                </a:ln>
                <a:solidFill>
                  <a:srgbClr val="000000"/>
                </a:solidFill>
                <a:effectLst/>
                <a:uLnTx/>
                <a:uFillTx/>
                <a:latin typeface="Arial" charset="0"/>
                <a:ea typeface="ＭＳ Ｐゴシック" pitchFamily="50" charset="-128"/>
                <a:cs typeface="+mn-cs"/>
              </a:rPr>
              <a:t>Stöhr</a:t>
            </a:r>
            <a:r>
              <a:rPr kumimoji="1" lang="en-US" altLang="ja-JP" sz="1400" b="1" i="0" u="none" strike="noStrike" kern="1200" cap="none" spc="0" normalizeH="0" baseline="0" noProof="0" dirty="0" smtClean="0">
                <a:ln>
                  <a:noFill/>
                </a:ln>
                <a:solidFill>
                  <a:srgbClr val="000000"/>
                </a:solidFill>
                <a:effectLst/>
                <a:uLnTx/>
                <a:uFillTx/>
                <a:latin typeface="Arial" charset="0"/>
                <a:ea typeface="ＭＳ Ｐゴシック" pitchFamily="50" charset="-128"/>
                <a:cs typeface="+mn-cs"/>
              </a:rPr>
              <a:t>, </a:t>
            </a:r>
            <a:r>
              <a:rPr kumimoji="1" lang="sv-SE" altLang="ja-JP" sz="1400" b="1" i="0" u="none" strike="noStrike" kern="1200" cap="none" spc="0" normalizeH="0" baseline="0" noProof="0" dirty="0" smtClean="0">
                <a:ln>
                  <a:noFill/>
                </a:ln>
                <a:solidFill>
                  <a:srgbClr val="000000"/>
                </a:solidFill>
                <a:effectLst/>
                <a:uLnTx/>
                <a:uFillTx/>
                <a:latin typeface="Arial" charset="0"/>
                <a:ea typeface="ＭＳ Ｐゴシック" pitchFamily="50" charset="-128"/>
                <a:cs typeface="+mn-cs"/>
              </a:rPr>
              <a:t>JMMM (1999)</a:t>
            </a:r>
            <a:endParaRPr kumimoji="1" lang="ja-JP" altLang="en-US" sz="1400" b="1" i="0" u="none" strike="noStrike" kern="1200" cap="none" spc="0" normalizeH="0" baseline="0" noProof="0" dirty="0">
              <a:ln>
                <a:noFill/>
              </a:ln>
              <a:solidFill>
                <a:srgbClr val="000000"/>
              </a:solidFill>
              <a:effectLst/>
              <a:uLnTx/>
              <a:uFillTx/>
              <a:latin typeface="Arial" charset="0"/>
              <a:ea typeface="ＭＳ Ｐゴシック" pitchFamily="50" charset="-128"/>
              <a:cs typeface="+mn-cs"/>
            </a:endParaRPr>
          </a:p>
        </p:txBody>
      </p:sp>
      <p:sp>
        <p:nvSpPr>
          <p:cNvPr id="9" name="テキスト ボックス 8"/>
          <p:cNvSpPr txBox="1"/>
          <p:nvPr/>
        </p:nvSpPr>
        <p:spPr>
          <a:xfrm>
            <a:off x="535337" y="2599745"/>
            <a:ext cx="3895041" cy="305233"/>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en-US" altLang="ja-JP" sz="1800" b="1" i="0" u="none" strike="noStrike" kern="1200" cap="none" spc="0" normalizeH="0" baseline="0" noProof="0" dirty="0" smtClean="0">
                <a:ln>
                  <a:noFill/>
                </a:ln>
                <a:solidFill>
                  <a:srgbClr val="000066"/>
                </a:solidFill>
                <a:effectLst>
                  <a:outerShdw blurRad="38100" dist="38100" dir="2700000" algn="tl">
                    <a:srgbClr val="000000">
                      <a:alpha val="43137"/>
                    </a:srgbClr>
                  </a:outerShdw>
                </a:effectLst>
                <a:uLnTx/>
                <a:uFillTx/>
                <a:latin typeface="Arial" charset="0"/>
                <a:ea typeface="ＭＳ Ｐゴシック" pitchFamily="50" charset="-128"/>
                <a:cs typeface="+mn-cs"/>
              </a:rPr>
              <a:t>Co </a:t>
            </a:r>
            <a:r>
              <a:rPr kumimoji="1" lang="en-US" altLang="ja-JP" sz="1800" b="1" i="1" u="none" strike="noStrike" kern="1200" cap="none" spc="0" normalizeH="0" baseline="0" noProof="0" dirty="0" smtClean="0">
                <a:ln>
                  <a:noFill/>
                </a:ln>
                <a:solidFill>
                  <a:srgbClr val="000066"/>
                </a:solidFill>
                <a:effectLst>
                  <a:outerShdw blurRad="38100" dist="38100" dir="2700000" algn="tl">
                    <a:srgbClr val="000000">
                      <a:alpha val="43137"/>
                    </a:srgbClr>
                  </a:outerShdw>
                </a:effectLst>
                <a:uLnTx/>
                <a:uFillTx/>
                <a:latin typeface="Arial" charset="0"/>
                <a:ea typeface="ＭＳ Ｐゴシック" pitchFamily="50" charset="-128"/>
                <a:cs typeface="+mn-cs"/>
              </a:rPr>
              <a:t>L</a:t>
            </a:r>
            <a:r>
              <a:rPr kumimoji="1" lang="en-US" altLang="ja-JP" sz="1800" b="1" i="0" u="none" strike="noStrike" kern="1200" cap="none" spc="0" normalizeH="0" baseline="-25000" noProof="0" dirty="0" smtClean="0">
                <a:ln>
                  <a:noFill/>
                </a:ln>
                <a:solidFill>
                  <a:srgbClr val="000066"/>
                </a:solidFill>
                <a:effectLst>
                  <a:outerShdw blurRad="38100" dist="38100" dir="2700000" algn="tl">
                    <a:srgbClr val="000000">
                      <a:alpha val="43137"/>
                    </a:srgbClr>
                  </a:outerShdw>
                </a:effectLst>
                <a:uLnTx/>
                <a:uFillTx/>
                <a:latin typeface="Arial" charset="0"/>
                <a:ea typeface="ＭＳ Ｐゴシック" pitchFamily="50" charset="-128"/>
                <a:cs typeface="+mn-cs"/>
              </a:rPr>
              <a:t>2,3</a:t>
            </a:r>
            <a:r>
              <a:rPr kumimoji="1" lang="en-US" altLang="ja-JP" sz="1800" b="1" i="0" u="none" strike="noStrike" kern="1200" cap="none" spc="0" normalizeH="0" baseline="0" noProof="0" dirty="0" smtClean="0">
                <a:ln>
                  <a:noFill/>
                </a:ln>
                <a:solidFill>
                  <a:srgbClr val="000066"/>
                </a:solidFill>
                <a:effectLst>
                  <a:outerShdw blurRad="38100" dist="38100" dir="2700000" algn="tl">
                    <a:srgbClr val="000000">
                      <a:alpha val="43137"/>
                    </a:srgbClr>
                  </a:outerShdw>
                </a:effectLst>
                <a:uLnTx/>
                <a:uFillTx/>
                <a:latin typeface="Arial" charset="0"/>
                <a:ea typeface="ＭＳ Ｐゴシック" pitchFamily="50" charset="-128"/>
                <a:cs typeface="+mn-cs"/>
              </a:rPr>
              <a:t> XPCD of Au/Co multilayer</a:t>
            </a:r>
            <a:endParaRPr kumimoji="1" lang="ja-JP" altLang="en-US" sz="1800" b="1" i="0" u="none" strike="noStrike" kern="1200" cap="none" spc="0" normalizeH="0" baseline="0" noProof="0" dirty="0">
              <a:ln>
                <a:noFill/>
              </a:ln>
              <a:solidFill>
                <a:srgbClr val="000066"/>
              </a:solidFill>
              <a:effectLst>
                <a:outerShdw blurRad="38100" dist="38100" dir="2700000" algn="tl">
                  <a:srgbClr val="000000">
                    <a:alpha val="43137"/>
                  </a:srgbClr>
                </a:outerShdw>
              </a:effectLst>
              <a:uLnTx/>
              <a:uFillTx/>
              <a:latin typeface="Arial" charset="0"/>
              <a:ea typeface="ＭＳ Ｐゴシック" pitchFamily="50" charset="-128"/>
              <a:cs typeface="+mn-cs"/>
            </a:endParaRPr>
          </a:p>
        </p:txBody>
      </p:sp>
      <p:grpSp>
        <p:nvGrpSpPr>
          <p:cNvPr id="7" name="グループ化 6"/>
          <p:cNvGrpSpPr/>
          <p:nvPr/>
        </p:nvGrpSpPr>
        <p:grpSpPr>
          <a:xfrm>
            <a:off x="514666" y="3034380"/>
            <a:ext cx="3904526" cy="2967527"/>
            <a:chOff x="1784495" y="3317532"/>
            <a:chExt cx="2933528" cy="2229547"/>
          </a:xfrm>
        </p:grpSpPr>
        <p:pic>
          <p:nvPicPr>
            <p:cNvPr id="1030" name="Picture 6"/>
            <p:cNvPicPr>
              <a:picLocks noChangeAspect="1" noChangeArrowheads="1"/>
            </p:cNvPicPr>
            <p:nvPr/>
          </p:nvPicPr>
          <p:blipFill>
            <a:blip r:embed="rId4" cstate="print"/>
            <a:srcRect r="43059"/>
            <a:stretch>
              <a:fillRect/>
            </a:stretch>
          </p:blipFill>
          <p:spPr bwMode="auto">
            <a:xfrm>
              <a:off x="1784495" y="3322992"/>
              <a:ext cx="1665968" cy="2224087"/>
            </a:xfrm>
            <a:prstGeom prst="rect">
              <a:avLst/>
            </a:prstGeom>
            <a:noFill/>
            <a:ln w="9525">
              <a:noFill/>
              <a:miter lim="800000"/>
              <a:headEnd/>
              <a:tailEnd/>
            </a:ln>
          </p:spPr>
        </p:pic>
        <p:pic>
          <p:nvPicPr>
            <p:cNvPr id="1031" name="Picture 7"/>
            <p:cNvPicPr>
              <a:picLocks noChangeAspect="1" noChangeArrowheads="1"/>
            </p:cNvPicPr>
            <p:nvPr/>
          </p:nvPicPr>
          <p:blipFill>
            <a:blip r:embed="rId4" cstate="print"/>
            <a:srcRect l="55362"/>
            <a:stretch>
              <a:fillRect/>
            </a:stretch>
          </p:blipFill>
          <p:spPr bwMode="auto">
            <a:xfrm>
              <a:off x="3412022" y="3317532"/>
              <a:ext cx="1306001" cy="2224087"/>
            </a:xfrm>
            <a:prstGeom prst="rect">
              <a:avLst/>
            </a:prstGeom>
            <a:noFill/>
            <a:ln w="9525">
              <a:noFill/>
              <a:miter lim="800000"/>
              <a:headEnd/>
              <a:tailEnd/>
            </a:ln>
          </p:spPr>
        </p:pic>
      </p:grpSp>
      <p:sp>
        <p:nvSpPr>
          <p:cNvPr id="17" name="Rectangle 18"/>
          <p:cNvSpPr>
            <a:spLocks noChangeArrowheads="1"/>
          </p:cNvSpPr>
          <p:nvPr/>
        </p:nvSpPr>
        <p:spPr bwMode="auto">
          <a:xfrm>
            <a:off x="609600" y="1066800"/>
            <a:ext cx="7924800" cy="76200"/>
          </a:xfrm>
          <a:prstGeom prst="rect">
            <a:avLst/>
          </a:prstGeom>
          <a:gradFill rotWithShape="0">
            <a:gsLst>
              <a:gs pos="0">
                <a:srgbClr val="66FFCC"/>
              </a:gs>
              <a:gs pos="100000">
                <a:schemeClr val="accent2"/>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buChar char="•"/>
              <a:defRPr kumimoji="1" sz="3200">
                <a:solidFill>
                  <a:schemeClr val="tx1"/>
                </a:solidFill>
                <a:latin typeface="Arial" pitchFamily="34" charset="0"/>
                <a:ea typeface="ＭＳ Ｐゴシック" pitchFamily="50" charset="-128"/>
              </a:defRPr>
            </a:lvl1pPr>
            <a:lvl2pPr marL="742950" indent="-285750" eaLnBrk="0" hangingPunct="0">
              <a:buChar char="–"/>
              <a:defRPr kumimoji="1" sz="2800">
                <a:solidFill>
                  <a:schemeClr val="tx1"/>
                </a:solidFill>
                <a:latin typeface="Arial" pitchFamily="34" charset="0"/>
                <a:ea typeface="ＭＳ Ｐゴシック" pitchFamily="50" charset="-128"/>
              </a:defRPr>
            </a:lvl2pPr>
            <a:lvl3pPr marL="1143000" indent="-228600" eaLnBrk="0" hangingPunct="0">
              <a:buChar char="•"/>
              <a:defRPr kumimoji="1" sz="2400">
                <a:solidFill>
                  <a:schemeClr val="tx1"/>
                </a:solidFill>
                <a:latin typeface="Arial" pitchFamily="34" charset="0"/>
                <a:ea typeface="ＭＳ Ｐゴシック" pitchFamily="50" charset="-128"/>
              </a:defRPr>
            </a:lvl3pPr>
            <a:lvl4pPr marL="1600200" indent="-228600" eaLnBrk="0" hangingPunct="0">
              <a:buChar char="–"/>
              <a:defRPr kumimoji="1" sz="2000">
                <a:solidFill>
                  <a:schemeClr val="tx1"/>
                </a:solidFill>
                <a:latin typeface="Arial" pitchFamily="34" charset="0"/>
                <a:ea typeface="ＭＳ Ｐゴシック" pitchFamily="50" charset="-128"/>
              </a:defRPr>
            </a:lvl4pPr>
            <a:lvl5pPr marL="2057400" indent="-228600" eaLnBrk="0" hangingPunct="0">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en-US" sz="2000" b="0" i="0" u="none" strike="noStrike" kern="1200" cap="none" spc="0" normalizeH="0" baseline="0" noProof="0" smtClean="0">
              <a:ln>
                <a:noFill/>
              </a:ln>
              <a:solidFill>
                <a:srgbClr val="000000"/>
              </a:solidFill>
              <a:effectLst/>
              <a:uLnTx/>
              <a:uFillTx/>
              <a:latin typeface="Arial" pitchFamily="34" charset="0"/>
              <a:ea typeface="ＭＳ Ｐゴシック" pitchFamily="50" charset="-128"/>
              <a:cs typeface="+mn-cs"/>
            </a:endParaRPr>
          </a:p>
        </p:txBody>
      </p:sp>
      <p:sp>
        <p:nvSpPr>
          <p:cNvPr id="22" name="テキスト ボックス 21"/>
          <p:cNvSpPr txBox="1"/>
          <p:nvPr/>
        </p:nvSpPr>
        <p:spPr>
          <a:xfrm>
            <a:off x="467544" y="1124744"/>
            <a:ext cx="3589444" cy="400110"/>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en-US" altLang="ja-JP" sz="2000" b="1" i="0" u="none" strike="noStrike" kern="1200" cap="none" spc="0" normalizeH="0" baseline="0" noProof="0" dirty="0" smtClean="0">
                <a:ln>
                  <a:noFill/>
                </a:ln>
                <a:solidFill>
                  <a:srgbClr val="000066"/>
                </a:solidFill>
                <a:effectLst>
                  <a:outerShdw blurRad="38100" dist="38100" dir="2700000" algn="tl">
                    <a:srgbClr val="000000">
                      <a:alpha val="43137"/>
                    </a:srgbClr>
                  </a:outerShdw>
                </a:effectLst>
                <a:uLnTx/>
                <a:uFillTx/>
                <a:latin typeface="Arial" charset="0"/>
                <a:ea typeface="ＭＳ Ｐゴシック" pitchFamily="50" charset="-128"/>
                <a:cs typeface="+mn-cs"/>
              </a:rPr>
              <a:t>Magnetic anisotropy energy</a:t>
            </a:r>
            <a:endParaRPr kumimoji="1" lang="ja-JP" altLang="en-US" sz="2000" b="1" i="0" u="none" strike="noStrike" kern="1200" cap="none" spc="0" normalizeH="0" baseline="0" noProof="0" dirty="0">
              <a:ln>
                <a:noFill/>
              </a:ln>
              <a:solidFill>
                <a:srgbClr val="000066"/>
              </a:solidFill>
              <a:effectLst>
                <a:outerShdw blurRad="38100" dist="38100" dir="2700000" algn="tl">
                  <a:srgbClr val="000000">
                    <a:alpha val="43137"/>
                  </a:srgbClr>
                </a:outerShdw>
              </a:effectLst>
              <a:uLnTx/>
              <a:uFillTx/>
              <a:latin typeface="Arial" charset="0"/>
              <a:ea typeface="ＭＳ Ｐゴシック" pitchFamily="50" charset="-128"/>
              <a:cs typeface="+mn-cs"/>
            </a:endParaRPr>
          </a:p>
        </p:txBody>
      </p:sp>
      <p:sp>
        <p:nvSpPr>
          <p:cNvPr id="6" name="テキスト ボックス 5"/>
          <p:cNvSpPr txBox="1"/>
          <p:nvPr/>
        </p:nvSpPr>
        <p:spPr>
          <a:xfrm>
            <a:off x="6149195" y="1733969"/>
            <a:ext cx="249016" cy="260597"/>
          </a:xfrm>
          <a:prstGeom prst="rect">
            <a:avLst/>
          </a:prstGeom>
          <a:solidFill>
            <a:schemeClr val="bg1"/>
          </a:solidFill>
        </p:spPr>
        <p:txBody>
          <a:bodyPr wrap="none"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2400" b="0" i="1" u="none" strike="noStrike" kern="1200" cap="none" spc="0" normalizeH="0" baseline="0" noProof="0" dirty="0" smtClean="0">
                <a:ln>
                  <a:noFill/>
                </a:ln>
                <a:solidFill>
                  <a:srgbClr val="000000"/>
                </a:solidFill>
                <a:effectLst/>
                <a:uLnTx/>
                <a:uFillTx/>
                <a:latin typeface="Times" panose="02020603050405020304" pitchFamily="18" charset="0"/>
                <a:ea typeface="ＭＳ Ｐゴシック"/>
                <a:cs typeface="Times" panose="02020603050405020304" pitchFamily="18" charset="0"/>
              </a:rPr>
              <a:t>M</a:t>
            </a:r>
          </a:p>
        </p:txBody>
      </p:sp>
      <p:sp>
        <p:nvSpPr>
          <p:cNvPr id="18" name="テキスト ボックス 17"/>
          <p:cNvSpPr txBox="1"/>
          <p:nvPr/>
        </p:nvSpPr>
        <p:spPr>
          <a:xfrm>
            <a:off x="7191220" y="1705889"/>
            <a:ext cx="226378" cy="260597"/>
          </a:xfrm>
          <a:prstGeom prst="rect">
            <a:avLst/>
          </a:prstGeom>
          <a:solidFill>
            <a:schemeClr val="bg1"/>
          </a:solidFill>
        </p:spPr>
        <p:txBody>
          <a:bodyPr wrap="none"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2400" b="0" i="1" u="none" strike="noStrike" kern="1200" cap="none" spc="0" normalizeH="0" baseline="0" noProof="0" dirty="0" smtClean="0">
                <a:ln>
                  <a:noFill/>
                </a:ln>
                <a:solidFill>
                  <a:srgbClr val="000000"/>
                </a:solidFill>
                <a:effectLst/>
                <a:uLnTx/>
                <a:uFillTx/>
                <a:latin typeface="Times" panose="02020603050405020304" pitchFamily="18" charset="0"/>
                <a:ea typeface="ＭＳ Ｐゴシック"/>
                <a:cs typeface="Times" panose="02020603050405020304" pitchFamily="18" charset="0"/>
              </a:rPr>
              <a:t>M</a:t>
            </a:r>
          </a:p>
        </p:txBody>
      </p:sp>
      <p:grpSp>
        <p:nvGrpSpPr>
          <p:cNvPr id="13" name="グループ化 12"/>
          <p:cNvGrpSpPr/>
          <p:nvPr/>
        </p:nvGrpSpPr>
        <p:grpSpPr>
          <a:xfrm>
            <a:off x="5146596" y="3228905"/>
            <a:ext cx="3299115" cy="1991591"/>
            <a:chOff x="1156443" y="5212057"/>
            <a:chExt cx="2726541" cy="1645943"/>
          </a:xfrm>
        </p:grpSpPr>
        <p:pic>
          <p:nvPicPr>
            <p:cNvPr id="10" name="図 9"/>
            <p:cNvPicPr>
              <a:picLocks noChangeAspect="1"/>
            </p:cNvPicPr>
            <p:nvPr/>
          </p:nvPicPr>
          <p:blipFill>
            <a:blip r:embed="rId5"/>
            <a:stretch>
              <a:fillRect/>
            </a:stretch>
          </p:blipFill>
          <p:spPr>
            <a:xfrm>
              <a:off x="1156443" y="5212057"/>
              <a:ext cx="2726541" cy="1645943"/>
            </a:xfrm>
            <a:prstGeom prst="rect">
              <a:avLst/>
            </a:prstGeom>
          </p:spPr>
        </p:pic>
        <p:sp>
          <p:nvSpPr>
            <p:cNvPr id="12" name="テキスト ボックス 11"/>
            <p:cNvSpPr txBox="1"/>
            <p:nvPr/>
          </p:nvSpPr>
          <p:spPr>
            <a:xfrm>
              <a:off x="2990398" y="6063630"/>
              <a:ext cx="267608" cy="210215"/>
            </a:xfrm>
            <a:prstGeom prst="rect">
              <a:avLst/>
            </a:prstGeom>
            <a:solidFill>
              <a:schemeClr val="bg1"/>
            </a:solidFill>
          </p:spPr>
          <p:txBody>
            <a:bodyPr wrap="none"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600" b="0" i="1" u="none" strike="noStrike" kern="1200" cap="none" spc="0" normalizeH="0" baseline="0" noProof="0" dirty="0" smtClean="0">
                  <a:ln>
                    <a:noFill/>
                  </a:ln>
                  <a:solidFill>
                    <a:srgbClr val="000000"/>
                  </a:solidFill>
                  <a:effectLst/>
                  <a:uLnTx/>
                  <a:uFillTx/>
                  <a:latin typeface="Arial"/>
                  <a:ea typeface="ＭＳ Ｐゴシック"/>
                  <a:cs typeface="+mn-cs"/>
                </a:rPr>
                <a:t>M</a:t>
              </a:r>
              <a:endParaRPr kumimoji="1" lang="ja-JP" altLang="en-US" sz="1600" b="0" i="1" u="none" strike="noStrike" kern="1200" cap="none" spc="0" normalizeH="0" baseline="0" noProof="0" dirty="0">
                <a:ln>
                  <a:noFill/>
                </a:ln>
                <a:solidFill>
                  <a:srgbClr val="000000"/>
                </a:solidFill>
                <a:effectLst/>
                <a:uLnTx/>
                <a:uFillTx/>
                <a:latin typeface="Arial"/>
                <a:ea typeface="ＭＳ Ｐゴシック"/>
                <a:cs typeface="+mn-cs"/>
              </a:endParaRPr>
            </a:p>
          </p:txBody>
        </p:sp>
        <p:sp>
          <p:nvSpPr>
            <p:cNvPr id="23" name="テキスト ボックス 22"/>
            <p:cNvSpPr txBox="1"/>
            <p:nvPr/>
          </p:nvSpPr>
          <p:spPr>
            <a:xfrm>
              <a:off x="3541406" y="6533593"/>
              <a:ext cx="221164" cy="191105"/>
            </a:xfrm>
            <a:prstGeom prst="rect">
              <a:avLst/>
            </a:prstGeom>
            <a:solidFill>
              <a:schemeClr val="bg1"/>
            </a:solidFill>
          </p:spPr>
          <p:txBody>
            <a:bodyPr wrap="none"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600" b="0" i="1" u="none" strike="noStrike" kern="1200" cap="none" spc="0" normalizeH="0" baseline="0" noProof="0" dirty="0" smtClean="0">
                  <a:ln>
                    <a:noFill/>
                  </a:ln>
                  <a:solidFill>
                    <a:srgbClr val="000000"/>
                  </a:solidFill>
                  <a:effectLst/>
                  <a:uLnTx/>
                  <a:uFillTx/>
                  <a:latin typeface="Arial"/>
                  <a:ea typeface="ＭＳ Ｐゴシック"/>
                  <a:cs typeface="+mn-cs"/>
                </a:rPr>
                <a:t>M</a:t>
              </a:r>
              <a:endParaRPr kumimoji="1" lang="ja-JP" altLang="en-US" sz="1600" b="0" i="1" u="none" strike="noStrike" kern="1200" cap="none" spc="0" normalizeH="0" baseline="0" noProof="0" dirty="0">
                <a:ln>
                  <a:noFill/>
                </a:ln>
                <a:solidFill>
                  <a:srgbClr val="000000"/>
                </a:solidFill>
                <a:effectLst/>
                <a:uLnTx/>
                <a:uFillTx/>
                <a:latin typeface="Arial"/>
                <a:ea typeface="ＭＳ Ｐゴシック"/>
                <a:cs typeface="+mn-cs"/>
              </a:endParaRPr>
            </a:p>
          </p:txBody>
        </p:sp>
        <p:sp>
          <p:nvSpPr>
            <p:cNvPr id="24" name="テキスト ボックス 23"/>
            <p:cNvSpPr txBox="1"/>
            <p:nvPr/>
          </p:nvSpPr>
          <p:spPr>
            <a:xfrm>
              <a:off x="1961255" y="6560866"/>
              <a:ext cx="221164" cy="191105"/>
            </a:xfrm>
            <a:prstGeom prst="rect">
              <a:avLst/>
            </a:prstGeom>
            <a:solidFill>
              <a:schemeClr val="bg1"/>
            </a:solidFill>
          </p:spPr>
          <p:txBody>
            <a:bodyPr wrap="none"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600" b="0" i="1" u="none" strike="noStrike" kern="1200" cap="none" spc="0" normalizeH="0" baseline="0" noProof="0" dirty="0" smtClean="0">
                  <a:ln>
                    <a:noFill/>
                  </a:ln>
                  <a:solidFill>
                    <a:srgbClr val="000000"/>
                  </a:solidFill>
                  <a:effectLst/>
                  <a:uLnTx/>
                  <a:uFillTx/>
                  <a:latin typeface="Arial"/>
                  <a:ea typeface="ＭＳ Ｐゴシック"/>
                  <a:cs typeface="+mn-cs"/>
                </a:rPr>
                <a:t>M</a:t>
              </a:r>
              <a:endParaRPr kumimoji="1" lang="ja-JP" altLang="en-US" sz="1600" b="0" i="1" u="none" strike="noStrike" kern="1200" cap="none" spc="0" normalizeH="0" baseline="0" noProof="0" dirty="0">
                <a:ln>
                  <a:noFill/>
                </a:ln>
                <a:solidFill>
                  <a:srgbClr val="000000"/>
                </a:solidFill>
                <a:effectLst/>
                <a:uLnTx/>
                <a:uFillTx/>
                <a:latin typeface="Arial"/>
                <a:ea typeface="ＭＳ Ｐゴシック"/>
                <a:cs typeface="+mn-cs"/>
              </a:endParaRPr>
            </a:p>
          </p:txBody>
        </p:sp>
        <p:sp>
          <p:nvSpPr>
            <p:cNvPr id="25" name="テキスト ボックス 24"/>
            <p:cNvSpPr txBox="1"/>
            <p:nvPr/>
          </p:nvSpPr>
          <p:spPr>
            <a:xfrm>
              <a:off x="1789663" y="6106872"/>
              <a:ext cx="182780" cy="191105"/>
            </a:xfrm>
            <a:prstGeom prst="rect">
              <a:avLst/>
            </a:prstGeom>
            <a:solidFill>
              <a:schemeClr val="bg1"/>
            </a:solidFill>
          </p:spPr>
          <p:txBody>
            <a:bodyPr wrap="none"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600" b="0" i="1" u="none" strike="noStrike" kern="1200" cap="none" spc="0" normalizeH="0" baseline="0" noProof="0" dirty="0" smtClean="0">
                  <a:ln>
                    <a:noFill/>
                  </a:ln>
                  <a:solidFill>
                    <a:srgbClr val="000000"/>
                  </a:solidFill>
                  <a:effectLst/>
                  <a:uLnTx/>
                  <a:uFillTx/>
                  <a:latin typeface="Arial"/>
                  <a:ea typeface="ＭＳ Ｐゴシック"/>
                  <a:cs typeface="+mn-cs"/>
                </a:rPr>
                <a:t>M</a:t>
              </a:r>
              <a:endParaRPr kumimoji="1" lang="ja-JP" altLang="en-US" sz="1600" b="0" i="1" u="none" strike="noStrike" kern="1200" cap="none" spc="0" normalizeH="0" baseline="0" noProof="0" dirty="0">
                <a:ln>
                  <a:noFill/>
                </a:ln>
                <a:solidFill>
                  <a:srgbClr val="000000"/>
                </a:solidFill>
                <a:effectLst/>
                <a:uLnTx/>
                <a:uFillTx/>
                <a:latin typeface="Arial"/>
                <a:ea typeface="ＭＳ Ｐゴシック"/>
                <a:cs typeface="+mn-cs"/>
              </a:endParaRPr>
            </a:p>
          </p:txBody>
        </p:sp>
      </p:grpSp>
      <p:sp>
        <p:nvSpPr>
          <p:cNvPr id="29" name="テキスト ボックス 28"/>
          <p:cNvSpPr txBox="1"/>
          <p:nvPr/>
        </p:nvSpPr>
        <p:spPr>
          <a:xfrm>
            <a:off x="4068474" y="5723870"/>
            <a:ext cx="4819461" cy="36933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en-US" altLang="ja-JP" sz="1800" b="1" i="0" u="none" strike="noStrike" kern="1200" cap="none" spc="0" normalizeH="0" baseline="0" noProof="0" dirty="0" smtClean="0">
                <a:ln>
                  <a:noFill/>
                </a:ln>
                <a:solidFill>
                  <a:srgbClr val="A50021"/>
                </a:solidFill>
                <a:effectLst/>
                <a:uLnTx/>
                <a:uFillTx/>
                <a:latin typeface="Arial" charset="0"/>
                <a:ea typeface="ＭＳ Ｐゴシック" pitchFamily="50" charset="-128"/>
                <a:cs typeface="+mn-cs"/>
                <a:sym typeface="Wingdings" panose="05000000000000000000" pitchFamily="2" charset="2"/>
              </a:rPr>
              <a:t> Perpendicular</a:t>
            </a:r>
            <a:r>
              <a:rPr kumimoji="1" lang="ja-JP" altLang="en-US" sz="1800" b="1" i="0" u="none" strike="noStrike" kern="1200" cap="none" spc="0" normalizeH="0" baseline="0" noProof="0" dirty="0" smtClean="0">
                <a:ln>
                  <a:noFill/>
                </a:ln>
                <a:solidFill>
                  <a:srgbClr val="A50021"/>
                </a:solidFill>
                <a:effectLst/>
                <a:uLnTx/>
                <a:uFillTx/>
                <a:latin typeface="Arial" charset="0"/>
                <a:ea typeface="ＭＳ Ｐゴシック" pitchFamily="50" charset="-128"/>
                <a:cs typeface="+mn-cs"/>
                <a:sym typeface="Wingdings" panose="05000000000000000000" pitchFamily="2" charset="2"/>
              </a:rPr>
              <a:t> </a:t>
            </a:r>
            <a:r>
              <a:rPr kumimoji="1" lang="en-US" altLang="ja-JP" sz="1800" b="1" i="0" u="none" strike="noStrike" kern="1200" cap="none" spc="0" normalizeH="0" baseline="0" noProof="0" dirty="0" smtClean="0">
                <a:ln>
                  <a:noFill/>
                </a:ln>
                <a:solidFill>
                  <a:srgbClr val="A50021"/>
                </a:solidFill>
                <a:effectLst/>
                <a:uLnTx/>
                <a:uFillTx/>
                <a:latin typeface="Arial" charset="0"/>
                <a:ea typeface="ＭＳ Ｐゴシック" pitchFamily="50" charset="-128"/>
                <a:cs typeface="+mn-cs"/>
                <a:sym typeface="Wingdings" panose="05000000000000000000" pitchFamily="2" charset="2"/>
              </a:rPr>
              <a:t>magnetic </a:t>
            </a:r>
            <a:r>
              <a:rPr kumimoji="1" lang="en-US" altLang="ja-JP" sz="1800" b="1" i="0" u="none" strike="noStrike" kern="1200" cap="none" spc="0" normalizeH="0" baseline="0" noProof="0" dirty="0">
                <a:ln>
                  <a:noFill/>
                </a:ln>
                <a:solidFill>
                  <a:srgbClr val="A50021"/>
                </a:solidFill>
                <a:effectLst/>
                <a:uLnTx/>
                <a:uFillTx/>
                <a:latin typeface="Arial" charset="0"/>
                <a:ea typeface="ＭＳ Ｐゴシック" pitchFamily="50" charset="-128"/>
                <a:cs typeface="+mn-cs"/>
                <a:sym typeface="Wingdings" panose="05000000000000000000" pitchFamily="2" charset="2"/>
              </a:rPr>
              <a:t>anisotropy (PMA</a:t>
            </a:r>
            <a:r>
              <a:rPr kumimoji="1" lang="en-US" altLang="ja-JP" sz="1800" b="1" i="0" u="none" strike="noStrike" kern="1200" cap="none" spc="0" normalizeH="0" baseline="0" noProof="0" dirty="0" smtClean="0">
                <a:ln>
                  <a:noFill/>
                </a:ln>
                <a:solidFill>
                  <a:srgbClr val="A50021"/>
                </a:solidFill>
                <a:effectLst/>
                <a:uLnTx/>
                <a:uFillTx/>
                <a:latin typeface="Arial" charset="0"/>
                <a:ea typeface="ＭＳ Ｐゴシック" pitchFamily="50" charset="-128"/>
                <a:cs typeface="+mn-cs"/>
                <a:sym typeface="Wingdings" panose="05000000000000000000" pitchFamily="2" charset="2"/>
              </a:rPr>
              <a:t>)</a:t>
            </a:r>
            <a:endParaRPr kumimoji="1" lang="en-US" altLang="ja-JP" sz="2400" b="0" i="1" u="none" strike="noStrike" kern="1200" cap="none" spc="0" normalizeH="0" baseline="-25000" noProof="0" dirty="0">
              <a:ln>
                <a:noFill/>
              </a:ln>
              <a:solidFill>
                <a:srgbClr val="A50021"/>
              </a:solidFill>
              <a:effectLst/>
              <a:uLnTx/>
              <a:uFillTx/>
              <a:latin typeface="Times New Roman" panose="02020603050405020304" pitchFamily="18" charset="0"/>
              <a:ea typeface="ＭＳ Ｐゴシック" pitchFamily="50" charset="-128"/>
              <a:cs typeface="Times New Roman" panose="02020603050405020304" pitchFamily="18" charset="0"/>
            </a:endParaRPr>
          </a:p>
        </p:txBody>
      </p:sp>
      <p:sp>
        <p:nvSpPr>
          <p:cNvPr id="30" name="テキスト ボックス 29"/>
          <p:cNvSpPr txBox="1"/>
          <p:nvPr/>
        </p:nvSpPr>
        <p:spPr>
          <a:xfrm>
            <a:off x="539552" y="6429427"/>
            <a:ext cx="8234947" cy="338554"/>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en-US" altLang="ja-JP" sz="1600" b="1" i="0" u="none" strike="noStrike" kern="1200" cap="none" spc="0" normalizeH="0" baseline="0" noProof="0" dirty="0" smtClean="0">
                <a:ln>
                  <a:noFill/>
                </a:ln>
                <a:solidFill>
                  <a:srgbClr val="000000"/>
                </a:solidFill>
                <a:effectLst/>
                <a:uLnTx/>
                <a:uFillTx/>
                <a:latin typeface="Arial" charset="0"/>
                <a:ea typeface="ＭＳ Ｐゴシック" pitchFamily="50" charset="-128"/>
                <a:cs typeface="+mn-cs"/>
              </a:rPr>
              <a:t>Bruno model:</a:t>
            </a:r>
            <a:r>
              <a:rPr kumimoji="1" lang="ja-JP" altLang="en-US" sz="1600" b="1" i="0" u="none" strike="noStrike" kern="1200" cap="none" spc="0" normalizeH="0" baseline="0" noProof="0" dirty="0" smtClean="0">
                <a:ln>
                  <a:noFill/>
                </a:ln>
                <a:solidFill>
                  <a:srgbClr val="000000"/>
                </a:solidFill>
                <a:effectLst/>
                <a:uLnTx/>
                <a:uFillTx/>
                <a:latin typeface="Arial" charset="0"/>
                <a:ea typeface="ＭＳ Ｐゴシック" pitchFamily="50" charset="-128"/>
                <a:cs typeface="+mn-cs"/>
              </a:rPr>
              <a:t> </a:t>
            </a:r>
            <a:r>
              <a:rPr kumimoji="1" lang="en-US" altLang="ja-JP" sz="1600" b="1" i="0" u="none" strike="noStrike" kern="1200" cap="none" spc="0" normalizeH="0" baseline="0" noProof="0" dirty="0" smtClean="0">
                <a:ln>
                  <a:noFill/>
                </a:ln>
                <a:solidFill>
                  <a:srgbClr val="000000"/>
                </a:solidFill>
                <a:effectLst/>
                <a:uLnTx/>
                <a:uFillTx/>
                <a:latin typeface="Arial" charset="0"/>
                <a:ea typeface="ＭＳ Ｐゴシック" pitchFamily="50" charset="-128"/>
                <a:cs typeface="+mn-cs"/>
              </a:rPr>
              <a:t>Successful for Ni/Fe, Co/Fe, Co/Au, …. Interfaces, alloy thin films, … </a:t>
            </a:r>
            <a:endParaRPr kumimoji="1" lang="ja-JP" altLang="en-US" sz="1600" b="1" i="0" u="none" strike="noStrike" kern="1200" cap="none" spc="0" normalizeH="0" baseline="0" noProof="0" dirty="0">
              <a:ln>
                <a:noFill/>
              </a:ln>
              <a:solidFill>
                <a:srgbClr val="000000"/>
              </a:solidFill>
              <a:effectLst/>
              <a:uLnTx/>
              <a:uFillTx/>
              <a:latin typeface="Arial" charset="0"/>
              <a:ea typeface="ＭＳ Ｐゴシック" pitchFamily="50" charset="-128"/>
              <a:cs typeface="+mn-cs"/>
            </a:endParaRPr>
          </a:p>
        </p:txBody>
      </p:sp>
      <p:sp>
        <p:nvSpPr>
          <p:cNvPr id="31" name="テキスト ボックス 30"/>
          <p:cNvSpPr txBox="1"/>
          <p:nvPr/>
        </p:nvSpPr>
        <p:spPr>
          <a:xfrm>
            <a:off x="3863672" y="2153702"/>
            <a:ext cx="2808312"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dirty="0" smtClean="0">
                <a:ln>
                  <a:noFill/>
                </a:ln>
                <a:solidFill>
                  <a:srgbClr val="000000"/>
                </a:solidFill>
                <a:effectLst/>
                <a:uLnTx/>
                <a:uFillTx/>
                <a:latin typeface="symbol" panose="05050102010706020507" pitchFamily="18" charset="2"/>
                <a:ea typeface="ＭＳ Ｐゴシック"/>
                <a:cs typeface="+mn-cs"/>
              </a:rPr>
              <a:t>z</a:t>
            </a:r>
            <a:r>
              <a:rPr kumimoji="1" lang="en-US" altLang="ja-JP" sz="1800" b="1" i="0" u="none" strike="noStrike" kern="1200" cap="none" spc="0" normalizeH="0" baseline="0" noProof="0" dirty="0" smtClean="0">
                <a:ln>
                  <a:noFill/>
                </a:ln>
                <a:solidFill>
                  <a:srgbClr val="000000"/>
                </a:solidFill>
                <a:effectLst/>
                <a:uLnTx/>
                <a:uFillTx/>
                <a:latin typeface="Arial"/>
                <a:ea typeface="ＭＳ Ｐゴシック"/>
                <a:cs typeface="+mn-cs"/>
              </a:rPr>
              <a:t>: </a:t>
            </a:r>
            <a:r>
              <a:rPr kumimoji="1" lang="en-US" altLang="ja-JP" sz="1800" b="1" i="0" u="none" strike="noStrike" kern="1200" cap="none" spc="0" normalizeH="0" baseline="0" noProof="0" dirty="0" smtClean="0">
                <a:ln>
                  <a:noFill/>
                </a:ln>
                <a:solidFill>
                  <a:srgbClr val="FF0000"/>
                </a:solidFill>
                <a:effectLst/>
                <a:uLnTx/>
                <a:uFillTx/>
                <a:latin typeface="Arial"/>
                <a:ea typeface="ＭＳ Ｐゴシック"/>
                <a:cs typeface="+mn-cs"/>
              </a:rPr>
              <a:t>spin-orbit coupling</a:t>
            </a:r>
            <a:endParaRPr kumimoji="1" lang="en-US" altLang="ja-JP" sz="1800" b="1" i="0" u="none" strike="noStrike" kern="1200" cap="none" spc="0" normalizeH="0" baseline="0" noProof="0" dirty="0" smtClean="0">
              <a:ln>
                <a:noFill/>
              </a:ln>
              <a:solidFill>
                <a:srgbClr val="000000"/>
              </a:solidFill>
              <a:effectLst/>
              <a:uLnTx/>
              <a:uFillTx/>
              <a:latin typeface="Arial"/>
              <a:ea typeface="ＭＳ Ｐゴシック"/>
              <a:cs typeface="+mn-cs"/>
            </a:endParaRPr>
          </a:p>
        </p:txBody>
      </p:sp>
    </p:spTree>
    <p:extLst>
      <p:ext uri="{BB962C8B-B14F-4D97-AF65-F5344CB8AC3E}">
        <p14:creationId xmlns:p14="http://schemas.microsoft.com/office/powerpoint/2010/main" val="19684867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セミナー資料"/>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5762" y="1547068"/>
            <a:ext cx="7620000" cy="519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1" name="Text Box 8"/>
          <p:cNvSpPr txBox="1">
            <a:spLocks noChangeArrowheads="1"/>
          </p:cNvSpPr>
          <p:nvPr/>
        </p:nvSpPr>
        <p:spPr bwMode="auto">
          <a:xfrm>
            <a:off x="53156" y="6251648"/>
            <a:ext cx="9667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1400" b="1"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rPr>
              <a:t>Y. Tokura</a:t>
            </a:r>
          </a:p>
        </p:txBody>
      </p:sp>
      <p:sp>
        <p:nvSpPr>
          <p:cNvPr id="43012" name="Rectangle 10"/>
          <p:cNvSpPr>
            <a:spLocks noChangeArrowheads="1"/>
          </p:cNvSpPr>
          <p:nvPr/>
        </p:nvSpPr>
        <p:spPr bwMode="auto">
          <a:xfrm>
            <a:off x="609600" y="1066800"/>
            <a:ext cx="7924800" cy="76200"/>
          </a:xfrm>
          <a:prstGeom prst="rect">
            <a:avLst/>
          </a:prstGeom>
          <a:gradFill rotWithShape="0">
            <a:gsLst>
              <a:gs pos="0">
                <a:srgbClr val="66FFCC"/>
              </a:gs>
              <a:gs pos="100000">
                <a:schemeClr val="accent2"/>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1"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43014" name="Text Box 12"/>
          <p:cNvSpPr txBox="1">
            <a:spLocks noChangeArrowheads="1"/>
          </p:cNvSpPr>
          <p:nvPr/>
        </p:nvSpPr>
        <p:spPr bwMode="auto">
          <a:xfrm>
            <a:off x="6663941" y="6242123"/>
            <a:ext cx="23590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2000" b="1" i="0" u="none" strike="noStrike" kern="1200" cap="none" spc="0" normalizeH="0" baseline="0" noProof="0" dirty="0" smtClean="0">
                <a:ln>
                  <a:noFill/>
                </a:ln>
                <a:solidFill>
                  <a:srgbClr val="000000"/>
                </a:solidFill>
                <a:effectLst/>
                <a:uLnTx/>
                <a:uFillTx/>
                <a:latin typeface="Arial" panose="020B0604020202020204" pitchFamily="34" charset="0"/>
                <a:ea typeface="ＭＳ Ｐゴシック" panose="020B0600070205080204" pitchFamily="50" charset="-128"/>
                <a:cs typeface="+mn-cs"/>
                <a:sym typeface="Wingdings" panose="05000000000000000000" pitchFamily="2" charset="2"/>
              </a:rPr>
              <a:t> High-spin state</a:t>
            </a:r>
            <a:endParaRPr kumimoji="1" lang="ja-JP" altLang="en-US" sz="2000" b="1" i="0" u="none" strike="noStrike" kern="1200" cap="none" spc="0" normalizeH="0" baseline="0" noProof="0" dirty="0" smtClean="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43015" name="Line 13"/>
          <p:cNvSpPr>
            <a:spLocks noChangeShapeType="1"/>
          </p:cNvSpPr>
          <p:nvPr/>
        </p:nvSpPr>
        <p:spPr bwMode="auto">
          <a:xfrm flipV="1">
            <a:off x="556394" y="2447180"/>
            <a:ext cx="0" cy="1223963"/>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43016" name="Text Box 14"/>
          <p:cNvSpPr txBox="1">
            <a:spLocks noChangeArrowheads="1"/>
          </p:cNvSpPr>
          <p:nvPr/>
        </p:nvSpPr>
        <p:spPr bwMode="auto">
          <a:xfrm>
            <a:off x="124594" y="2878980"/>
            <a:ext cx="3175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2400" b="1" i="0" u="none" strike="noStrike" kern="1200" cap="none" spc="0" normalizeH="0" baseline="0" noProof="0" smtClean="0">
                <a:ln>
                  <a:noFill/>
                </a:ln>
                <a:solidFill>
                  <a:srgbClr val="000000"/>
                </a:solidFill>
                <a:effectLst/>
                <a:uLnTx/>
                <a:uFillTx/>
                <a:latin typeface="Symbol" panose="05050102010706020507" pitchFamily="18" charset="2"/>
                <a:ea typeface="ＭＳ Ｐゴシック" panose="020B0600070205080204" pitchFamily="50" charset="-128"/>
                <a:cs typeface="+mn-cs"/>
              </a:rPr>
              <a:t>e</a:t>
            </a:r>
          </a:p>
        </p:txBody>
      </p:sp>
      <p:sp>
        <p:nvSpPr>
          <p:cNvPr id="43017" name="Text Box 15"/>
          <p:cNvSpPr txBox="1">
            <a:spLocks noChangeArrowheads="1"/>
          </p:cNvSpPr>
          <p:nvPr/>
        </p:nvSpPr>
        <p:spPr bwMode="auto">
          <a:xfrm>
            <a:off x="2813819" y="6202436"/>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2400" b="1" i="0" u="none" strike="noStrike" kern="1200" cap="none" spc="0" normalizeH="0" baseline="0" noProof="0" smtClean="0">
                <a:ln>
                  <a:noFill/>
                </a:ln>
                <a:solidFill>
                  <a:srgbClr val="FF0000"/>
                </a:solidFill>
                <a:effectLst/>
                <a:uLnTx/>
                <a:uFillTx/>
                <a:latin typeface="Times New Roman" panose="02020603050405020304" pitchFamily="18" charset="0"/>
                <a:ea typeface="ＭＳ Ｐゴシック" panose="020B0600070205080204" pitchFamily="50" charset="-128"/>
                <a:cs typeface="+mn-cs"/>
              </a:rPr>
              <a:t>3</a:t>
            </a:r>
          </a:p>
        </p:txBody>
      </p:sp>
      <p:sp>
        <p:nvSpPr>
          <p:cNvPr id="43019" name="テキスト ボックス 11"/>
          <p:cNvSpPr txBox="1">
            <a:spLocks noChangeArrowheads="1"/>
          </p:cNvSpPr>
          <p:nvPr/>
        </p:nvSpPr>
        <p:spPr bwMode="auto">
          <a:xfrm>
            <a:off x="1175419" y="2482105"/>
            <a:ext cx="1109663" cy="4000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2000" b="1" i="0" u="none" strike="noStrike" kern="1200" cap="none" spc="0" normalizeH="0" baseline="0" noProof="0" dirty="0" smtClean="0">
                <a:ln>
                  <a:noFill/>
                </a:ln>
                <a:solidFill>
                  <a:srgbClr val="000000"/>
                </a:solidFill>
                <a:effectLst/>
                <a:uLnTx/>
                <a:uFillTx/>
                <a:latin typeface="Arial" panose="020B0604020202020204" pitchFamily="34" charset="0"/>
                <a:ea typeface="ＭＳ Ｐゴシック" panose="020B0600070205080204" pitchFamily="50" charset="-128"/>
                <a:cs typeface="+mn-cs"/>
              </a:rPr>
              <a:t>orbitals</a:t>
            </a:r>
            <a:endParaRPr kumimoji="1" lang="ja-JP" altLang="en-US" sz="2000" b="1" i="0" u="none" strike="noStrike" kern="1200" cap="none" spc="0" normalizeH="0" baseline="0" noProof="0" dirty="0" smtClean="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43020" name="テキスト ボックス 12"/>
          <p:cNvSpPr txBox="1">
            <a:spLocks noChangeArrowheads="1"/>
          </p:cNvSpPr>
          <p:nvPr/>
        </p:nvSpPr>
        <p:spPr bwMode="auto">
          <a:xfrm>
            <a:off x="1454919" y="6251648"/>
            <a:ext cx="1585912" cy="400050"/>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2000" b="1" i="0" u="none" strike="noStrike" kern="1200" cap="none" spc="0" normalizeH="0" baseline="0" noProof="0" dirty="0" smtClean="0">
                <a:ln>
                  <a:noFill/>
                </a:ln>
                <a:solidFill>
                  <a:srgbClr val="000000"/>
                </a:solidFill>
                <a:effectLst/>
                <a:uLnTx/>
                <a:uFillTx/>
                <a:latin typeface="Arial" panose="020B0604020202020204" pitchFamily="34" charset="0"/>
                <a:ea typeface="ＭＳ Ｐゴシック" panose="020B0600070205080204" pitchFamily="50" charset="-128"/>
                <a:cs typeface="+mn-cs"/>
              </a:rPr>
              <a:t>Hund’s rule</a:t>
            </a:r>
            <a:endParaRPr kumimoji="1" lang="ja-JP" altLang="en-US" sz="2000" b="1" i="0" u="none" strike="noStrike" kern="1200" cap="none" spc="0" normalizeH="0" baseline="0" noProof="0" dirty="0" smtClean="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43021" name="テキスト ボックス 13"/>
          <p:cNvSpPr txBox="1">
            <a:spLocks noChangeArrowheads="1"/>
          </p:cNvSpPr>
          <p:nvPr/>
        </p:nvSpPr>
        <p:spPr bwMode="auto">
          <a:xfrm>
            <a:off x="3511351" y="6251648"/>
            <a:ext cx="1870075" cy="400050"/>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2000" b="1"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rPr>
              <a:t>&gt; Crystal field</a:t>
            </a:r>
            <a:endParaRPr kumimoji="1" lang="ja-JP" altLang="en-US" sz="2000" b="1"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2" name="角丸四角形 1"/>
          <p:cNvSpPr/>
          <p:nvPr/>
        </p:nvSpPr>
        <p:spPr bwMode="auto">
          <a:xfrm>
            <a:off x="3725242" y="3856186"/>
            <a:ext cx="288032" cy="288032"/>
          </a:xfrm>
          <a:prstGeom prst="round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smtClean="0">
              <a:ln>
                <a:noFill/>
              </a:ln>
              <a:solidFill>
                <a:srgbClr val="000000"/>
              </a:solidFill>
              <a:effectLst/>
              <a:uLnTx/>
              <a:uFillTx/>
              <a:latin typeface="Arial" charset="0"/>
              <a:ea typeface="ＭＳ Ｐゴシック" pitchFamily="50" charset="-128"/>
              <a:cs typeface="+mn-cs"/>
            </a:endParaRPr>
          </a:p>
        </p:txBody>
      </p:sp>
      <p:pic>
        <p:nvPicPr>
          <p:cNvPr id="33" name="Picture 3" descr="ABO3_white"/>
          <p:cNvPicPr>
            <a:picLocks noChangeAspect="1" noChangeArrowheads="1"/>
          </p:cNvPicPr>
          <p:nvPr/>
        </p:nvPicPr>
        <p:blipFill>
          <a:blip r:embed="rId3">
            <a:extLst>
              <a:ext uri="{28A0092B-C50C-407E-A947-70E740481C1C}">
                <a14:useLocalDpi xmlns:a14="http://schemas.microsoft.com/office/drawing/2010/main" val="0"/>
              </a:ext>
            </a:extLst>
          </a:blip>
          <a:srcRect t="24185" r="60963" b="21892"/>
          <a:stretch>
            <a:fillRect/>
          </a:stretch>
        </p:blipFill>
        <p:spPr bwMode="auto">
          <a:xfrm>
            <a:off x="2666418" y="3885600"/>
            <a:ext cx="2354968" cy="234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テキスト ボックス 7"/>
          <p:cNvSpPr txBox="1"/>
          <p:nvPr/>
        </p:nvSpPr>
        <p:spPr>
          <a:xfrm>
            <a:off x="2306186" y="4499396"/>
            <a:ext cx="554960" cy="400110"/>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en-US" altLang="ja-JP" sz="2000" b="1" i="0" u="none" strike="noStrike" kern="1200" cap="none" spc="0" normalizeH="0" baseline="0" noProof="0" dirty="0" err="1" smtClean="0">
                <a:ln>
                  <a:noFill/>
                </a:ln>
                <a:solidFill>
                  <a:srgbClr val="000000"/>
                </a:solidFill>
                <a:effectLst/>
                <a:uLnTx/>
                <a:uFillTx/>
                <a:latin typeface="Arial" charset="0"/>
                <a:ea typeface="ＭＳ Ｐゴシック" pitchFamily="50" charset="-128"/>
                <a:cs typeface="+mn-cs"/>
              </a:rPr>
              <a:t>Mn</a:t>
            </a:r>
            <a:endParaRPr kumimoji="1" lang="ja-JP" altLang="en-US" sz="2000" b="1" i="0" u="none" strike="noStrike" kern="1200" cap="none" spc="0" normalizeH="0" baseline="0" noProof="0" dirty="0">
              <a:ln>
                <a:noFill/>
              </a:ln>
              <a:solidFill>
                <a:srgbClr val="000000"/>
              </a:solidFill>
              <a:effectLst/>
              <a:uLnTx/>
              <a:uFillTx/>
              <a:latin typeface="Arial" charset="0"/>
              <a:ea typeface="ＭＳ Ｐゴシック" pitchFamily="50" charset="-128"/>
              <a:cs typeface="+mn-cs"/>
            </a:endParaRPr>
          </a:p>
        </p:txBody>
      </p:sp>
      <p:sp>
        <p:nvSpPr>
          <p:cNvPr id="34" name="テキスト ボックス 33"/>
          <p:cNvSpPr txBox="1"/>
          <p:nvPr/>
        </p:nvSpPr>
        <p:spPr>
          <a:xfrm>
            <a:off x="2333692" y="5000665"/>
            <a:ext cx="383438" cy="400110"/>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en-US" altLang="ja-JP" sz="2000" b="1" i="0" u="none" strike="noStrike" kern="1200" cap="none" spc="0" normalizeH="0" baseline="0" noProof="0" dirty="0" smtClean="0">
                <a:ln>
                  <a:noFill/>
                </a:ln>
                <a:solidFill>
                  <a:srgbClr val="000000"/>
                </a:solidFill>
                <a:effectLst/>
                <a:uLnTx/>
                <a:uFillTx/>
                <a:latin typeface="Arial" charset="0"/>
                <a:ea typeface="ＭＳ Ｐゴシック" pitchFamily="50" charset="-128"/>
                <a:cs typeface="+mn-cs"/>
              </a:rPr>
              <a:t>O</a:t>
            </a:r>
            <a:endParaRPr kumimoji="1" lang="ja-JP" altLang="en-US" sz="2000" b="1" i="0" u="none" strike="noStrike" kern="1200" cap="none" spc="0" normalizeH="0" baseline="0" noProof="0" dirty="0">
              <a:ln>
                <a:noFill/>
              </a:ln>
              <a:solidFill>
                <a:srgbClr val="000000"/>
              </a:solidFill>
              <a:effectLst/>
              <a:uLnTx/>
              <a:uFillTx/>
              <a:latin typeface="Arial" charset="0"/>
              <a:ea typeface="ＭＳ Ｐゴシック" pitchFamily="50" charset="-128"/>
              <a:cs typeface="+mn-cs"/>
            </a:endParaRPr>
          </a:p>
        </p:txBody>
      </p:sp>
      <p:sp>
        <p:nvSpPr>
          <p:cNvPr id="9" name="正方形/長方形 8"/>
          <p:cNvSpPr/>
          <p:nvPr/>
        </p:nvSpPr>
        <p:spPr bwMode="auto">
          <a:xfrm rot="2827084">
            <a:off x="4010540" y="4303788"/>
            <a:ext cx="687003" cy="687003"/>
          </a:xfrm>
          <a:prstGeom prst="rect">
            <a:avLst/>
          </a:prstGeom>
          <a:solidFill>
            <a:srgbClr val="6600CC">
              <a:alpha val="21961"/>
            </a:srgbClr>
          </a:solidFill>
          <a:ln w="9525" cap="flat" cmpd="sng" algn="ctr">
            <a:noFill/>
            <a:prstDash val="solid"/>
            <a:round/>
            <a:headEnd type="none" w="med" len="med"/>
            <a:tailEnd type="none" w="med" len="med"/>
          </a:ln>
          <a:effectLst>
            <a:softEdge rad="31750"/>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en-US" sz="2000" b="0" i="0" u="none" strike="noStrike" kern="1200" cap="none" spc="0" normalizeH="0" baseline="0" noProof="0" smtClean="0">
              <a:ln>
                <a:noFill/>
              </a:ln>
              <a:solidFill>
                <a:srgbClr val="000000"/>
              </a:solidFill>
              <a:effectLst/>
              <a:uLnTx/>
              <a:uFillTx/>
              <a:latin typeface="Arial" pitchFamily="34" charset="0"/>
              <a:ea typeface="ＭＳ Ｐゴシック" pitchFamily="50" charset="-128"/>
              <a:cs typeface="+mn-cs"/>
            </a:endParaRPr>
          </a:p>
        </p:txBody>
      </p:sp>
      <p:sp>
        <p:nvSpPr>
          <p:cNvPr id="3" name="正方形/長方形 2"/>
          <p:cNvSpPr/>
          <p:nvPr/>
        </p:nvSpPr>
        <p:spPr>
          <a:xfrm>
            <a:off x="4233299" y="1124744"/>
            <a:ext cx="4972900" cy="369332"/>
          </a:xfrm>
          <a:prstGeom prst="rect">
            <a:avLst/>
          </a:prstGeom>
        </p:spPr>
        <p:txBody>
          <a:bodyPr wrap="none">
            <a:spAutoFit/>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en-US" altLang="ja-JP" b="1" dirty="0" smtClean="0">
                <a:solidFill>
                  <a:srgbClr val="FF0000"/>
                </a:solidFill>
                <a:latin typeface="Arial"/>
                <a:ea typeface="ＭＳ Ｐゴシック"/>
              </a:rPr>
              <a:t>Very weak s</a:t>
            </a:r>
            <a:r>
              <a:rPr kumimoji="1" lang="en-US" altLang="ja-JP" sz="1800" b="1" i="0" u="none" strike="noStrike" kern="1200" cap="none" spc="0" normalizeH="0" baseline="0" noProof="0" dirty="0" smtClean="0">
                <a:ln>
                  <a:noFill/>
                </a:ln>
                <a:solidFill>
                  <a:srgbClr val="FF0000"/>
                </a:solidFill>
                <a:effectLst/>
                <a:uLnTx/>
                <a:uFillTx/>
                <a:latin typeface="Arial"/>
                <a:ea typeface="ＭＳ Ｐゴシック"/>
                <a:cs typeface="+mn-cs"/>
              </a:rPr>
              <a:t>pin-orbit </a:t>
            </a:r>
            <a:r>
              <a:rPr kumimoji="1" lang="en-US" altLang="ja-JP" sz="1800" b="1" i="0" u="none" strike="noStrike" kern="1200" cap="none" spc="0" normalizeH="0" baseline="0" noProof="0" dirty="0" smtClean="0">
                <a:ln>
                  <a:noFill/>
                </a:ln>
                <a:solidFill>
                  <a:srgbClr val="FF0000"/>
                </a:solidFill>
                <a:effectLst/>
                <a:uLnTx/>
                <a:uFillTx/>
                <a:latin typeface="Arial"/>
                <a:ea typeface="ＭＳ Ｐゴシック"/>
                <a:cs typeface="+mn-cs"/>
              </a:rPr>
              <a:t>coupling in </a:t>
            </a:r>
            <a:r>
              <a:rPr kumimoji="1" lang="en-US" altLang="ja-JP" sz="1800" b="1" i="1" u="none" strike="noStrike" kern="1200" cap="none" spc="0" normalizeH="0" baseline="0" noProof="0" dirty="0" err="1" smtClean="0">
                <a:ln>
                  <a:noFill/>
                </a:ln>
                <a:solidFill>
                  <a:srgbClr val="FF0000"/>
                </a:solidFill>
                <a:effectLst/>
                <a:uLnTx/>
                <a:uFillTx/>
                <a:latin typeface="Arial"/>
                <a:ea typeface="ＭＳ Ｐゴシック"/>
                <a:cs typeface="+mn-cs"/>
              </a:rPr>
              <a:t>e</a:t>
            </a:r>
            <a:r>
              <a:rPr kumimoji="1" lang="en-US" altLang="ja-JP" sz="1800" b="1" i="0" u="none" strike="noStrike" kern="1200" cap="none" spc="0" normalizeH="0" baseline="-25000" noProof="0" dirty="0" err="1" smtClean="0">
                <a:ln>
                  <a:noFill/>
                </a:ln>
                <a:solidFill>
                  <a:srgbClr val="FF0000"/>
                </a:solidFill>
                <a:effectLst/>
                <a:uLnTx/>
                <a:uFillTx/>
                <a:latin typeface="Arial"/>
                <a:ea typeface="ＭＳ Ｐゴシック"/>
                <a:cs typeface="+mn-cs"/>
              </a:rPr>
              <a:t>g</a:t>
            </a:r>
            <a:r>
              <a:rPr kumimoji="1" lang="en-US" altLang="ja-JP" sz="1800" b="1" i="0" u="none" strike="noStrike" kern="1200" cap="none" spc="0" normalizeH="0" baseline="0" noProof="0" dirty="0" smtClean="0">
                <a:ln>
                  <a:noFill/>
                </a:ln>
                <a:solidFill>
                  <a:srgbClr val="FF0000"/>
                </a:solidFill>
                <a:effectLst/>
                <a:uLnTx/>
                <a:uFillTx/>
                <a:latin typeface="Arial"/>
                <a:ea typeface="ＭＳ Ｐゴシック"/>
                <a:cs typeface="+mn-cs"/>
              </a:rPr>
              <a:t> </a:t>
            </a:r>
            <a:r>
              <a:rPr kumimoji="1" lang="en-US" altLang="ja-JP" sz="1800" b="1" i="0" u="none" strike="noStrike" kern="1200" cap="none" spc="0" normalizeH="0" baseline="0" noProof="0" dirty="0" smtClean="0">
                <a:ln>
                  <a:noFill/>
                </a:ln>
                <a:solidFill>
                  <a:srgbClr val="FF0000"/>
                </a:solidFill>
                <a:effectLst/>
                <a:uLnTx/>
                <a:uFillTx/>
                <a:latin typeface="Arial"/>
                <a:ea typeface="ＭＳ Ｐゴシック"/>
                <a:cs typeface="+mn-cs"/>
              </a:rPr>
              <a:t>orbitals.</a:t>
            </a:r>
            <a:endParaRPr kumimoji="1" lang="en-US" altLang="ja-JP" sz="1800" b="1" i="0" u="none" strike="noStrike" kern="1200" cap="none" spc="0" normalizeH="0" baseline="0" noProof="0" dirty="0" smtClean="0">
              <a:ln>
                <a:noFill/>
              </a:ln>
              <a:solidFill>
                <a:srgbClr val="FF0000"/>
              </a:solidFill>
              <a:effectLst/>
              <a:uLnTx/>
              <a:uFillTx/>
              <a:latin typeface="Arial"/>
              <a:ea typeface="ＭＳ Ｐゴシック"/>
              <a:cs typeface="+mn-cs"/>
            </a:endParaRPr>
          </a:p>
        </p:txBody>
      </p:sp>
      <p:sp>
        <p:nvSpPr>
          <p:cNvPr id="43022" name="テキスト ボックス 13"/>
          <p:cNvSpPr txBox="1">
            <a:spLocks noChangeArrowheads="1"/>
          </p:cNvSpPr>
          <p:nvPr/>
        </p:nvSpPr>
        <p:spPr bwMode="auto">
          <a:xfrm>
            <a:off x="4661346" y="4914243"/>
            <a:ext cx="2103461" cy="3052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1800" b="1" i="0" u="none" strike="noStrike" kern="1200" cap="none" spc="0" normalizeH="0" baseline="0" noProof="0" dirty="0" smtClean="0">
                <a:ln>
                  <a:noFill/>
                </a:ln>
                <a:solidFill>
                  <a:srgbClr val="6600CC"/>
                </a:solidFill>
                <a:effectLst/>
                <a:uLnTx/>
                <a:uFillTx/>
                <a:latin typeface="Arial" panose="020B0604020202020204" pitchFamily="34" charset="0"/>
                <a:ea typeface="ＭＳ Ｐゴシック" panose="020B0600070205080204" pitchFamily="50" charset="-128"/>
                <a:cs typeface="+mn-cs"/>
              </a:rPr>
              <a:t>MnO</a:t>
            </a:r>
            <a:r>
              <a:rPr kumimoji="1" lang="en-US" altLang="ja-JP" sz="1800" b="1" i="0" u="none" strike="noStrike" kern="1200" cap="none" spc="0" normalizeH="0" baseline="-25000" noProof="0" dirty="0" smtClean="0">
                <a:ln>
                  <a:noFill/>
                </a:ln>
                <a:solidFill>
                  <a:srgbClr val="6600CC"/>
                </a:solidFill>
                <a:effectLst/>
                <a:uLnTx/>
                <a:uFillTx/>
                <a:latin typeface="Arial" panose="020B0604020202020204" pitchFamily="34" charset="0"/>
                <a:ea typeface="ＭＳ Ｐゴシック" panose="020B0600070205080204" pitchFamily="50" charset="-128"/>
                <a:cs typeface="+mn-cs"/>
              </a:rPr>
              <a:t>6</a:t>
            </a:r>
            <a:r>
              <a:rPr kumimoji="1" lang="en-US" altLang="ja-JP" sz="1800" b="1" i="0" u="none" strike="noStrike" kern="1200" cap="none" spc="0" normalizeH="0" baseline="0" noProof="0" dirty="0" smtClean="0">
                <a:ln>
                  <a:noFill/>
                </a:ln>
                <a:solidFill>
                  <a:srgbClr val="6600CC"/>
                </a:solidFill>
                <a:effectLst/>
                <a:uLnTx/>
                <a:uFillTx/>
                <a:latin typeface="Arial" panose="020B0604020202020204" pitchFamily="34" charset="0"/>
                <a:ea typeface="ＭＳ Ｐゴシック" panose="020B0600070205080204" pitchFamily="50" charset="-128"/>
                <a:cs typeface="+mn-cs"/>
              </a:rPr>
              <a:t> octahedron</a:t>
            </a:r>
            <a:endParaRPr kumimoji="1" lang="ja-JP" altLang="en-US" sz="1800" b="1" i="0" u="none" strike="noStrike" kern="1200" cap="none" spc="0" normalizeH="0" baseline="0" noProof="0" dirty="0" smtClean="0">
              <a:ln>
                <a:noFill/>
              </a:ln>
              <a:solidFill>
                <a:srgbClr val="6600CC"/>
              </a:solidFill>
              <a:effectLst/>
              <a:uLnTx/>
              <a:uFillTx/>
              <a:latin typeface="Arial" panose="020B0604020202020204" pitchFamily="34" charset="0"/>
              <a:ea typeface="ＭＳ Ｐゴシック" panose="020B0600070205080204" pitchFamily="50" charset="-128"/>
              <a:cs typeface="+mn-cs"/>
            </a:endParaRPr>
          </a:p>
        </p:txBody>
      </p:sp>
      <p:sp>
        <p:nvSpPr>
          <p:cNvPr id="4" name="テキスト ボックス 3"/>
          <p:cNvSpPr txBox="1"/>
          <p:nvPr/>
        </p:nvSpPr>
        <p:spPr>
          <a:xfrm>
            <a:off x="4107124" y="1441312"/>
            <a:ext cx="5371665" cy="369332"/>
          </a:xfrm>
          <a:prstGeom prst="rect">
            <a:avLst/>
          </a:prstGeom>
          <a:solidFill>
            <a:schemeClr val="bg1"/>
          </a:solidFill>
        </p:spPr>
        <p:txBody>
          <a:bodyPr wrap="square" rtlCol="0">
            <a:spAutoFit/>
          </a:bodyPr>
          <a:lstStyle/>
          <a:p>
            <a:pPr marL="285750" marR="0" lvl="0" indent="-285750" algn="l" defTabSz="914400" rtl="0" eaLnBrk="1" fontAlgn="base" latinLnBrk="0" hangingPunct="1">
              <a:lnSpc>
                <a:spcPct val="100000"/>
              </a:lnSpc>
              <a:spcBef>
                <a:spcPct val="20000"/>
              </a:spcBef>
              <a:spcAft>
                <a:spcPct val="0"/>
              </a:spcAft>
              <a:buClrTx/>
              <a:buSzTx/>
              <a:buFont typeface="Wingdings" panose="05000000000000000000" pitchFamily="2" charset="2"/>
              <a:buChar char="à"/>
              <a:tabLst/>
              <a:defRPr/>
            </a:pPr>
            <a:r>
              <a:rPr kumimoji="1" lang="en-US" altLang="ja-JP" sz="1800" b="1" i="0" u="none" strike="noStrike" kern="1200" cap="none" spc="0" normalizeH="0" baseline="0" noProof="0" dirty="0" smtClean="0">
                <a:ln>
                  <a:noFill/>
                </a:ln>
                <a:solidFill>
                  <a:srgbClr val="800000"/>
                </a:solidFill>
                <a:effectLst/>
                <a:uLnTx/>
                <a:uFillTx/>
                <a:latin typeface="Arial" charset="0"/>
                <a:ea typeface="ＭＳ Ｐゴシック" pitchFamily="50" charset="-128"/>
                <a:cs typeface="+mn-cs"/>
                <a:sym typeface="Wingdings" panose="05000000000000000000" pitchFamily="2" charset="2"/>
              </a:rPr>
              <a:t> Orbital moment </a:t>
            </a:r>
            <a:r>
              <a:rPr kumimoji="1" lang="en-US" altLang="ja-JP" sz="1800" b="1" i="1" u="none" strike="noStrike" kern="1200" cap="none" spc="0" normalizeH="0" baseline="0" noProof="0" dirty="0" err="1" smtClean="0">
                <a:ln>
                  <a:noFill/>
                </a:ln>
                <a:solidFill>
                  <a:srgbClr val="800000"/>
                </a:solidFill>
                <a:effectLst/>
                <a:uLnTx/>
                <a:uFillTx/>
                <a:latin typeface="Arial" charset="0"/>
                <a:ea typeface="ＭＳ Ｐゴシック" pitchFamily="50" charset="-128"/>
                <a:cs typeface="+mn-cs"/>
                <a:sym typeface="Wingdings" panose="05000000000000000000" pitchFamily="2" charset="2"/>
              </a:rPr>
              <a:t>M</a:t>
            </a:r>
            <a:r>
              <a:rPr kumimoji="1" lang="en-US" altLang="ja-JP" sz="1800" b="1" i="0" u="none" strike="noStrike" kern="1200" cap="none" spc="0" normalizeH="0" baseline="-25000" noProof="0" dirty="0" err="1" smtClean="0">
                <a:ln>
                  <a:noFill/>
                </a:ln>
                <a:solidFill>
                  <a:srgbClr val="800000"/>
                </a:solidFill>
                <a:effectLst/>
                <a:uLnTx/>
                <a:uFillTx/>
                <a:latin typeface="Arial" charset="0"/>
                <a:ea typeface="ＭＳ Ｐゴシック" pitchFamily="50" charset="-128"/>
                <a:cs typeface="+mn-cs"/>
                <a:sym typeface="Wingdings" panose="05000000000000000000" pitchFamily="2" charset="2"/>
              </a:rPr>
              <a:t>orb</a:t>
            </a:r>
            <a:r>
              <a:rPr kumimoji="1" lang="en-US" altLang="ja-JP" sz="1800" b="1" i="0" u="none" strike="noStrike" kern="1200" cap="none" spc="0" normalizeH="0" baseline="0" noProof="0" dirty="0" smtClean="0">
                <a:ln>
                  <a:noFill/>
                </a:ln>
                <a:solidFill>
                  <a:srgbClr val="800000"/>
                </a:solidFill>
                <a:effectLst/>
                <a:uLnTx/>
                <a:uFillTx/>
                <a:latin typeface="Arial" charset="0"/>
                <a:ea typeface="ＭＳ Ｐゴシック" pitchFamily="50" charset="-128"/>
                <a:cs typeface="+mn-cs"/>
                <a:sym typeface="Wingdings" panose="05000000000000000000" pitchFamily="2" charset="2"/>
              </a:rPr>
              <a:t> </a:t>
            </a:r>
            <a:r>
              <a:rPr kumimoji="1" lang="en-US" altLang="ja-JP" sz="1800" b="1" i="0" u="none" strike="noStrike" kern="1200" cap="none" spc="0" normalizeH="0" baseline="0" noProof="0" dirty="0" smtClean="0">
                <a:ln>
                  <a:noFill/>
                </a:ln>
                <a:solidFill>
                  <a:srgbClr val="800000"/>
                </a:solidFill>
                <a:effectLst/>
                <a:uLnTx/>
                <a:uFillTx/>
                <a:latin typeface="Arial" charset="0"/>
                <a:ea typeface="ＭＳ Ｐゴシック" pitchFamily="50" charset="-128"/>
                <a:cs typeface="+mn-cs"/>
                <a:sym typeface="Wingdings" panose="05000000000000000000" pitchFamily="2" charset="2"/>
              </a:rPr>
              <a:t>is</a:t>
            </a:r>
            <a:r>
              <a:rPr kumimoji="1" lang="en-US" altLang="ja-JP" sz="1800" b="1" i="0" u="none" strike="noStrike" kern="1200" cap="none" spc="0" normalizeH="0" noProof="0" dirty="0" smtClean="0">
                <a:ln>
                  <a:noFill/>
                </a:ln>
                <a:solidFill>
                  <a:srgbClr val="800000"/>
                </a:solidFill>
                <a:effectLst/>
                <a:uLnTx/>
                <a:uFillTx/>
                <a:latin typeface="Arial" charset="0"/>
                <a:ea typeface="ＭＳ Ｐゴシック" pitchFamily="50" charset="-128"/>
                <a:cs typeface="+mn-cs"/>
                <a:sym typeface="Wingdings" panose="05000000000000000000" pitchFamily="2" charset="2"/>
              </a:rPr>
              <a:t> </a:t>
            </a:r>
            <a:r>
              <a:rPr kumimoji="1" lang="en-US" altLang="ja-JP" sz="1800" b="1" i="0" u="none" strike="noStrike" kern="1200" cap="none" spc="0" normalizeH="0" baseline="0" noProof="0" dirty="0" smtClean="0">
                <a:ln>
                  <a:noFill/>
                </a:ln>
                <a:solidFill>
                  <a:srgbClr val="800000"/>
                </a:solidFill>
                <a:effectLst/>
                <a:uLnTx/>
                <a:uFillTx/>
                <a:latin typeface="Arial" charset="0"/>
                <a:ea typeface="ＭＳ Ｐゴシック" pitchFamily="50" charset="-128"/>
                <a:cs typeface="+mn-cs"/>
                <a:sym typeface="Wingdings" panose="05000000000000000000" pitchFamily="2" charset="2"/>
              </a:rPr>
              <a:t>too weak</a:t>
            </a:r>
            <a:r>
              <a:rPr kumimoji="1" lang="en-US" altLang="ja-JP" b="1" dirty="0" smtClean="0">
                <a:solidFill>
                  <a:srgbClr val="800000"/>
                </a:solidFill>
                <a:latin typeface="Arial" charset="0"/>
                <a:ea typeface="ＭＳ Ｐゴシック" pitchFamily="50" charset="-128"/>
                <a:sym typeface="Wingdings" panose="05000000000000000000" pitchFamily="2" charset="2"/>
              </a:rPr>
              <a:t> </a:t>
            </a:r>
            <a:r>
              <a:rPr kumimoji="1" lang="en-US" altLang="ja-JP" sz="1800" b="1" i="0" u="none" strike="noStrike" kern="1200" cap="none" spc="0" normalizeH="0" baseline="0" noProof="0" dirty="0" smtClean="0">
                <a:ln>
                  <a:noFill/>
                </a:ln>
                <a:solidFill>
                  <a:srgbClr val="800000"/>
                </a:solidFill>
                <a:effectLst/>
                <a:uLnTx/>
                <a:uFillTx/>
                <a:latin typeface="Arial" charset="0"/>
                <a:ea typeface="ＭＳ Ｐゴシック" pitchFamily="50" charset="-128"/>
                <a:cs typeface="+mn-cs"/>
                <a:sym typeface="Wingdings" panose="05000000000000000000" pitchFamily="2" charset="2"/>
              </a:rPr>
              <a:t>to detect              </a:t>
            </a:r>
            <a:endParaRPr kumimoji="1" lang="en-US" altLang="ja-JP" sz="1800" b="1" i="0" u="none" strike="noStrike" kern="1200" cap="none" spc="0" normalizeH="0" baseline="0" noProof="0" dirty="0" smtClean="0">
              <a:ln>
                <a:noFill/>
              </a:ln>
              <a:solidFill>
                <a:srgbClr val="800000"/>
              </a:solidFill>
              <a:effectLst/>
              <a:uLnTx/>
              <a:uFillTx/>
              <a:latin typeface="Arial" charset="0"/>
              <a:ea typeface="ＭＳ Ｐゴシック" pitchFamily="50" charset="-128"/>
              <a:cs typeface="+mn-cs"/>
              <a:sym typeface="Wingdings" panose="05000000000000000000" pitchFamily="2" charset="2"/>
            </a:endParaRPr>
          </a:p>
        </p:txBody>
      </p:sp>
      <p:sp>
        <p:nvSpPr>
          <p:cNvPr id="22" name="Rectangle 2"/>
          <p:cNvSpPr>
            <a:spLocks noChangeArrowheads="1"/>
          </p:cNvSpPr>
          <p:nvPr/>
        </p:nvSpPr>
        <p:spPr bwMode="auto">
          <a:xfrm>
            <a:off x="747425" y="44450"/>
            <a:ext cx="7550727" cy="990600"/>
          </a:xfrm>
          <a:prstGeom prst="rect">
            <a:avLst/>
          </a:prstGeom>
          <a:noFill/>
          <a:ln w="9525">
            <a:noFill/>
            <a:miter lim="800000"/>
            <a:headEnd/>
            <a:tailEnd/>
          </a:ln>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2800" b="1" i="0" u="none" strike="noStrike" kern="1200" cap="none" spc="0" normalizeH="0" baseline="0" noProof="0" dirty="0" smtClean="0">
                <a:ln>
                  <a:noFill/>
                </a:ln>
                <a:solidFill>
                  <a:srgbClr val="006600"/>
                </a:solidFill>
                <a:effectLst>
                  <a:outerShdw blurRad="38100" dist="38100" dir="2700000" algn="tl">
                    <a:srgbClr val="C0C0C0"/>
                  </a:outerShdw>
                </a:effectLst>
                <a:uLnTx/>
                <a:uFillTx/>
                <a:latin typeface="Arial" panose="020B0604020202020204" pitchFamily="34" charset="0"/>
                <a:ea typeface="ＭＳ Ｐゴシック" panose="020B0600070205080204" pitchFamily="50" charset="-128"/>
                <a:cs typeface="Arial" pitchFamily="34" charset="0"/>
              </a:rPr>
              <a:t>Giant magneto-resistive manganites</a:t>
            </a:r>
            <a:endParaRPr kumimoji="1" lang="ja-JP" altLang="en-US" sz="2800" b="1" i="0" u="none" strike="noStrike" kern="1200" cap="none" spc="0" normalizeH="0" baseline="0" noProof="0" dirty="0">
              <a:ln>
                <a:noFill/>
              </a:ln>
              <a:solidFill>
                <a:srgbClr val="006600"/>
              </a:solidFill>
              <a:effectLst>
                <a:outerShdw blurRad="38100" dist="38100" dir="2700000" algn="tl">
                  <a:srgbClr val="C0C0C0"/>
                </a:outerShdw>
              </a:effectLst>
              <a:uLnTx/>
              <a:uFillTx/>
              <a:latin typeface="Arial" charset="0"/>
              <a:ea typeface="ＭＳ Ｐゴシック" panose="020B0600070205080204" pitchFamily="50" charset="-128"/>
              <a:cs typeface="+mn-cs"/>
            </a:endParaRPr>
          </a:p>
        </p:txBody>
      </p:sp>
      <p:sp>
        <p:nvSpPr>
          <p:cNvPr id="23" name="テキスト ボックス 22"/>
          <p:cNvSpPr txBox="1"/>
          <p:nvPr/>
        </p:nvSpPr>
        <p:spPr>
          <a:xfrm>
            <a:off x="3712870" y="1712981"/>
            <a:ext cx="5371665" cy="369332"/>
          </a:xfrm>
          <a:prstGeom prst="rect">
            <a:avLst/>
          </a:prstGeom>
          <a:noFill/>
        </p:spPr>
        <p:txBody>
          <a:bodyPr wrap="square" rtlCol="0">
            <a:spAutoFit/>
          </a:bodyPr>
          <a:lstStyle/>
          <a:p>
            <a:pPr marR="0" lvl="0" algn="r" defTabSz="914400" rtl="0" eaLnBrk="1" fontAlgn="base" latinLnBrk="0" hangingPunct="1">
              <a:lnSpc>
                <a:spcPct val="100000"/>
              </a:lnSpc>
              <a:spcBef>
                <a:spcPct val="20000"/>
              </a:spcBef>
              <a:spcAft>
                <a:spcPct val="0"/>
              </a:spcAft>
              <a:buClrTx/>
              <a:buSzTx/>
              <a:tabLst/>
              <a:defRPr/>
            </a:pPr>
            <a:r>
              <a:rPr kumimoji="1" lang="en-US" altLang="ja-JP" sz="1800" b="1" i="0" u="none" strike="noStrike" kern="1200" cap="none" spc="0" normalizeH="0" baseline="0" noProof="0" dirty="0" smtClean="0">
                <a:ln>
                  <a:noFill/>
                </a:ln>
                <a:solidFill>
                  <a:srgbClr val="800000"/>
                </a:solidFill>
                <a:effectLst/>
                <a:uLnTx/>
                <a:uFillTx/>
                <a:latin typeface="Arial" charset="0"/>
                <a:ea typeface="ＭＳ Ｐゴシック" pitchFamily="50" charset="-128"/>
                <a:cs typeface="+mn-cs"/>
                <a:sym typeface="Wingdings" panose="05000000000000000000" pitchFamily="2" charset="2"/>
              </a:rPr>
              <a:t> by XMCD.       </a:t>
            </a:r>
            <a:endParaRPr kumimoji="1" lang="en-US" altLang="ja-JP" sz="1800" b="1" i="0" u="none" strike="noStrike" kern="1200" cap="none" spc="0" normalizeH="0" baseline="0" noProof="0" dirty="0" smtClean="0">
              <a:ln>
                <a:noFill/>
              </a:ln>
              <a:solidFill>
                <a:srgbClr val="800000"/>
              </a:solidFill>
              <a:effectLst/>
              <a:uLnTx/>
              <a:uFillTx/>
              <a:latin typeface="Arial" charset="0"/>
              <a:ea typeface="ＭＳ Ｐゴシック" pitchFamily="50" charset="-128"/>
              <a:cs typeface="+mn-cs"/>
              <a:sym typeface="Wingdings" panose="05000000000000000000" pitchFamily="2" charset="2"/>
            </a:endParaRPr>
          </a:p>
        </p:txBody>
      </p:sp>
    </p:spTree>
    <p:extLst>
      <p:ext uri="{BB962C8B-B14F-4D97-AF65-F5344CB8AC3E}">
        <p14:creationId xmlns:p14="http://schemas.microsoft.com/office/powerpoint/2010/main" val="2412189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2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グループ化 9"/>
          <p:cNvGrpSpPr/>
          <p:nvPr/>
        </p:nvGrpSpPr>
        <p:grpSpPr>
          <a:xfrm>
            <a:off x="4395959" y="1318220"/>
            <a:ext cx="4756445" cy="4991100"/>
            <a:chOff x="4395959" y="1318220"/>
            <a:chExt cx="4756445" cy="4991100"/>
          </a:xfrm>
        </p:grpSpPr>
        <p:pic>
          <p:nvPicPr>
            <p:cNvPr id="2" name="図 1"/>
            <p:cNvPicPr>
              <a:picLocks noChangeAspect="1"/>
            </p:cNvPicPr>
            <p:nvPr/>
          </p:nvPicPr>
          <p:blipFill>
            <a:blip r:embed="rId2"/>
            <a:stretch>
              <a:fillRect/>
            </a:stretch>
          </p:blipFill>
          <p:spPr>
            <a:xfrm>
              <a:off x="4571080" y="1318220"/>
              <a:ext cx="3695700" cy="4991100"/>
            </a:xfrm>
            <a:prstGeom prst="rect">
              <a:avLst/>
            </a:prstGeom>
          </p:spPr>
        </p:pic>
        <p:sp>
          <p:nvSpPr>
            <p:cNvPr id="29705" name="Rectangle 10"/>
            <p:cNvSpPr>
              <a:spLocks noChangeArrowheads="1"/>
            </p:cNvSpPr>
            <p:nvPr/>
          </p:nvSpPr>
          <p:spPr bwMode="auto">
            <a:xfrm>
              <a:off x="4859112" y="3331840"/>
              <a:ext cx="1521619" cy="457200"/>
            </a:xfrm>
            <a:prstGeom prst="rect">
              <a:avLst/>
            </a:prstGeom>
            <a:noFill/>
            <a:ln>
              <a:noFill/>
            </a:ln>
          </p:spPr>
          <p:txBody>
            <a:bodyPr anchor="ctr"/>
            <a:lstStyle>
              <a:lvl1pPr>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1800" b="1" i="0" u="none" strike="noStrike" kern="1200" cap="none" spc="0" normalizeH="0" baseline="0" noProof="0" dirty="0" smtClean="0">
                  <a:ln>
                    <a:noFill/>
                  </a:ln>
                  <a:solidFill>
                    <a:srgbClr val="333399"/>
                  </a:solidFill>
                  <a:effectLst>
                    <a:outerShdw blurRad="38100" dist="38100" dir="2700000" algn="tl">
                      <a:srgbClr val="000000">
                        <a:alpha val="43137"/>
                      </a:srgbClr>
                    </a:outerShdw>
                  </a:effectLst>
                  <a:uLnTx/>
                  <a:uFillTx/>
                  <a:latin typeface="Arial" pitchFamily="34" charset="0"/>
                  <a:ea typeface="ＭＳ Ｐゴシック" pitchFamily="50" charset="-128"/>
                  <a:cs typeface="+mn-cs"/>
                </a:rPr>
                <a:t>XMCD</a:t>
              </a:r>
              <a:endParaRPr kumimoji="1" lang="ja-JP" altLang="en-US" sz="5400" b="0" i="0" u="none" strike="noStrike" kern="1200" cap="none" spc="0" normalizeH="0" baseline="0" noProof="0" dirty="0" smtClean="0">
                <a:ln>
                  <a:noFill/>
                </a:ln>
                <a:solidFill>
                  <a:srgbClr val="333399"/>
                </a:solidFill>
                <a:effectLst>
                  <a:outerShdw blurRad="38100" dist="38100" dir="2700000" algn="tl">
                    <a:srgbClr val="000000">
                      <a:alpha val="43137"/>
                    </a:srgbClr>
                  </a:outerShdw>
                </a:effectLst>
                <a:uLnTx/>
                <a:uFillTx/>
                <a:latin typeface="Arial" pitchFamily="34" charset="0"/>
                <a:ea typeface="ＭＳ Ｐゴシック" pitchFamily="50" charset="-128"/>
                <a:cs typeface="+mn-cs"/>
              </a:endParaRPr>
            </a:p>
          </p:txBody>
        </p:sp>
        <p:sp>
          <p:nvSpPr>
            <p:cNvPr id="22" name="テキスト ボックス 1"/>
            <p:cNvSpPr txBox="1">
              <a:spLocks noChangeArrowheads="1"/>
            </p:cNvSpPr>
            <p:nvPr/>
          </p:nvSpPr>
          <p:spPr bwMode="auto">
            <a:xfrm>
              <a:off x="5285627" y="2835190"/>
              <a:ext cx="1869369" cy="157938"/>
            </a:xfrm>
            <a:prstGeom prst="rect">
              <a:avLst/>
            </a:prstGeom>
            <a:solidFill>
              <a:schemeClr val="bg1"/>
            </a:solidFill>
            <a:ln>
              <a:noFill/>
            </a:ln>
            <a:extLst/>
          </p:spPr>
          <p:txBody>
            <a:bodyPr wrap="square" anchor="ctr">
              <a:spAutoFit/>
            </a:bodyPr>
            <a:lstStyle>
              <a:lvl1pPr>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600" b="0" i="0" u="none" strike="noStrike" kern="1200" cap="none" spc="0" normalizeH="0" baseline="0" noProof="0" dirty="0" smtClean="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Spin-orbit splitting</a:t>
              </a:r>
              <a:endParaRPr kumimoji="1" lang="ja-JP" altLang="en-US" sz="16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p:txBody>
        </p:sp>
        <p:sp>
          <p:nvSpPr>
            <p:cNvPr id="23" name="テキスト ボックス 1"/>
            <p:cNvSpPr txBox="1">
              <a:spLocks noChangeArrowheads="1"/>
            </p:cNvSpPr>
            <p:nvPr/>
          </p:nvSpPr>
          <p:spPr bwMode="auto">
            <a:xfrm>
              <a:off x="5455988" y="3054978"/>
              <a:ext cx="1668626" cy="254362"/>
            </a:xfrm>
            <a:prstGeom prst="rect">
              <a:avLst/>
            </a:prstGeom>
            <a:solidFill>
              <a:schemeClr val="bg1"/>
            </a:solidFill>
            <a:ln>
              <a:noFill/>
            </a:ln>
            <a:extLst/>
          </p:spPr>
          <p:txBody>
            <a:bodyPr wrap="square" anchor="ctr">
              <a:spAutoFit/>
            </a:bodyPr>
            <a:lstStyle>
              <a:lvl1pPr>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600" b="1" i="0" u="none" strike="noStrike" kern="1200" cap="none" spc="0" normalizeH="0" baseline="0" noProof="0" dirty="0" smtClean="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Photon energy </a:t>
              </a:r>
              <a:endParaRPr kumimoji="1" lang="ja-JP" altLang="en-US" sz="16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p:txBody>
        </p:sp>
        <p:sp>
          <p:nvSpPr>
            <p:cNvPr id="24" name="テキスト ボックス 1"/>
            <p:cNvSpPr txBox="1">
              <a:spLocks noChangeArrowheads="1"/>
            </p:cNvSpPr>
            <p:nvPr/>
          </p:nvSpPr>
          <p:spPr bwMode="auto">
            <a:xfrm>
              <a:off x="5524165" y="4491876"/>
              <a:ext cx="1668626" cy="231238"/>
            </a:xfrm>
            <a:prstGeom prst="rect">
              <a:avLst/>
            </a:prstGeom>
            <a:solidFill>
              <a:schemeClr val="bg1"/>
            </a:solidFill>
            <a:ln>
              <a:noFill/>
            </a:ln>
            <a:extLst/>
          </p:spPr>
          <p:txBody>
            <a:bodyPr wrap="square" anchor="ctr">
              <a:spAutoFit/>
            </a:bodyPr>
            <a:lstStyle>
              <a:lvl1pPr>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600" b="1" i="0" u="none" strike="noStrike" kern="1200" cap="none" spc="0" normalizeH="0" baseline="0" noProof="0" dirty="0" smtClean="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Photon energy </a:t>
              </a:r>
              <a:endParaRPr kumimoji="1" lang="ja-JP" altLang="en-US" sz="16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p:txBody>
        </p:sp>
        <p:sp>
          <p:nvSpPr>
            <p:cNvPr id="25" name="テキスト ボックス 1"/>
            <p:cNvSpPr txBox="1">
              <a:spLocks noChangeArrowheads="1"/>
            </p:cNvSpPr>
            <p:nvPr/>
          </p:nvSpPr>
          <p:spPr bwMode="auto">
            <a:xfrm>
              <a:off x="5496090" y="6020571"/>
              <a:ext cx="1668626" cy="173732"/>
            </a:xfrm>
            <a:prstGeom prst="rect">
              <a:avLst/>
            </a:prstGeom>
            <a:solidFill>
              <a:schemeClr val="bg1"/>
            </a:solidFill>
            <a:ln>
              <a:noFill/>
            </a:ln>
            <a:extLst/>
          </p:spPr>
          <p:txBody>
            <a:bodyPr wrap="square" anchor="ctr">
              <a:spAutoFit/>
            </a:bodyPr>
            <a:lstStyle>
              <a:lvl1pPr>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600" b="1" i="0" u="none" strike="noStrike" kern="1200" cap="none" spc="0" normalizeH="0" baseline="0" noProof="0" dirty="0" smtClean="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Photon energy </a:t>
              </a:r>
              <a:endParaRPr kumimoji="1" lang="ja-JP" altLang="en-US" sz="16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p:txBody>
        </p:sp>
        <p:sp>
          <p:nvSpPr>
            <p:cNvPr id="26" name="テキスト ボックス 1"/>
            <p:cNvSpPr txBox="1">
              <a:spLocks noChangeArrowheads="1"/>
            </p:cNvSpPr>
            <p:nvPr/>
          </p:nvSpPr>
          <p:spPr bwMode="auto">
            <a:xfrm>
              <a:off x="6797514" y="2463651"/>
              <a:ext cx="95571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400" b="0" i="0" u="none" strike="noStrike" kern="1200" cap="none" spc="0" normalizeH="0" baseline="0" noProof="0" dirty="0" smtClean="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10~20 eV</a:t>
              </a:r>
              <a:endParaRPr kumimoji="1" lang="ja-JP"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p:txBody>
        </p:sp>
        <p:sp>
          <p:nvSpPr>
            <p:cNvPr id="13" name="Rectangle 10"/>
            <p:cNvSpPr>
              <a:spLocks noChangeArrowheads="1"/>
            </p:cNvSpPr>
            <p:nvPr/>
          </p:nvSpPr>
          <p:spPr bwMode="auto">
            <a:xfrm>
              <a:off x="6890757" y="3502722"/>
              <a:ext cx="1435534" cy="283885"/>
            </a:xfrm>
            <a:prstGeom prst="rect">
              <a:avLst/>
            </a:prstGeom>
            <a:solidFill>
              <a:schemeClr val="bg1"/>
            </a:solidFill>
            <a:ln>
              <a:noFill/>
            </a:ln>
          </p:spPr>
          <p:txBody>
            <a:bodyPr anchor="ctr"/>
            <a:lstStyle>
              <a:lvl1pPr>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1800" b="1" i="1" u="none" strike="noStrike" kern="1200" cap="none" spc="0" normalizeH="0" baseline="0" noProof="0" dirty="0" err="1" smtClean="0">
                  <a:ln>
                    <a:noFill/>
                  </a:ln>
                  <a:solidFill>
                    <a:srgbClr val="333399"/>
                  </a:solidFill>
                  <a:effectLst/>
                  <a:uLnTx/>
                  <a:uFillTx/>
                  <a:latin typeface="Arial" pitchFamily="34" charset="0"/>
                  <a:ea typeface="ＭＳ Ｐゴシック" pitchFamily="50" charset="-128"/>
                  <a:cs typeface="+mn-cs"/>
                </a:rPr>
                <a:t>M</a:t>
              </a:r>
              <a:r>
                <a:rPr kumimoji="1" lang="en-US" altLang="ja-JP" sz="1800" b="1" i="0" u="none" strike="noStrike" kern="1200" cap="none" spc="0" normalizeH="0" baseline="-25000" noProof="0" dirty="0" err="1" smtClean="0">
                  <a:ln>
                    <a:noFill/>
                  </a:ln>
                  <a:solidFill>
                    <a:srgbClr val="333399"/>
                  </a:solidFill>
                  <a:effectLst/>
                  <a:uLnTx/>
                  <a:uFillTx/>
                  <a:latin typeface="Arial" pitchFamily="34" charset="0"/>
                  <a:ea typeface="ＭＳ Ｐゴシック" pitchFamily="50" charset="-128"/>
                  <a:cs typeface="+mn-cs"/>
                </a:rPr>
                <a:t>spin</a:t>
              </a:r>
              <a:endParaRPr kumimoji="1" lang="ja-JP" altLang="en-US" sz="5400" b="0" i="0" u="none" strike="noStrike" kern="1200" cap="none" spc="0" normalizeH="0" baseline="-25000" noProof="0" dirty="0" smtClean="0">
                <a:ln>
                  <a:noFill/>
                </a:ln>
                <a:solidFill>
                  <a:srgbClr val="333399"/>
                </a:solidFill>
                <a:effectLst/>
                <a:uLnTx/>
                <a:uFillTx/>
                <a:latin typeface="Arial" pitchFamily="34" charset="0"/>
                <a:ea typeface="ＭＳ Ｐゴシック" pitchFamily="50" charset="-128"/>
                <a:cs typeface="+mn-cs"/>
              </a:endParaRPr>
            </a:p>
          </p:txBody>
        </p:sp>
        <p:sp>
          <p:nvSpPr>
            <p:cNvPr id="14" name="Rectangle 10"/>
            <p:cNvSpPr>
              <a:spLocks noChangeArrowheads="1"/>
            </p:cNvSpPr>
            <p:nvPr/>
          </p:nvSpPr>
          <p:spPr bwMode="auto">
            <a:xfrm>
              <a:off x="6818882" y="4958843"/>
              <a:ext cx="1435534" cy="303247"/>
            </a:xfrm>
            <a:prstGeom prst="rect">
              <a:avLst/>
            </a:prstGeom>
            <a:solidFill>
              <a:schemeClr val="bg1"/>
            </a:solidFill>
            <a:ln>
              <a:noFill/>
            </a:ln>
          </p:spPr>
          <p:txBody>
            <a:bodyPr anchor="ctr"/>
            <a:lstStyle>
              <a:lvl1pPr>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1800" b="1" i="1" u="none" strike="noStrike" kern="1200" cap="none" spc="0" normalizeH="0" baseline="0" noProof="0" dirty="0" err="1" smtClean="0">
                  <a:ln>
                    <a:noFill/>
                  </a:ln>
                  <a:solidFill>
                    <a:srgbClr val="333399"/>
                  </a:solidFill>
                  <a:effectLst/>
                  <a:uLnTx/>
                  <a:uFillTx/>
                  <a:latin typeface="Arial" pitchFamily="34" charset="0"/>
                  <a:ea typeface="ＭＳ Ｐゴシック" pitchFamily="50" charset="-128"/>
                  <a:cs typeface="+mn-cs"/>
                </a:rPr>
                <a:t>M</a:t>
              </a:r>
              <a:r>
                <a:rPr kumimoji="1" lang="en-US" altLang="ja-JP" sz="1800" b="1" i="0" u="none" strike="noStrike" kern="1200" cap="none" spc="0" normalizeH="0" baseline="-25000" noProof="0" dirty="0" err="1" smtClean="0">
                  <a:ln>
                    <a:noFill/>
                  </a:ln>
                  <a:solidFill>
                    <a:srgbClr val="333399"/>
                  </a:solidFill>
                  <a:effectLst/>
                  <a:uLnTx/>
                  <a:uFillTx/>
                  <a:latin typeface="Arial" pitchFamily="34" charset="0"/>
                  <a:ea typeface="ＭＳ Ｐゴシック" pitchFamily="50" charset="-128"/>
                  <a:cs typeface="+mn-cs"/>
                </a:rPr>
                <a:t>orbital</a:t>
              </a:r>
              <a:endParaRPr kumimoji="1" lang="ja-JP" altLang="en-US" sz="5400" b="0" i="0" u="none" strike="noStrike" kern="1200" cap="none" spc="0" normalizeH="0" baseline="-25000" noProof="0" dirty="0" smtClean="0">
                <a:ln>
                  <a:noFill/>
                </a:ln>
                <a:solidFill>
                  <a:srgbClr val="333399"/>
                </a:solidFill>
                <a:effectLst/>
                <a:uLnTx/>
                <a:uFillTx/>
                <a:latin typeface="Arial" pitchFamily="34" charset="0"/>
                <a:ea typeface="ＭＳ Ｐゴシック" pitchFamily="50" charset="-128"/>
                <a:cs typeface="+mn-cs"/>
              </a:endParaRPr>
            </a:p>
          </p:txBody>
        </p:sp>
        <p:sp>
          <p:nvSpPr>
            <p:cNvPr id="30" name="テキスト ボックス 1"/>
            <p:cNvSpPr txBox="1">
              <a:spLocks noChangeArrowheads="1"/>
            </p:cNvSpPr>
            <p:nvPr/>
          </p:nvSpPr>
          <p:spPr bwMode="auto">
            <a:xfrm rot="16200000">
              <a:off x="4007922" y="2328250"/>
              <a:ext cx="1668626" cy="338554"/>
            </a:xfrm>
            <a:prstGeom prst="rect">
              <a:avLst/>
            </a:prstGeom>
            <a:solidFill>
              <a:schemeClr val="bg1"/>
            </a:solidFill>
            <a:ln>
              <a:noFill/>
            </a:ln>
            <a:extLst/>
          </p:spPr>
          <p:txBody>
            <a:bodyPr wrap="square" anchor="ctr">
              <a:spAutoFit/>
            </a:bodyPr>
            <a:lstStyle>
              <a:lvl1pPr>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600" b="1" i="0" u="none" strike="noStrike" kern="1200" cap="none" spc="0" normalizeH="0" baseline="0" noProof="0" dirty="0" smtClean="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Absorption </a:t>
              </a:r>
              <a:endParaRPr kumimoji="1" lang="ja-JP" altLang="en-US" sz="16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p:txBody>
        </p:sp>
        <p:sp>
          <p:nvSpPr>
            <p:cNvPr id="31" name="テキスト ボックス 1"/>
            <p:cNvSpPr txBox="1">
              <a:spLocks noChangeArrowheads="1"/>
            </p:cNvSpPr>
            <p:nvPr/>
          </p:nvSpPr>
          <p:spPr bwMode="auto">
            <a:xfrm rot="16200000">
              <a:off x="3948256" y="3776501"/>
              <a:ext cx="1510960" cy="615553"/>
            </a:xfrm>
            <a:prstGeom prst="rect">
              <a:avLst/>
            </a:prstGeom>
            <a:solidFill>
              <a:schemeClr val="bg1"/>
            </a:solidFill>
            <a:ln>
              <a:noFill/>
            </a:ln>
            <a:extLst/>
          </p:spPr>
          <p:txBody>
            <a:bodyPr wrap="square" anchor="ctr">
              <a:spAutoFit/>
            </a:bodyPr>
            <a:lstStyle>
              <a:lvl1pPr>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600" b="1" i="0" u="none" strike="noStrike" kern="1200" cap="none" spc="0" normalizeH="0" baseline="0" noProof="0" dirty="0" smtClean="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XMCD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600" b="1" i="0" u="none" strike="noStrike" kern="1200" cap="none" spc="0" normalizeH="0" baseline="0" noProof="0" dirty="0" smtClean="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 I</a:t>
              </a:r>
              <a:r>
                <a:rPr kumimoji="1" lang="en-US" altLang="ja-JP" sz="1800" b="1" i="0" u="none" strike="noStrike" kern="1200" cap="none" spc="0" normalizeH="0" baseline="0" noProof="0" dirty="0" smtClean="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800" b="1" i="0" u="none" strike="noStrike" kern="1200" cap="none" spc="0" normalizeH="0" baseline="0" noProof="0" dirty="0" smtClean="0">
                  <a:ln>
                    <a:noFill/>
                  </a:ln>
                  <a:solidFill>
                    <a:srgbClr val="FF0000"/>
                  </a:solidFill>
                  <a:effectLst/>
                  <a:uLnTx/>
                  <a:uFillTx/>
                  <a:latin typeface="Symbol" panose="05050102010706020507" pitchFamily="18" charset="2"/>
                  <a:ea typeface="ＭＳ Ｐゴシック" panose="020B0600070205080204" pitchFamily="50" charset="-128"/>
                  <a:cs typeface="Arial" panose="020B0604020202020204" pitchFamily="34" charset="0"/>
                </a:rPr>
                <a:t>s</a:t>
              </a:r>
              <a:r>
                <a:rPr kumimoji="1" lang="en-US" altLang="ja-JP" sz="1800" b="1" i="0" u="none" strike="noStrike" kern="1200" cap="none" spc="0" normalizeH="0" baseline="30000" noProof="0" dirty="0" smtClean="0">
                  <a:ln>
                    <a:noFill/>
                  </a:ln>
                  <a:solidFill>
                    <a:srgbClr val="FF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8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 </a:t>
              </a:r>
              <a:r>
                <a:rPr kumimoji="1" lang="en-US" altLang="ja-JP" sz="1800" b="1" i="0" u="none" strike="noStrike" kern="1200" cap="none" spc="0" normalizeH="0" baseline="0" noProof="0" dirty="0" smtClean="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 I(</a:t>
              </a:r>
              <a:r>
                <a:rPr kumimoji="1" lang="en-US" altLang="ja-JP" sz="1800" b="1" i="0" u="none" strike="noStrike" kern="1200" cap="none" spc="0" normalizeH="0" baseline="0" noProof="0" dirty="0" smtClean="0">
                  <a:ln>
                    <a:noFill/>
                  </a:ln>
                  <a:solidFill>
                    <a:srgbClr val="0000CC"/>
                  </a:solidFill>
                  <a:effectLst/>
                  <a:uLnTx/>
                  <a:uFillTx/>
                  <a:latin typeface="Symbol" panose="05050102010706020507" pitchFamily="18" charset="2"/>
                  <a:ea typeface="ＭＳ Ｐゴシック" panose="020B0600070205080204" pitchFamily="50" charset="-128"/>
                  <a:cs typeface="Arial" panose="020B0604020202020204" pitchFamily="34" charset="0"/>
                </a:rPr>
                <a:t>s </a:t>
              </a:r>
              <a:r>
                <a:rPr kumimoji="1" lang="en-US" altLang="ja-JP" sz="1800" b="1" i="0" u="none" strike="noStrike" kern="1200" cap="none" spc="0" normalizeH="0" baseline="30000" noProof="0" dirty="0" smtClean="0">
                  <a:ln>
                    <a:noFill/>
                  </a:ln>
                  <a:solidFill>
                    <a:srgbClr val="0000CC"/>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800" b="1" i="0" u="none" strike="noStrike" kern="1200" cap="none" spc="0" normalizeH="0" baseline="0" noProof="0" dirty="0" smtClean="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endParaRPr kumimoji="1" lang="ja-JP" altLang="en-US" sz="18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p:txBody>
        </p:sp>
        <p:sp>
          <p:nvSpPr>
            <p:cNvPr id="35" name="テキスト ボックス 1"/>
            <p:cNvSpPr txBox="1">
              <a:spLocks noChangeArrowheads="1"/>
            </p:cNvSpPr>
            <p:nvPr/>
          </p:nvSpPr>
          <p:spPr bwMode="auto">
            <a:xfrm>
              <a:off x="5927153" y="1958621"/>
              <a:ext cx="459631" cy="400110"/>
            </a:xfrm>
            <a:prstGeom prst="rect">
              <a:avLst/>
            </a:prstGeom>
            <a:noFill/>
            <a:ln>
              <a:noFill/>
            </a:ln>
            <a:extLst/>
          </p:spPr>
          <p:txBody>
            <a:bodyPr wrap="square" anchor="ctr">
              <a:spAutoFit/>
            </a:bodyPr>
            <a:lstStyle>
              <a:lvl1pPr>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2000" b="1" i="0" u="none" strike="noStrike" kern="1200" cap="none" spc="0" normalizeH="0" baseline="0" noProof="0" dirty="0" smtClean="0">
                  <a:ln>
                    <a:noFill/>
                  </a:ln>
                  <a:solidFill>
                    <a:srgbClr val="FF0000"/>
                  </a:solidFill>
                  <a:effectLst/>
                  <a:uLnTx/>
                  <a:uFillTx/>
                  <a:latin typeface="Symbol" panose="05050102010706020507" pitchFamily="18" charset="2"/>
                  <a:ea typeface="ＭＳ Ｐゴシック" panose="020B0600070205080204" pitchFamily="50" charset="-128"/>
                  <a:cs typeface="Arial" panose="020B0604020202020204" pitchFamily="34" charset="0"/>
                </a:rPr>
                <a:t>s</a:t>
              </a:r>
              <a:r>
                <a:rPr kumimoji="1" lang="en-US" altLang="ja-JP" sz="2000" b="1" i="0" u="none" strike="noStrike" kern="1200" cap="none" spc="0" normalizeH="0" baseline="30000" noProof="0" dirty="0" smtClean="0">
                  <a:ln>
                    <a:noFill/>
                  </a:ln>
                  <a:solidFill>
                    <a:srgbClr val="FF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endParaRPr kumimoji="1" lang="ja-JP" altLang="en-US" sz="2000" b="1" i="0"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p:txBody>
        </p:sp>
        <p:sp>
          <p:nvSpPr>
            <p:cNvPr id="36" name="テキスト ボックス 1"/>
            <p:cNvSpPr txBox="1">
              <a:spLocks noChangeArrowheads="1"/>
            </p:cNvSpPr>
            <p:nvPr/>
          </p:nvSpPr>
          <p:spPr bwMode="auto">
            <a:xfrm>
              <a:off x="5829472" y="1677679"/>
              <a:ext cx="459631" cy="400110"/>
            </a:xfrm>
            <a:prstGeom prst="rect">
              <a:avLst/>
            </a:prstGeom>
            <a:noFill/>
            <a:ln>
              <a:noFill/>
            </a:ln>
            <a:extLst/>
          </p:spPr>
          <p:txBody>
            <a:bodyPr wrap="square" anchor="ctr">
              <a:spAutoFit/>
            </a:bodyPr>
            <a:lstStyle>
              <a:lvl1pPr>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2000" b="1" i="0" u="none" strike="noStrike" kern="1200" cap="none" spc="0" normalizeH="0" baseline="0" noProof="0" dirty="0" smtClean="0">
                  <a:ln>
                    <a:noFill/>
                  </a:ln>
                  <a:solidFill>
                    <a:srgbClr val="0000CC"/>
                  </a:solidFill>
                  <a:effectLst/>
                  <a:uLnTx/>
                  <a:uFillTx/>
                  <a:latin typeface="Symbol" panose="05050102010706020507" pitchFamily="18" charset="2"/>
                  <a:ea typeface="ＭＳ Ｐゴシック" panose="020B0600070205080204" pitchFamily="50" charset="-128"/>
                  <a:cs typeface="Arial" panose="020B0604020202020204" pitchFamily="34" charset="0"/>
                </a:rPr>
                <a:t>s</a:t>
              </a:r>
              <a:r>
                <a:rPr kumimoji="1" lang="en-US" altLang="ja-JP" sz="2000" b="1" i="0" u="none" strike="noStrike" kern="1200" cap="none" spc="0" normalizeH="0" baseline="30000" noProof="0" dirty="0" smtClean="0">
                  <a:ln>
                    <a:noFill/>
                  </a:ln>
                  <a:solidFill>
                    <a:srgbClr val="0000CC"/>
                  </a:solidFill>
                  <a:effectLst/>
                  <a:uLnTx/>
                  <a:uFillTx/>
                  <a:latin typeface="Arial" panose="020B0604020202020204" pitchFamily="34" charset="0"/>
                  <a:ea typeface="ＭＳ Ｐゴシック" panose="020B0600070205080204" pitchFamily="50" charset="-128"/>
                  <a:cs typeface="Arial" panose="020B0604020202020204" pitchFamily="34" charset="0"/>
                </a:rPr>
                <a:t> -</a:t>
              </a:r>
              <a:endParaRPr kumimoji="1" lang="ja-JP" altLang="en-US" sz="2000" b="1" i="0" u="none" strike="noStrike" kern="1200" cap="none" spc="0" normalizeH="0" baseline="0" noProof="0" dirty="0">
                <a:ln>
                  <a:noFill/>
                </a:ln>
                <a:solidFill>
                  <a:srgbClr val="0000CC"/>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p:txBody>
        </p:sp>
        <p:sp>
          <p:nvSpPr>
            <p:cNvPr id="37" name="テキスト ボックス 1"/>
            <p:cNvSpPr txBox="1">
              <a:spLocks noChangeArrowheads="1"/>
            </p:cNvSpPr>
            <p:nvPr/>
          </p:nvSpPr>
          <p:spPr bwMode="auto">
            <a:xfrm rot="16200000">
              <a:off x="4073996" y="5348166"/>
              <a:ext cx="1510960" cy="381541"/>
            </a:xfrm>
            <a:prstGeom prst="rect">
              <a:avLst/>
            </a:prstGeom>
            <a:solidFill>
              <a:schemeClr val="bg1"/>
            </a:solidFill>
            <a:ln>
              <a:noFill/>
            </a:ln>
            <a:extLst/>
          </p:spPr>
          <p:txBody>
            <a:bodyPr wrap="square" anchor="ctr">
              <a:spAutoFit/>
            </a:bodyPr>
            <a:lstStyle>
              <a:lvl1pPr>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2400" b="1" i="0" u="none" strike="noStrike" kern="1200" cap="none" spc="0" normalizeH="0" baseline="0" noProof="0" dirty="0" smtClean="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Symbol" panose="05050102010706020507" pitchFamily="18" charset="2"/>
                </a:rPr>
                <a:t></a:t>
              </a:r>
              <a:r>
                <a:rPr kumimoji="1" lang="en-US" altLang="ja-JP" sz="1600" b="1" i="0" u="none" strike="noStrike" kern="1200" cap="none" spc="0" normalizeH="0" baseline="0" noProof="0" dirty="0" smtClean="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XMCD d(</a:t>
              </a:r>
              <a:r>
                <a:rPr kumimoji="1" lang="en-US" altLang="ja-JP" sz="1600" b="1" i="1" u="none" strike="noStrike" kern="1200" cap="none" spc="0" normalizeH="0" baseline="0" noProof="0" dirty="0" err="1" smtClean="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h</a:t>
              </a:r>
              <a:r>
                <a:rPr kumimoji="1" lang="en-US" altLang="ja-JP" sz="1600" b="1" i="1" u="none" strike="noStrike" kern="1200" cap="none" spc="0" normalizeH="0" baseline="0" noProof="0" dirty="0" err="1" smtClean="0">
                  <a:ln>
                    <a:noFill/>
                  </a:ln>
                  <a:solidFill>
                    <a:srgbClr val="000000"/>
                  </a:solidFill>
                  <a:effectLst/>
                  <a:uLnTx/>
                  <a:uFillTx/>
                  <a:latin typeface="Symbol" panose="05050102010706020507" pitchFamily="18" charset="2"/>
                  <a:ea typeface="ＭＳ Ｐゴシック" panose="020B0600070205080204" pitchFamily="50" charset="-128"/>
                  <a:cs typeface="Arial" panose="020B0604020202020204" pitchFamily="34" charset="0"/>
                </a:rPr>
                <a:t>n</a:t>
              </a:r>
              <a:r>
                <a:rPr kumimoji="1" lang="en-US" altLang="ja-JP" sz="1600" b="1" i="0" u="none" strike="noStrike" kern="1200" cap="none" spc="0" normalizeH="0" baseline="0" noProof="0" dirty="0" smtClean="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p>
          </p:txBody>
        </p:sp>
        <p:sp>
          <p:nvSpPr>
            <p:cNvPr id="27" name="テキスト ボックス 1"/>
            <p:cNvSpPr txBox="1">
              <a:spLocks noChangeArrowheads="1"/>
            </p:cNvSpPr>
            <p:nvPr/>
          </p:nvSpPr>
          <p:spPr bwMode="auto">
            <a:xfrm>
              <a:off x="7254562" y="3772392"/>
              <a:ext cx="1828138" cy="584775"/>
            </a:xfrm>
            <a:prstGeom prst="rect">
              <a:avLst/>
            </a:prstGeom>
            <a:noFill/>
            <a:ln>
              <a:noFill/>
            </a:ln>
            <a:extLst/>
          </p:spPr>
          <p:txBody>
            <a:bodyPr wrap="square" anchor="ctr">
              <a:spAutoFit/>
            </a:bodyPr>
            <a:lstStyle>
              <a:lvl1pPr>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600" b="1" i="0" u="none" strike="noStrike" kern="1200" cap="none" spc="0" normalizeH="0" baseline="0" noProof="0" dirty="0" smtClean="0">
                  <a:ln>
                    <a:noFill/>
                  </a:ln>
                  <a:solidFill>
                    <a:srgbClr val="333399"/>
                  </a:solidFill>
                  <a:effectLst/>
                  <a:uLnTx/>
                  <a:uFillTx/>
                  <a:latin typeface="Arial" panose="020B0604020202020204" pitchFamily="34" charset="0"/>
                  <a:ea typeface="ＭＳ Ｐゴシック" panose="020B0600070205080204" pitchFamily="50" charset="-128"/>
                  <a:cs typeface="Arial" panose="020B0604020202020204" pitchFamily="34" charset="0"/>
                </a:rPr>
                <a:t>Spin</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600" b="1" i="0" u="none" strike="noStrike" kern="1200" cap="none" spc="0" normalizeH="0" baseline="0" noProof="0" dirty="0" smtClean="0">
                  <a:ln>
                    <a:noFill/>
                  </a:ln>
                  <a:solidFill>
                    <a:srgbClr val="333399"/>
                  </a:solidFill>
                  <a:effectLst/>
                  <a:uLnTx/>
                  <a:uFillTx/>
                  <a:latin typeface="Arial" panose="020B0604020202020204" pitchFamily="34" charset="0"/>
                  <a:ea typeface="ＭＳ Ｐゴシック" panose="020B0600070205080204" pitchFamily="50" charset="-128"/>
                  <a:cs typeface="Arial" panose="020B0604020202020204" pitchFamily="34" charset="0"/>
                </a:rPr>
                <a:t> sum rule</a:t>
              </a:r>
              <a:endParaRPr kumimoji="1" lang="ja-JP" altLang="en-US" sz="1600" b="1" i="0" u="none" strike="noStrike" kern="1200" cap="none" spc="0" normalizeH="0" baseline="0" noProof="0" dirty="0">
                <a:ln>
                  <a:noFill/>
                </a:ln>
                <a:solidFill>
                  <a:srgbClr val="333399"/>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p:txBody>
        </p:sp>
        <p:sp>
          <p:nvSpPr>
            <p:cNvPr id="28" name="テキスト ボックス 1"/>
            <p:cNvSpPr txBox="1">
              <a:spLocks noChangeArrowheads="1"/>
            </p:cNvSpPr>
            <p:nvPr/>
          </p:nvSpPr>
          <p:spPr bwMode="auto">
            <a:xfrm>
              <a:off x="7381155" y="5098551"/>
              <a:ext cx="1771249" cy="584775"/>
            </a:xfrm>
            <a:prstGeom prst="rect">
              <a:avLst/>
            </a:prstGeom>
            <a:noFill/>
            <a:ln>
              <a:noFill/>
            </a:ln>
            <a:extLst/>
          </p:spPr>
          <p:txBody>
            <a:bodyPr wrap="square" anchor="ctr">
              <a:spAutoFit/>
            </a:bodyPr>
            <a:lstStyle>
              <a:lvl1pPr>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600" b="1" i="0" u="none" strike="noStrike" kern="1200" cap="none" spc="0" normalizeH="0" baseline="0" noProof="0" dirty="0" smtClean="0">
                  <a:ln>
                    <a:noFill/>
                  </a:ln>
                  <a:solidFill>
                    <a:srgbClr val="333399"/>
                  </a:solidFill>
                  <a:effectLst/>
                  <a:uLnTx/>
                  <a:uFillTx/>
                  <a:latin typeface="Arial" panose="020B0604020202020204" pitchFamily="34" charset="0"/>
                  <a:ea typeface="ＭＳ Ｐゴシック" panose="020B0600070205080204" pitchFamily="50" charset="-128"/>
                  <a:cs typeface="Arial" panose="020B0604020202020204" pitchFamily="34" charset="0"/>
                </a:rPr>
                <a:t>Orbital</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600" b="1" i="0" u="none" strike="noStrike" kern="1200" cap="none" spc="0" normalizeH="0" baseline="0" noProof="0" dirty="0" smtClean="0">
                  <a:ln>
                    <a:noFill/>
                  </a:ln>
                  <a:solidFill>
                    <a:srgbClr val="333399"/>
                  </a:solidFill>
                  <a:effectLst/>
                  <a:uLnTx/>
                  <a:uFillTx/>
                  <a:latin typeface="Arial" panose="020B0604020202020204" pitchFamily="34" charset="0"/>
                  <a:ea typeface="ＭＳ Ｐゴシック" panose="020B0600070205080204" pitchFamily="50" charset="-128"/>
                  <a:cs typeface="Arial" panose="020B0604020202020204" pitchFamily="34" charset="0"/>
                </a:rPr>
                <a:t> sum rule</a:t>
              </a:r>
              <a:endParaRPr kumimoji="1" lang="ja-JP" altLang="en-US" sz="1600" b="1" i="0" u="none" strike="noStrike" kern="1200" cap="none" spc="0" normalizeH="0" baseline="0" noProof="0" dirty="0">
                <a:ln>
                  <a:noFill/>
                </a:ln>
                <a:solidFill>
                  <a:srgbClr val="333399"/>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p:txBody>
        </p:sp>
        <p:sp>
          <p:nvSpPr>
            <p:cNvPr id="47" name="テキスト ボックス 46"/>
            <p:cNvSpPr txBox="1"/>
            <p:nvPr/>
          </p:nvSpPr>
          <p:spPr>
            <a:xfrm>
              <a:off x="6711625" y="4113852"/>
              <a:ext cx="120467" cy="157938"/>
            </a:xfrm>
            <a:prstGeom prst="rect">
              <a:avLst/>
            </a:prstGeom>
            <a:solidFill>
              <a:schemeClr val="bg1"/>
            </a:solidFill>
          </p:spPr>
          <p:txBody>
            <a:bodyPr wrap="none"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smtClean="0">
                  <a:ln>
                    <a:noFill/>
                  </a:ln>
                  <a:solidFill>
                    <a:srgbClr val="000000"/>
                  </a:solidFill>
                  <a:effectLst/>
                  <a:uLnTx/>
                  <a:uFillTx/>
                  <a:latin typeface="Arial" panose="020B0604020202020204" pitchFamily="34" charset="0"/>
                  <a:ea typeface="ＭＳ Ｐゴシック"/>
                  <a:cs typeface="Arial" panose="020B0604020202020204" pitchFamily="34" charset="0"/>
                </a:rPr>
                <a:t>3</a:t>
              </a:r>
              <a:endParaRPr kumimoji="1" lang="ja-JP"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Arial" panose="020B0604020202020204" pitchFamily="34" charset="0"/>
              </a:endParaRPr>
            </a:p>
          </p:txBody>
        </p:sp>
        <p:sp>
          <p:nvSpPr>
            <p:cNvPr id="48" name="テキスト ボックス 47"/>
            <p:cNvSpPr txBox="1"/>
            <p:nvPr/>
          </p:nvSpPr>
          <p:spPr>
            <a:xfrm>
              <a:off x="5600713" y="4097804"/>
              <a:ext cx="120467" cy="157938"/>
            </a:xfrm>
            <a:prstGeom prst="rect">
              <a:avLst/>
            </a:prstGeom>
            <a:solidFill>
              <a:srgbClr val="A1B975"/>
            </a:solidFill>
          </p:spPr>
          <p:txBody>
            <a:bodyPr wrap="none"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smtClean="0">
                  <a:ln>
                    <a:noFill/>
                  </a:ln>
                  <a:solidFill>
                    <a:srgbClr val="000000"/>
                  </a:solidFill>
                  <a:effectLst/>
                  <a:uLnTx/>
                  <a:uFillTx/>
                  <a:latin typeface="Arial" panose="020B0604020202020204" pitchFamily="34" charset="0"/>
                  <a:ea typeface="ＭＳ Ｐゴシック"/>
                  <a:cs typeface="Arial" panose="020B0604020202020204" pitchFamily="34" charset="0"/>
                </a:rPr>
                <a:t>3</a:t>
              </a:r>
              <a:endParaRPr kumimoji="1" lang="ja-JP"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Arial" panose="020B0604020202020204" pitchFamily="34" charset="0"/>
              </a:endParaRPr>
            </a:p>
          </p:txBody>
        </p:sp>
        <p:sp>
          <p:nvSpPr>
            <p:cNvPr id="49" name="テキスト ボックス 48"/>
            <p:cNvSpPr txBox="1"/>
            <p:nvPr/>
          </p:nvSpPr>
          <p:spPr>
            <a:xfrm>
              <a:off x="6595443" y="5303431"/>
              <a:ext cx="683200" cy="307777"/>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smtClean="0">
                  <a:ln>
                    <a:noFill/>
                  </a:ln>
                  <a:solidFill>
                    <a:srgbClr val="000000"/>
                  </a:solidFill>
                  <a:effectLst/>
                  <a:uLnTx/>
                  <a:uFillTx/>
                  <a:latin typeface="Arial" panose="020B0604020202020204" pitchFamily="34" charset="0"/>
                  <a:ea typeface="ＭＳ Ｐゴシック"/>
                  <a:cs typeface="Arial" panose="020B0604020202020204" pitchFamily="34" charset="0"/>
                </a:rPr>
                <a:t>A3-A2</a:t>
              </a:r>
              <a:endParaRPr kumimoji="1" lang="ja-JP" altLang="en-US" sz="16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Arial" panose="020B0604020202020204" pitchFamily="34" charset="0"/>
              </a:endParaRPr>
            </a:p>
          </p:txBody>
        </p:sp>
      </p:grpSp>
      <p:grpSp>
        <p:nvGrpSpPr>
          <p:cNvPr id="6" name="グループ化 5"/>
          <p:cNvGrpSpPr/>
          <p:nvPr/>
        </p:nvGrpSpPr>
        <p:grpSpPr>
          <a:xfrm>
            <a:off x="269299" y="680296"/>
            <a:ext cx="3882601" cy="3714750"/>
            <a:chOff x="136949" y="1065315"/>
            <a:chExt cx="3882601" cy="3714750"/>
          </a:xfrm>
        </p:grpSpPr>
        <p:pic>
          <p:nvPicPr>
            <p:cNvPr id="29700" name="Picture 5" descr="image005"/>
            <p:cNvPicPr>
              <a:picLocks noChangeAspect="1" noChangeArrowheads="1"/>
            </p:cNvPicPr>
            <p:nvPr/>
          </p:nvPicPr>
          <p:blipFill>
            <a:blip r:embed="rId3"/>
            <a:srcRect/>
            <a:stretch>
              <a:fillRect/>
            </a:stretch>
          </p:blipFill>
          <p:spPr bwMode="auto">
            <a:xfrm>
              <a:off x="1085850" y="1065315"/>
              <a:ext cx="2933700" cy="3714750"/>
            </a:xfrm>
            <a:prstGeom prst="rect">
              <a:avLst/>
            </a:prstGeom>
            <a:solidFill>
              <a:schemeClr val="bg1">
                <a:lumMod val="95000"/>
              </a:schemeClr>
            </a:solidFill>
            <a:ln>
              <a:noFill/>
            </a:ln>
          </p:spPr>
        </p:pic>
        <p:sp>
          <p:nvSpPr>
            <p:cNvPr id="5" name="角丸四角形 4"/>
            <p:cNvSpPr/>
            <p:nvPr/>
          </p:nvSpPr>
          <p:spPr bwMode="auto">
            <a:xfrm>
              <a:off x="1084709" y="3069860"/>
              <a:ext cx="742375" cy="224991"/>
            </a:xfrm>
            <a:prstGeom prst="round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smtClean="0">
                <a:ln>
                  <a:noFill/>
                </a:ln>
                <a:solidFill>
                  <a:srgbClr val="000000"/>
                </a:solidFill>
                <a:effectLst/>
                <a:uLnTx/>
                <a:uFillTx/>
                <a:latin typeface="Times New Roman" pitchFamily="18" charset="0"/>
                <a:ea typeface="ＭＳ Ｐゴシック" pitchFamily="50" charset="-128"/>
                <a:cs typeface="+mn-cs"/>
              </a:endParaRPr>
            </a:p>
          </p:txBody>
        </p:sp>
        <p:sp>
          <p:nvSpPr>
            <p:cNvPr id="3" name="テキスト ボックス 2"/>
            <p:cNvSpPr txBox="1"/>
            <p:nvPr/>
          </p:nvSpPr>
          <p:spPr>
            <a:xfrm>
              <a:off x="136949" y="2735958"/>
              <a:ext cx="1813318" cy="646331"/>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dirty="0" smtClean="0">
                  <a:ln>
                    <a:noFill/>
                  </a:ln>
                  <a:solidFill>
                    <a:srgbClr val="000000"/>
                  </a:solidFill>
                  <a:effectLst/>
                  <a:uLnTx/>
                  <a:uFillTx/>
                  <a:latin typeface="Arial" panose="020B0604020202020204" pitchFamily="34" charset="0"/>
                  <a:ea typeface="ＭＳ Ｐゴシック"/>
                  <a:cs typeface="Arial" panose="020B0604020202020204" pitchFamily="34" charset="0"/>
                </a:rPr>
                <a:t>Circular</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dirty="0" smtClean="0">
                  <a:ln>
                    <a:noFill/>
                  </a:ln>
                  <a:solidFill>
                    <a:srgbClr val="000000"/>
                  </a:solidFill>
                  <a:effectLst/>
                  <a:uLnTx/>
                  <a:uFillTx/>
                  <a:latin typeface="Arial" panose="020B0604020202020204" pitchFamily="34" charset="0"/>
                  <a:ea typeface="ＭＳ Ｐゴシック"/>
                  <a:cs typeface="Arial" panose="020B0604020202020204" pitchFamily="34" charset="0"/>
                </a:rPr>
                <a:t> polarized light</a:t>
              </a:r>
              <a:endParaRPr kumimoji="1" lang="ja-JP" altLang="en-US" sz="18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Arial" panose="020B0604020202020204" pitchFamily="34" charset="0"/>
              </a:endParaRPr>
            </a:p>
          </p:txBody>
        </p:sp>
        <p:sp>
          <p:nvSpPr>
            <p:cNvPr id="21" name="テキスト ボックス 20"/>
            <p:cNvSpPr txBox="1"/>
            <p:nvPr/>
          </p:nvSpPr>
          <p:spPr>
            <a:xfrm>
              <a:off x="2898027" y="2997689"/>
              <a:ext cx="1069525" cy="369332"/>
            </a:xfrm>
            <a:prstGeom prst="rect">
              <a:avLst/>
            </a:prstGeom>
            <a:solidFill>
              <a:schemeClr val="bg1"/>
            </a:solid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dirty="0" smtClean="0">
                  <a:ln>
                    <a:noFill/>
                  </a:ln>
                  <a:solidFill>
                    <a:srgbClr val="000000"/>
                  </a:solidFill>
                  <a:effectLst/>
                  <a:uLnTx/>
                  <a:uFillTx/>
                  <a:latin typeface="Arial" panose="020B0604020202020204" pitchFamily="34" charset="0"/>
                  <a:ea typeface="ＭＳ Ｐゴシック"/>
                  <a:cs typeface="Arial" panose="020B0604020202020204" pitchFamily="34" charset="0"/>
                </a:rPr>
                <a:t>Sample </a:t>
              </a:r>
              <a:endParaRPr kumimoji="1" lang="ja-JP" altLang="en-US" sz="18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Arial" panose="020B0604020202020204" pitchFamily="34" charset="0"/>
              </a:endParaRPr>
            </a:p>
          </p:txBody>
        </p:sp>
        <p:sp>
          <p:nvSpPr>
            <p:cNvPr id="33" name="テキスト ボックス 1"/>
            <p:cNvSpPr txBox="1">
              <a:spLocks noChangeArrowheads="1"/>
            </p:cNvSpPr>
            <p:nvPr/>
          </p:nvSpPr>
          <p:spPr bwMode="auto">
            <a:xfrm>
              <a:off x="2384791" y="3213011"/>
              <a:ext cx="459631" cy="400110"/>
            </a:xfrm>
            <a:prstGeom prst="rect">
              <a:avLst/>
            </a:prstGeom>
            <a:noFill/>
            <a:ln>
              <a:noFill/>
            </a:ln>
            <a:extLst/>
          </p:spPr>
          <p:txBody>
            <a:bodyPr wrap="square" anchor="ctr">
              <a:spAutoFit/>
            </a:bodyPr>
            <a:lstStyle>
              <a:lvl1pPr>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2000" b="1" i="0" u="none" strike="noStrike" kern="1200" cap="none" spc="0" normalizeH="0" baseline="0" noProof="0" dirty="0" smtClean="0">
                  <a:ln>
                    <a:noFill/>
                  </a:ln>
                  <a:solidFill>
                    <a:srgbClr val="0000CC"/>
                  </a:solidFill>
                  <a:effectLst/>
                  <a:uLnTx/>
                  <a:uFillTx/>
                  <a:latin typeface="Symbol" panose="05050102010706020507" pitchFamily="18" charset="2"/>
                  <a:ea typeface="ＭＳ Ｐゴシック" panose="020B0600070205080204" pitchFamily="50" charset="-128"/>
                  <a:cs typeface="Arial" panose="020B0604020202020204" pitchFamily="34" charset="0"/>
                </a:rPr>
                <a:t>s</a:t>
              </a:r>
              <a:r>
                <a:rPr kumimoji="1" lang="en-US" altLang="ja-JP" sz="2000" b="1" i="0" u="none" strike="noStrike" kern="1200" cap="none" spc="0" normalizeH="0" baseline="30000" noProof="0" dirty="0" smtClean="0">
                  <a:ln>
                    <a:noFill/>
                  </a:ln>
                  <a:solidFill>
                    <a:srgbClr val="0000CC"/>
                  </a:solidFill>
                  <a:effectLst/>
                  <a:uLnTx/>
                  <a:uFillTx/>
                  <a:latin typeface="Arial" panose="020B0604020202020204" pitchFamily="34" charset="0"/>
                  <a:ea typeface="ＭＳ Ｐゴシック" panose="020B0600070205080204" pitchFamily="50" charset="-128"/>
                  <a:cs typeface="Arial" panose="020B0604020202020204" pitchFamily="34" charset="0"/>
                </a:rPr>
                <a:t> -</a:t>
              </a:r>
              <a:endParaRPr kumimoji="1" lang="ja-JP" altLang="en-US" sz="2000" b="1" i="0" u="none" strike="noStrike" kern="1200" cap="none" spc="0" normalizeH="0" baseline="0" noProof="0" dirty="0">
                <a:ln>
                  <a:noFill/>
                </a:ln>
                <a:solidFill>
                  <a:srgbClr val="0000CC"/>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p:txBody>
        </p:sp>
        <p:sp>
          <p:nvSpPr>
            <p:cNvPr id="34" name="テキスト ボックス 1"/>
            <p:cNvSpPr txBox="1">
              <a:spLocks noChangeArrowheads="1"/>
            </p:cNvSpPr>
            <p:nvPr/>
          </p:nvSpPr>
          <p:spPr bwMode="auto">
            <a:xfrm>
              <a:off x="1789098" y="3495560"/>
              <a:ext cx="459631" cy="400110"/>
            </a:xfrm>
            <a:prstGeom prst="rect">
              <a:avLst/>
            </a:prstGeom>
            <a:noFill/>
            <a:ln>
              <a:noFill/>
            </a:ln>
            <a:extLst/>
          </p:spPr>
          <p:txBody>
            <a:bodyPr wrap="square" anchor="ctr">
              <a:spAutoFit/>
            </a:bodyPr>
            <a:lstStyle>
              <a:lvl1pPr>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2000" b="1" i="0" u="none" strike="noStrike" kern="1200" cap="none" spc="0" normalizeH="0" baseline="0" noProof="0" dirty="0" smtClean="0">
                  <a:ln>
                    <a:noFill/>
                  </a:ln>
                  <a:solidFill>
                    <a:srgbClr val="FF0000"/>
                  </a:solidFill>
                  <a:effectLst/>
                  <a:uLnTx/>
                  <a:uFillTx/>
                  <a:latin typeface="Symbol" panose="05050102010706020507" pitchFamily="18" charset="2"/>
                  <a:ea typeface="ＭＳ Ｐゴシック" panose="020B0600070205080204" pitchFamily="50" charset="-128"/>
                  <a:cs typeface="Arial" panose="020B0604020202020204" pitchFamily="34" charset="0"/>
                </a:rPr>
                <a:t>s</a:t>
              </a:r>
              <a:r>
                <a:rPr kumimoji="1" lang="en-US" altLang="ja-JP" sz="2000" b="1" i="0" u="none" strike="noStrike" kern="1200" cap="none" spc="0" normalizeH="0" baseline="30000" noProof="0" dirty="0" smtClean="0">
                  <a:ln>
                    <a:noFill/>
                  </a:ln>
                  <a:solidFill>
                    <a:srgbClr val="FF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endParaRPr kumimoji="1" lang="ja-JP" altLang="en-US" sz="2000" b="1" i="0"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p:txBody>
        </p:sp>
      </p:grpSp>
      <p:sp>
        <p:nvSpPr>
          <p:cNvPr id="101379" name="Rectangle 3"/>
          <p:cNvSpPr>
            <a:spLocks noChangeArrowheads="1"/>
          </p:cNvSpPr>
          <p:nvPr/>
        </p:nvSpPr>
        <p:spPr bwMode="auto">
          <a:xfrm>
            <a:off x="533400" y="0"/>
            <a:ext cx="7772400" cy="1143000"/>
          </a:xfrm>
          <a:prstGeom prst="rect">
            <a:avLst/>
          </a:prstGeom>
          <a:noFill/>
          <a:ln w="9525">
            <a:noFill/>
            <a:miter lim="800000"/>
            <a:headEnd/>
            <a:tailEn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zh-TW" sz="2800" b="1" i="0" u="none" strike="noStrike" kern="1200" cap="none" spc="0" normalizeH="0" baseline="0" noProof="0" dirty="0" smtClean="0">
                <a:ln>
                  <a:noFill/>
                </a:ln>
                <a:solidFill>
                  <a:srgbClr val="006600"/>
                </a:solidFill>
                <a:effectLst>
                  <a:outerShdw blurRad="38100" dist="38100" dir="2700000" algn="tl">
                    <a:srgbClr val="C0C0C0"/>
                  </a:outerShdw>
                </a:effectLst>
                <a:uLnTx/>
                <a:uFillTx/>
                <a:latin typeface="Arial" panose="020B0604020202020204" pitchFamily="34" charset="0"/>
                <a:ea typeface="ＭＳ Ｐゴシック" panose="020B0600070205080204" pitchFamily="50" charset="-128"/>
                <a:cs typeface="Arial" panose="020B0604020202020204" pitchFamily="34" charset="0"/>
              </a:rPr>
              <a:t>X-ray magnetic circular dichroism (XMCD)</a:t>
            </a:r>
            <a:endParaRPr kumimoji="1" lang="zh-TW" altLang="en-US" sz="2800" b="1" i="0" u="none" strike="noStrike" kern="1200" cap="none" spc="0" normalizeH="0" baseline="0" noProof="0" dirty="0">
              <a:ln>
                <a:noFill/>
              </a:ln>
              <a:solidFill>
                <a:srgbClr val="006600"/>
              </a:solidFill>
              <a:effectLst>
                <a:outerShdw blurRad="38100" dist="38100" dir="2700000" algn="tl">
                  <a:srgbClr val="C0C0C0"/>
                </a:outerShdw>
              </a:effectLst>
              <a:uLnTx/>
              <a:uFillTx/>
              <a:latin typeface="Arial" panose="020B0604020202020204" pitchFamily="34" charset="0"/>
              <a:ea typeface="ＭＳ Ｐゴシック" panose="020B0600070205080204" pitchFamily="50" charset="-128"/>
              <a:cs typeface="Arial" panose="020B0604020202020204" pitchFamily="34" charset="0"/>
            </a:endParaRPr>
          </a:p>
        </p:txBody>
      </p:sp>
      <p:sp>
        <p:nvSpPr>
          <p:cNvPr id="33798" name="Rectangle 7"/>
          <p:cNvSpPr>
            <a:spLocks noChangeArrowheads="1"/>
          </p:cNvSpPr>
          <p:nvPr/>
        </p:nvSpPr>
        <p:spPr bwMode="auto">
          <a:xfrm>
            <a:off x="609600" y="1066800"/>
            <a:ext cx="7924800" cy="76200"/>
          </a:xfrm>
          <a:prstGeom prst="rect">
            <a:avLst/>
          </a:prstGeom>
          <a:gradFill rotWithShape="0">
            <a:gsLst>
              <a:gs pos="0">
                <a:srgbClr val="66FFCC"/>
              </a:gs>
              <a:gs pos="100000">
                <a:schemeClr val="accent2"/>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33801" name="Text Box 11"/>
          <p:cNvSpPr txBox="1">
            <a:spLocks noChangeArrowheads="1"/>
          </p:cNvSpPr>
          <p:nvPr/>
        </p:nvSpPr>
        <p:spPr bwMode="auto">
          <a:xfrm>
            <a:off x="400785" y="5891566"/>
            <a:ext cx="396058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marL="285750" marR="0" lvl="0" indent="-285750" algn="l" defTabSz="914400" rtl="0" eaLnBrk="0" fontAlgn="base" latinLnBrk="0" hangingPunct="0">
              <a:lnSpc>
                <a:spcPct val="100000"/>
              </a:lnSpc>
              <a:spcBef>
                <a:spcPct val="0"/>
              </a:spcBef>
              <a:spcAft>
                <a:spcPct val="0"/>
              </a:spcAft>
              <a:buClrTx/>
              <a:buSzTx/>
              <a:buFontTx/>
              <a:buChar char="•"/>
              <a:tabLst/>
              <a:defRPr/>
            </a:pPr>
            <a:r>
              <a:rPr kumimoji="1" lang="en-US" altLang="ja-JP" sz="1600" b="1" i="0" u="none" strike="noStrike" kern="1200" cap="none" spc="0" normalizeH="0" baseline="0" noProof="0" dirty="0" smtClean="0">
                <a:ln>
                  <a:noFill/>
                </a:ln>
                <a:solidFill>
                  <a:srgbClr val="C00000"/>
                </a:solidFill>
                <a:effectLst/>
                <a:uLnTx/>
                <a:uFillTx/>
                <a:latin typeface="Arial" panose="020B0604020202020204" pitchFamily="34" charset="0"/>
                <a:ea typeface="ＭＳ Ｐゴシック" panose="020B0600070205080204" pitchFamily="50" charset="-128"/>
                <a:cs typeface="Arial" panose="020B0604020202020204" pitchFamily="34" charset="0"/>
              </a:rPr>
              <a:t>Element specific</a:t>
            </a:r>
          </a:p>
          <a:p>
            <a:pPr marL="285750" marR="0" lvl="0" indent="-285750" algn="l" defTabSz="914400" rtl="0" eaLnBrk="0" fontAlgn="base" latinLnBrk="0" hangingPunct="0">
              <a:lnSpc>
                <a:spcPct val="100000"/>
              </a:lnSpc>
              <a:spcBef>
                <a:spcPct val="0"/>
              </a:spcBef>
              <a:spcAft>
                <a:spcPct val="0"/>
              </a:spcAft>
              <a:buClrTx/>
              <a:buSzTx/>
              <a:buFontTx/>
              <a:buChar char="•"/>
              <a:tabLst/>
              <a:defRPr/>
            </a:pPr>
            <a:r>
              <a:rPr kumimoji="1" lang="en-US" altLang="ja-JP" sz="1600" b="1" i="0" u="none" strike="noStrike" kern="1200" cap="none" spc="0" normalizeH="0" baseline="0" noProof="0" dirty="0" smtClean="0">
                <a:ln>
                  <a:noFill/>
                </a:ln>
                <a:solidFill>
                  <a:srgbClr val="C00000"/>
                </a:solidFill>
                <a:effectLst/>
                <a:uLnTx/>
                <a:uFillTx/>
                <a:latin typeface="Arial" panose="020B0604020202020204" pitchFamily="34" charset="0"/>
                <a:ea typeface="ＭＳ Ｐゴシック" panose="020B0600070205080204" pitchFamily="50" charset="-128"/>
                <a:cs typeface="Arial" panose="020B0604020202020204" pitchFamily="34" charset="0"/>
              </a:rPr>
              <a:t>Free from impurities, substrates, ..</a:t>
            </a:r>
            <a:endParaRPr kumimoji="1" lang="ja-JP" altLang="en-US" sz="1600" b="1" i="0" u="none" strike="noStrike" kern="1200" cap="none" spc="0" normalizeH="0" baseline="0" noProof="0" dirty="0">
              <a:ln>
                <a:noFill/>
              </a:ln>
              <a:solidFill>
                <a:srgbClr val="C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p:txBody>
      </p:sp>
      <p:sp>
        <p:nvSpPr>
          <p:cNvPr id="17" name="Rectangle 10"/>
          <p:cNvSpPr>
            <a:spLocks noChangeArrowheads="1"/>
          </p:cNvSpPr>
          <p:nvPr/>
        </p:nvSpPr>
        <p:spPr bwMode="auto">
          <a:xfrm>
            <a:off x="5011512" y="1124744"/>
            <a:ext cx="1521619" cy="457200"/>
          </a:xfrm>
          <a:prstGeom prst="rect">
            <a:avLst/>
          </a:prstGeom>
          <a:noFill/>
          <a:ln>
            <a:noFill/>
          </a:ln>
        </p:spPr>
        <p:txBody>
          <a:bodyPr anchor="ctr"/>
          <a:lstStyle>
            <a:lvl1pPr>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5400" b="0" i="0" u="none" strike="noStrike" kern="1200" cap="none" spc="0" normalizeH="0" baseline="0" noProof="0" dirty="0" smtClean="0">
              <a:ln>
                <a:noFill/>
              </a:ln>
              <a:solidFill>
                <a:srgbClr val="333399"/>
              </a:solidFill>
              <a:effectLst>
                <a:outerShdw blurRad="38100" dist="38100" dir="2700000" algn="tl">
                  <a:srgbClr val="000000">
                    <a:alpha val="43137"/>
                  </a:srgbClr>
                </a:outerShdw>
              </a:effectLst>
              <a:uLnTx/>
              <a:uFillTx/>
              <a:latin typeface="Arial" pitchFamily="34" charset="0"/>
              <a:ea typeface="ＭＳ Ｐゴシック" pitchFamily="50" charset="-128"/>
              <a:cs typeface="+mn-cs"/>
            </a:endParaRPr>
          </a:p>
        </p:txBody>
      </p:sp>
      <p:sp>
        <p:nvSpPr>
          <p:cNvPr id="18" name="Rectangle 10"/>
          <p:cNvSpPr>
            <a:spLocks noChangeArrowheads="1"/>
          </p:cNvSpPr>
          <p:nvPr/>
        </p:nvSpPr>
        <p:spPr bwMode="auto">
          <a:xfrm>
            <a:off x="4507120" y="1098618"/>
            <a:ext cx="3803367" cy="457200"/>
          </a:xfrm>
          <a:prstGeom prst="rect">
            <a:avLst/>
          </a:prstGeom>
          <a:noFill/>
          <a:ln>
            <a:noFill/>
          </a:ln>
        </p:spPr>
        <p:txBody>
          <a:bodyPr anchor="ctr"/>
          <a:lstStyle>
            <a:lvl1pPr>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1800" b="1" i="0" u="none" strike="noStrike" kern="1200" cap="none" spc="0" normalizeH="0" baseline="0" noProof="0" dirty="0" smtClean="0">
                <a:ln>
                  <a:noFill/>
                </a:ln>
                <a:solidFill>
                  <a:srgbClr val="333399"/>
                </a:solidFill>
                <a:effectLst>
                  <a:outerShdw blurRad="38100" dist="38100" dir="2700000" algn="tl">
                    <a:srgbClr val="000000">
                      <a:alpha val="43137"/>
                    </a:srgbClr>
                  </a:outerShdw>
                </a:effectLst>
                <a:uLnTx/>
                <a:uFillTx/>
                <a:latin typeface="Arial" pitchFamily="34" charset="0"/>
                <a:ea typeface="ＭＳ Ｐゴシック" pitchFamily="50" charset="-128"/>
                <a:cs typeface="+mn-cs"/>
              </a:rPr>
              <a:t>X-ray absorption (XAS) spectra</a:t>
            </a:r>
            <a:endParaRPr kumimoji="1" lang="ja-JP" altLang="en-US" sz="5400" b="0" i="0" u="none" strike="noStrike" kern="1200" cap="none" spc="0" normalizeH="0" baseline="0" noProof="0" dirty="0" smtClean="0">
              <a:ln>
                <a:noFill/>
              </a:ln>
              <a:solidFill>
                <a:srgbClr val="333399"/>
              </a:solidFill>
              <a:effectLst>
                <a:outerShdw blurRad="38100" dist="38100" dir="2700000" algn="tl">
                  <a:srgbClr val="000000">
                    <a:alpha val="43137"/>
                  </a:srgbClr>
                </a:outerShdw>
              </a:effectLst>
              <a:uLnTx/>
              <a:uFillTx/>
              <a:latin typeface="Arial" pitchFamily="34" charset="0"/>
              <a:ea typeface="ＭＳ Ｐゴシック" pitchFamily="50" charset="-128"/>
              <a:cs typeface="+mn-cs"/>
            </a:endParaRPr>
          </a:p>
        </p:txBody>
      </p:sp>
      <p:grpSp>
        <p:nvGrpSpPr>
          <p:cNvPr id="8" name="グループ化 7"/>
          <p:cNvGrpSpPr/>
          <p:nvPr/>
        </p:nvGrpSpPr>
        <p:grpSpPr>
          <a:xfrm>
            <a:off x="265071" y="3647732"/>
            <a:ext cx="3935059" cy="1941539"/>
            <a:chOff x="212850" y="4213891"/>
            <a:chExt cx="4761421" cy="2349262"/>
          </a:xfrm>
        </p:grpSpPr>
        <p:pic>
          <p:nvPicPr>
            <p:cNvPr id="33797" name="Picture 6" descr="image0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3665" y="4379122"/>
              <a:ext cx="4045363" cy="1521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テキスト ボックス 1"/>
            <p:cNvSpPr txBox="1">
              <a:spLocks noChangeArrowheads="1"/>
            </p:cNvSpPr>
            <p:nvPr/>
          </p:nvSpPr>
          <p:spPr bwMode="auto">
            <a:xfrm>
              <a:off x="262824" y="5422614"/>
              <a:ext cx="128753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1800" b="1" i="0" u="none" strike="noStrike" kern="1200" cap="none" spc="0" normalizeH="0" baseline="0" noProof="0" dirty="0" smtClean="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Core level</a:t>
              </a:r>
              <a:endParaRPr kumimoji="1" lang="ja-JP" altLang="en-US" sz="18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p:txBody>
        </p:sp>
        <p:sp>
          <p:nvSpPr>
            <p:cNvPr id="12" name="テキスト ボックス 11"/>
            <p:cNvSpPr txBox="1">
              <a:spLocks noChangeArrowheads="1"/>
            </p:cNvSpPr>
            <p:nvPr/>
          </p:nvSpPr>
          <p:spPr bwMode="auto">
            <a:xfrm>
              <a:off x="212850" y="4213891"/>
              <a:ext cx="110806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800" b="1" i="0" u="none" strike="noStrike" kern="1200" cap="none" spc="0" normalizeH="0" baseline="0" noProof="0" dirty="0" smtClean="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Valence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800" b="1" i="0" u="none" strike="noStrike" kern="1200" cap="none" spc="0" normalizeH="0" baseline="0" noProof="0" dirty="0" smtClean="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level</a:t>
              </a:r>
              <a:endParaRPr kumimoji="1" lang="ja-JP" altLang="en-US" sz="18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p:txBody>
        </p:sp>
        <p:cxnSp>
          <p:nvCxnSpPr>
            <p:cNvPr id="16" name="直線矢印コネクタ 15"/>
            <p:cNvCxnSpPr/>
            <p:nvPr/>
          </p:nvCxnSpPr>
          <p:spPr bwMode="auto">
            <a:xfrm flipV="1">
              <a:off x="766880" y="4860778"/>
              <a:ext cx="0" cy="552288"/>
            </a:xfrm>
            <a:prstGeom prst="straightConnector1">
              <a:avLst/>
            </a:prstGeom>
            <a:solidFill>
              <a:schemeClr val="accent1"/>
            </a:solidFill>
            <a:ln w="28575" cap="flat" cmpd="sng" algn="ctr">
              <a:solidFill>
                <a:schemeClr val="tx1"/>
              </a:solidFill>
              <a:prstDash val="solid"/>
              <a:round/>
              <a:headEnd type="none" w="med" len="med"/>
              <a:tailEnd type="triangle" w="lg" len="lg"/>
            </a:ln>
            <a:effectLst/>
          </p:spPr>
        </p:cxnSp>
        <p:cxnSp>
          <p:nvCxnSpPr>
            <p:cNvPr id="4" name="直線矢印コネクタ 3"/>
            <p:cNvCxnSpPr/>
            <p:nvPr/>
          </p:nvCxnSpPr>
          <p:spPr bwMode="auto">
            <a:xfrm>
              <a:off x="4572000" y="5295292"/>
              <a:ext cx="0" cy="412993"/>
            </a:xfrm>
            <a:prstGeom prst="straightConnector1">
              <a:avLst/>
            </a:prstGeom>
            <a:solidFill>
              <a:schemeClr val="accent1"/>
            </a:solidFill>
            <a:ln w="12700" cap="flat" cmpd="sng" algn="ctr">
              <a:solidFill>
                <a:schemeClr val="tx1"/>
              </a:solidFill>
              <a:prstDash val="solid"/>
              <a:round/>
              <a:headEnd type="triangle" w="lg" len="lg"/>
              <a:tailEnd type="triangle" w="lg" len="lg"/>
            </a:ln>
            <a:effectLst/>
          </p:spPr>
        </p:cxnSp>
        <p:sp>
          <p:nvSpPr>
            <p:cNvPr id="20" name="テキスト ボックス 1"/>
            <p:cNvSpPr txBox="1">
              <a:spLocks noChangeArrowheads="1"/>
            </p:cNvSpPr>
            <p:nvPr/>
          </p:nvSpPr>
          <p:spPr bwMode="auto">
            <a:xfrm>
              <a:off x="3819788" y="5978378"/>
              <a:ext cx="115448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600" b="1" i="0" u="none" strike="noStrike" kern="1200" cap="none" spc="0" normalizeH="0" baseline="0" noProof="0" dirty="0" smtClean="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Spin-orbit</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600" b="1" i="0" u="none" strike="noStrike" kern="1200" cap="none" spc="0" normalizeH="0" baseline="0" noProof="0" dirty="0" smtClean="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splitting</a:t>
              </a:r>
              <a:endParaRPr kumimoji="1" lang="ja-JP" altLang="en-US" sz="16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p:txBody>
        </p:sp>
        <p:sp>
          <p:nvSpPr>
            <p:cNvPr id="38" name="テキスト ボックス 1"/>
            <p:cNvSpPr txBox="1">
              <a:spLocks noChangeArrowheads="1"/>
            </p:cNvSpPr>
            <p:nvPr/>
          </p:nvSpPr>
          <p:spPr bwMode="auto">
            <a:xfrm>
              <a:off x="3109624" y="4607495"/>
              <a:ext cx="556153" cy="400109"/>
            </a:xfrm>
            <a:prstGeom prst="rect">
              <a:avLst/>
            </a:prstGeom>
            <a:noFill/>
            <a:ln>
              <a:noFill/>
            </a:ln>
            <a:extLst/>
          </p:spPr>
          <p:txBody>
            <a:bodyPr wrap="square" anchor="ctr">
              <a:spAutoFit/>
            </a:bodyPr>
            <a:lstStyle>
              <a:lvl1pPr>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2000" b="0" i="0" u="none" strike="noStrike" kern="1200" cap="none" spc="0" normalizeH="0" baseline="0" noProof="0" dirty="0" smtClean="0">
                  <a:ln>
                    <a:noFill/>
                  </a:ln>
                  <a:solidFill>
                    <a:srgbClr val="0000CC"/>
                  </a:solidFill>
                  <a:effectLst/>
                  <a:uLnTx/>
                  <a:uFillTx/>
                  <a:latin typeface="Symbol" panose="05050102010706020507" pitchFamily="18" charset="2"/>
                  <a:ea typeface="ＭＳ Ｐゴシック" panose="020B0600070205080204" pitchFamily="50" charset="-128"/>
                  <a:cs typeface="Arial" panose="020B0604020202020204" pitchFamily="34" charset="0"/>
                </a:rPr>
                <a:t>s</a:t>
              </a:r>
              <a:r>
                <a:rPr kumimoji="1" lang="en-US" altLang="ja-JP" sz="2000" b="0" i="0" u="none" strike="noStrike" kern="1200" cap="none" spc="0" normalizeH="0" baseline="30000" noProof="0" dirty="0" smtClean="0">
                  <a:ln>
                    <a:noFill/>
                  </a:ln>
                  <a:solidFill>
                    <a:srgbClr val="0000CC"/>
                  </a:solidFill>
                  <a:effectLst/>
                  <a:uLnTx/>
                  <a:uFillTx/>
                  <a:latin typeface="Arial" panose="020B0604020202020204" pitchFamily="34" charset="0"/>
                  <a:ea typeface="ＭＳ Ｐゴシック" panose="020B0600070205080204" pitchFamily="50" charset="-128"/>
                  <a:cs typeface="Arial" panose="020B0604020202020204" pitchFamily="34" charset="0"/>
                </a:rPr>
                <a:t> -</a:t>
              </a:r>
              <a:endParaRPr kumimoji="1" lang="ja-JP" altLang="en-US" sz="2000" b="0" i="0" u="none" strike="noStrike" kern="1200" cap="none" spc="0" normalizeH="0" baseline="0" noProof="0" dirty="0">
                <a:ln>
                  <a:noFill/>
                </a:ln>
                <a:solidFill>
                  <a:srgbClr val="0000CC"/>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p:txBody>
        </p:sp>
        <p:sp>
          <p:nvSpPr>
            <p:cNvPr id="39" name="テキスト ボックス 1"/>
            <p:cNvSpPr txBox="1">
              <a:spLocks noChangeArrowheads="1"/>
            </p:cNvSpPr>
            <p:nvPr/>
          </p:nvSpPr>
          <p:spPr bwMode="auto">
            <a:xfrm>
              <a:off x="1367272" y="4639504"/>
              <a:ext cx="556153" cy="400109"/>
            </a:xfrm>
            <a:prstGeom prst="rect">
              <a:avLst/>
            </a:prstGeom>
            <a:noFill/>
            <a:ln>
              <a:noFill/>
            </a:ln>
            <a:extLst/>
          </p:spPr>
          <p:txBody>
            <a:bodyPr wrap="square" anchor="ctr">
              <a:spAutoFit/>
            </a:bodyPr>
            <a:lstStyle>
              <a:lvl1pPr>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2000" b="0" i="0" u="none" strike="noStrike" kern="1200" cap="none" spc="0" normalizeH="0" baseline="0" noProof="0" dirty="0" smtClean="0">
                  <a:ln>
                    <a:noFill/>
                  </a:ln>
                  <a:solidFill>
                    <a:srgbClr val="FF0000"/>
                  </a:solidFill>
                  <a:effectLst/>
                  <a:uLnTx/>
                  <a:uFillTx/>
                  <a:latin typeface="Symbol" panose="05050102010706020507" pitchFamily="18" charset="2"/>
                  <a:ea typeface="ＭＳ Ｐゴシック" panose="020B0600070205080204" pitchFamily="50" charset="-128"/>
                  <a:cs typeface="Arial" panose="020B0604020202020204" pitchFamily="34" charset="0"/>
                </a:rPr>
                <a:t>s</a:t>
              </a:r>
              <a:r>
                <a:rPr kumimoji="1" lang="en-US" altLang="ja-JP" sz="2000" b="0" i="0" u="none" strike="noStrike" kern="1200" cap="none" spc="0" normalizeH="0" baseline="30000" noProof="0" dirty="0" smtClean="0">
                  <a:ln>
                    <a:noFill/>
                  </a:ln>
                  <a:solidFill>
                    <a:srgbClr val="FF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endParaRPr kumimoji="1" lang="ja-JP" altLang="en-US" sz="2000" b="0" i="0"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p:txBody>
        </p:sp>
      </p:grpSp>
      <p:sp>
        <p:nvSpPr>
          <p:cNvPr id="43" name="Text Box 24"/>
          <p:cNvSpPr txBox="1">
            <a:spLocks noChangeArrowheads="1"/>
          </p:cNvSpPr>
          <p:nvPr/>
        </p:nvSpPr>
        <p:spPr bwMode="auto">
          <a:xfrm>
            <a:off x="4262005" y="6495632"/>
            <a:ext cx="5184442"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4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rPr>
              <a:t>B. T. </a:t>
            </a:r>
            <a:r>
              <a:rPr kumimoji="1" lang="en-US" altLang="ja-JP" sz="1400" b="1" i="0" u="none" strike="noStrike" kern="1200" cap="none" spc="0" normalizeH="0" baseline="0" noProof="0" dirty="0" err="1">
                <a:ln>
                  <a:noFill/>
                </a:ln>
                <a:solidFill>
                  <a:srgbClr val="000000"/>
                </a:solidFill>
                <a:effectLst/>
                <a:uLnTx/>
                <a:uFillTx/>
                <a:latin typeface="Arial" panose="020B0604020202020204" pitchFamily="34" charset="0"/>
                <a:ea typeface="ＭＳ Ｐゴシック" panose="020B0600070205080204" pitchFamily="50" charset="-128"/>
                <a:cs typeface="+mn-cs"/>
              </a:rPr>
              <a:t>Thole</a:t>
            </a:r>
            <a:r>
              <a:rPr kumimoji="1" lang="en-US" altLang="ja-JP" sz="14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rPr>
              <a:t> </a:t>
            </a:r>
            <a:r>
              <a:rPr kumimoji="1" lang="en-US" altLang="ja-JP" sz="1400" b="1" i="1"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rPr>
              <a:t>et al.,</a:t>
            </a:r>
            <a:r>
              <a:rPr kumimoji="1" lang="en-US" altLang="ja-JP" sz="14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rPr>
              <a:t> </a:t>
            </a:r>
            <a:r>
              <a:rPr kumimoji="1" lang="en-US" altLang="ja-JP" sz="1400" b="1" i="0" u="none" strike="noStrike" kern="1200" cap="none" spc="0" normalizeH="0" baseline="0" noProof="0" dirty="0" smtClean="0">
                <a:ln>
                  <a:noFill/>
                </a:ln>
                <a:solidFill>
                  <a:srgbClr val="000000"/>
                </a:solidFill>
                <a:effectLst/>
                <a:uLnTx/>
                <a:uFillTx/>
                <a:latin typeface="Arial" panose="020B0604020202020204" pitchFamily="34" charset="0"/>
                <a:ea typeface="ＭＳ Ｐゴシック" panose="020B0600070205080204" pitchFamily="50" charset="-128"/>
                <a:cs typeface="+mn-cs"/>
              </a:rPr>
              <a:t>PRL (1992), </a:t>
            </a:r>
            <a:r>
              <a:rPr kumimoji="1" lang="en-US" altLang="ja-JP" sz="14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rPr>
              <a:t>P. </a:t>
            </a:r>
            <a:r>
              <a:rPr kumimoji="1" lang="en-US" altLang="ja-JP" sz="1400" b="1" i="0" u="none" strike="noStrike" kern="1200" cap="none" spc="0" normalizeH="0" baseline="0" noProof="0" dirty="0" err="1">
                <a:ln>
                  <a:noFill/>
                </a:ln>
                <a:solidFill>
                  <a:srgbClr val="000000"/>
                </a:solidFill>
                <a:effectLst/>
                <a:uLnTx/>
                <a:uFillTx/>
                <a:latin typeface="Arial" panose="020B0604020202020204" pitchFamily="34" charset="0"/>
                <a:ea typeface="ＭＳ Ｐゴシック" panose="020B0600070205080204" pitchFamily="50" charset="-128"/>
                <a:cs typeface="+mn-cs"/>
              </a:rPr>
              <a:t>Carra</a:t>
            </a:r>
            <a:r>
              <a:rPr kumimoji="1" lang="en-US" altLang="ja-JP" sz="14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rPr>
              <a:t> </a:t>
            </a:r>
            <a:r>
              <a:rPr kumimoji="1" lang="en-US" altLang="ja-JP" sz="1400" b="1" i="1"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rPr>
              <a:t>et al.,</a:t>
            </a:r>
            <a:r>
              <a:rPr kumimoji="1" lang="en-US" altLang="ja-JP" sz="14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rPr>
              <a:t> PRL  </a:t>
            </a:r>
            <a:r>
              <a:rPr kumimoji="1" lang="en-US" altLang="ja-JP" sz="1400" b="1" i="0" u="none" strike="noStrike" kern="1200" cap="none" spc="0" normalizeH="0" baseline="0" noProof="0" dirty="0" smtClean="0">
                <a:ln>
                  <a:noFill/>
                </a:ln>
                <a:solidFill>
                  <a:srgbClr val="000000"/>
                </a:solidFill>
                <a:effectLst/>
                <a:uLnTx/>
                <a:uFillTx/>
                <a:latin typeface="Arial" panose="020B0604020202020204" pitchFamily="34" charset="0"/>
                <a:ea typeface="ＭＳ Ｐゴシック" panose="020B0600070205080204" pitchFamily="50" charset="-128"/>
                <a:cs typeface="+mn-cs"/>
              </a:rPr>
              <a:t>(1993)</a:t>
            </a:r>
            <a:endParaRPr kumimoji="1" lang="en-US" altLang="ja-JP" sz="14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44" name="Rectangle 10"/>
          <p:cNvSpPr>
            <a:spLocks noChangeArrowheads="1"/>
          </p:cNvSpPr>
          <p:nvPr/>
        </p:nvSpPr>
        <p:spPr bwMode="auto">
          <a:xfrm>
            <a:off x="6909464" y="3508138"/>
            <a:ext cx="2145636" cy="309520"/>
          </a:xfrm>
          <a:prstGeom prst="rect">
            <a:avLst/>
          </a:prstGeom>
          <a:solidFill>
            <a:schemeClr val="bg1"/>
          </a:solidFill>
          <a:ln>
            <a:noFill/>
          </a:ln>
        </p:spPr>
        <p:txBody>
          <a:bodyPr anchor="ctr"/>
          <a:lstStyle>
            <a:lvl1pPr>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1800" b="1" i="1" u="none" strike="noStrike" kern="1200" cap="none" spc="0" normalizeH="0" baseline="0" noProof="0" dirty="0" err="1" smtClean="0">
                <a:ln>
                  <a:noFill/>
                </a:ln>
                <a:solidFill>
                  <a:srgbClr val="333399"/>
                </a:solidFill>
                <a:effectLst/>
                <a:uLnTx/>
                <a:uFillTx/>
                <a:latin typeface="Arial" pitchFamily="34" charset="0"/>
                <a:ea typeface="ＭＳ Ｐゴシック" pitchFamily="50" charset="-128"/>
                <a:cs typeface="+mn-cs"/>
              </a:rPr>
              <a:t>M</a:t>
            </a:r>
            <a:r>
              <a:rPr kumimoji="1" lang="en-US" altLang="ja-JP" sz="1800" b="1" i="0" u="none" strike="noStrike" kern="1200" cap="none" spc="0" normalizeH="0" baseline="-25000" noProof="0" dirty="0" err="1" smtClean="0">
                <a:ln>
                  <a:noFill/>
                </a:ln>
                <a:solidFill>
                  <a:srgbClr val="333399"/>
                </a:solidFill>
                <a:effectLst/>
                <a:uLnTx/>
                <a:uFillTx/>
                <a:latin typeface="Arial" pitchFamily="34" charset="0"/>
                <a:ea typeface="ＭＳ Ｐゴシック" pitchFamily="50" charset="-128"/>
                <a:cs typeface="+mn-cs"/>
              </a:rPr>
              <a:t>spin</a:t>
            </a:r>
            <a:r>
              <a:rPr kumimoji="1" lang="en-US" altLang="ja-JP" sz="1800" b="1" i="1" u="none" strike="noStrike" kern="1200" cap="none" spc="0" normalizeH="0" baseline="-25000" noProof="0" dirty="0" smtClean="0">
                <a:ln>
                  <a:noFill/>
                </a:ln>
                <a:solidFill>
                  <a:srgbClr val="333399"/>
                </a:solidFill>
                <a:effectLst/>
                <a:uLnTx/>
                <a:uFillTx/>
                <a:latin typeface="Arial" pitchFamily="34" charset="0"/>
                <a:ea typeface="ＭＳ Ｐゴシック" pitchFamily="50" charset="-128"/>
                <a:cs typeface="+mn-cs"/>
              </a:rPr>
              <a:t> </a:t>
            </a:r>
            <a:r>
              <a:rPr kumimoji="1" lang="en-US" altLang="ja-JP" sz="1800" b="1" i="1" u="none" strike="noStrike" kern="1200" cap="none" spc="0" normalizeH="0" baseline="0" noProof="0" dirty="0" smtClean="0">
                <a:ln>
                  <a:noFill/>
                </a:ln>
                <a:solidFill>
                  <a:srgbClr val="333399"/>
                </a:solidFill>
                <a:effectLst/>
                <a:uLnTx/>
                <a:uFillTx/>
                <a:latin typeface="Arial" pitchFamily="34" charset="0"/>
                <a:ea typeface="ＭＳ Ｐゴシック" pitchFamily="50" charset="-128"/>
                <a:cs typeface="+mn-cs"/>
              </a:rPr>
              <a:t>+ </a:t>
            </a:r>
            <a:r>
              <a:rPr kumimoji="1" lang="en-US" altLang="ja-JP" sz="1600" b="1" i="0" u="none" strike="noStrike" kern="1200" cap="none" spc="0" normalizeH="0" baseline="0" noProof="0" dirty="0" smtClean="0">
                <a:ln>
                  <a:noFill/>
                </a:ln>
                <a:solidFill>
                  <a:srgbClr val="333399"/>
                </a:solidFill>
                <a:effectLst/>
                <a:uLnTx/>
                <a:uFillTx/>
                <a:latin typeface="Arial" pitchFamily="34" charset="0"/>
                <a:ea typeface="ＭＳ Ｐゴシック" pitchFamily="50" charset="-128"/>
                <a:cs typeface="+mn-cs"/>
              </a:rPr>
              <a:t>(7/2)</a:t>
            </a:r>
            <a:r>
              <a:rPr kumimoji="1" lang="en-US" altLang="ja-JP" sz="1800" b="1" i="1" u="none" strike="noStrike" kern="1200" cap="none" spc="0" normalizeH="0" baseline="0" noProof="0" dirty="0" smtClean="0">
                <a:ln>
                  <a:noFill/>
                </a:ln>
                <a:solidFill>
                  <a:srgbClr val="333399"/>
                </a:solidFill>
                <a:effectLst/>
                <a:uLnTx/>
                <a:uFillTx/>
                <a:latin typeface="Arial" pitchFamily="34" charset="0"/>
                <a:ea typeface="ＭＳ Ｐゴシック" pitchFamily="50" charset="-128"/>
                <a:cs typeface="+mn-cs"/>
              </a:rPr>
              <a:t>M</a:t>
            </a:r>
            <a:r>
              <a:rPr kumimoji="1" lang="en-US" altLang="ja-JP" sz="1800" b="1" i="1" u="none" strike="noStrike" kern="1200" cap="none" spc="0" normalizeH="0" baseline="-25000" noProof="0" dirty="0" smtClean="0">
                <a:ln>
                  <a:noFill/>
                </a:ln>
                <a:solidFill>
                  <a:srgbClr val="333399"/>
                </a:solidFill>
                <a:effectLst/>
                <a:uLnTx/>
                <a:uFillTx/>
                <a:latin typeface="Arial" pitchFamily="34" charset="0"/>
                <a:ea typeface="ＭＳ Ｐゴシック" pitchFamily="50" charset="-128"/>
                <a:cs typeface="+mn-cs"/>
              </a:rPr>
              <a:t>T</a:t>
            </a:r>
            <a:endParaRPr kumimoji="1" lang="ja-JP" altLang="en-US" sz="5400" b="0" i="1" u="none" strike="noStrike" kern="1200" cap="none" spc="0" normalizeH="0" baseline="-25000" noProof="0" dirty="0" smtClean="0">
              <a:ln>
                <a:noFill/>
              </a:ln>
              <a:solidFill>
                <a:srgbClr val="333399"/>
              </a:solidFill>
              <a:effectLst/>
              <a:uLnTx/>
              <a:uFillTx/>
              <a:latin typeface="Arial" pitchFamily="34" charset="0"/>
              <a:ea typeface="ＭＳ Ｐゴシック" pitchFamily="50" charset="-128"/>
              <a:cs typeface="+mn-cs"/>
            </a:endParaRPr>
          </a:p>
        </p:txBody>
      </p:sp>
      <p:sp>
        <p:nvSpPr>
          <p:cNvPr id="45" name="Rectangle 10"/>
          <p:cNvSpPr>
            <a:spLocks noChangeArrowheads="1"/>
          </p:cNvSpPr>
          <p:nvPr/>
        </p:nvSpPr>
        <p:spPr bwMode="auto">
          <a:xfrm>
            <a:off x="6732240" y="4616893"/>
            <a:ext cx="2485767" cy="396283"/>
          </a:xfrm>
          <a:prstGeom prst="rect">
            <a:avLst/>
          </a:prstGeom>
          <a:noFill/>
          <a:ln>
            <a:noFill/>
          </a:ln>
        </p:spPr>
        <p:txBody>
          <a:bodyPr anchor="ctr"/>
          <a:lstStyle>
            <a:lvl1pPr>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1400" b="1" i="1" u="none" strike="noStrike" kern="1200" cap="none" spc="0" normalizeH="0" baseline="0" noProof="0" dirty="0" smtClean="0">
                <a:ln>
                  <a:noFill/>
                </a:ln>
                <a:solidFill>
                  <a:srgbClr val="333399"/>
                </a:solidFill>
                <a:effectLst/>
                <a:uLnTx/>
                <a:uFillTx/>
                <a:latin typeface="Arial" pitchFamily="34" charset="0"/>
                <a:ea typeface="ＭＳ Ｐゴシック" pitchFamily="50" charset="-128"/>
                <a:cs typeface="+mn-cs"/>
              </a:rPr>
              <a:t>M</a:t>
            </a:r>
            <a:r>
              <a:rPr kumimoji="1" lang="en-US" altLang="ja-JP" sz="1400" b="1" i="1" u="none" strike="noStrike" kern="1200" cap="none" spc="0" normalizeH="0" baseline="-25000" noProof="0" dirty="0" smtClean="0">
                <a:ln>
                  <a:noFill/>
                </a:ln>
                <a:solidFill>
                  <a:srgbClr val="333399"/>
                </a:solidFill>
                <a:effectLst/>
                <a:uLnTx/>
                <a:uFillTx/>
                <a:latin typeface="Arial" pitchFamily="34" charset="0"/>
                <a:ea typeface="ＭＳ Ｐゴシック" pitchFamily="50" charset="-128"/>
                <a:cs typeface="+mn-cs"/>
              </a:rPr>
              <a:t>T </a:t>
            </a:r>
            <a:r>
              <a:rPr kumimoji="1" lang="en-US" altLang="ja-JP" sz="1400" b="1" i="0" u="none" strike="noStrike" kern="1200" cap="none" spc="0" normalizeH="0" baseline="0" noProof="0" dirty="0" smtClean="0">
                <a:ln>
                  <a:noFill/>
                </a:ln>
                <a:solidFill>
                  <a:srgbClr val="333399"/>
                </a:solidFill>
                <a:effectLst/>
                <a:uLnTx/>
                <a:uFillTx/>
                <a:latin typeface="Arial" pitchFamily="34" charset="0"/>
                <a:ea typeface="ＭＳ Ｐゴシック" pitchFamily="50" charset="-128"/>
                <a:cs typeface="+mn-cs"/>
              </a:rPr>
              <a:t>= -</a:t>
            </a:r>
            <a:r>
              <a:rPr kumimoji="1" lang="en-US" altLang="ja-JP" sz="1400" b="1" i="0" u="none" strike="noStrike" kern="1200" cap="none" spc="0" normalizeH="0" baseline="0" noProof="0" dirty="0" err="1" smtClean="0">
                <a:ln>
                  <a:noFill/>
                </a:ln>
                <a:solidFill>
                  <a:srgbClr val="333399"/>
                </a:solidFill>
                <a:effectLst/>
                <a:uLnTx/>
                <a:uFillTx/>
                <a:latin typeface="Symbol" panose="05050102010706020507" pitchFamily="18" charset="2"/>
                <a:ea typeface="ＭＳ Ｐゴシック" pitchFamily="50" charset="-128"/>
                <a:cs typeface="+mn-cs"/>
              </a:rPr>
              <a:t>m</a:t>
            </a:r>
            <a:r>
              <a:rPr kumimoji="1" lang="en-US" altLang="ja-JP" sz="1400" b="1" i="0" u="none" strike="noStrike" kern="1200" cap="none" spc="0" normalizeH="0" baseline="-25000" noProof="0" dirty="0" err="1" smtClean="0">
                <a:ln>
                  <a:noFill/>
                </a:ln>
                <a:solidFill>
                  <a:srgbClr val="333399"/>
                </a:solidFill>
                <a:effectLst/>
                <a:uLnTx/>
                <a:uFillTx/>
                <a:latin typeface="Arial" pitchFamily="34" charset="0"/>
                <a:ea typeface="ＭＳ Ｐゴシック" pitchFamily="50" charset="-128"/>
                <a:cs typeface="+mn-cs"/>
              </a:rPr>
              <a:t>B</a:t>
            </a:r>
            <a:r>
              <a:rPr kumimoji="1" lang="en-US" altLang="ja-JP" sz="1400" b="1" i="1" u="none" strike="noStrike" kern="1200" cap="none" spc="0" normalizeH="0" baseline="0" noProof="0" dirty="0" err="1" smtClean="0">
                <a:ln>
                  <a:noFill/>
                </a:ln>
                <a:solidFill>
                  <a:srgbClr val="333399"/>
                </a:solidFill>
                <a:effectLst/>
                <a:uLnTx/>
                <a:uFillTx/>
                <a:latin typeface="Arial" pitchFamily="34" charset="0"/>
                <a:ea typeface="ＭＳ Ｐゴシック" pitchFamily="50" charset="-128"/>
                <a:cs typeface="+mn-cs"/>
              </a:rPr>
              <a:t>T</a:t>
            </a:r>
            <a:r>
              <a:rPr kumimoji="1" lang="en-US" altLang="ja-JP" sz="1400" b="1" i="1" u="none" strike="noStrike" kern="1200" cap="none" spc="0" normalizeH="0" baseline="0" noProof="0" dirty="0" smtClean="0">
                <a:ln>
                  <a:noFill/>
                </a:ln>
                <a:solidFill>
                  <a:srgbClr val="333399"/>
                </a:solidFill>
                <a:effectLst/>
                <a:uLnTx/>
                <a:uFillTx/>
                <a:latin typeface="Arial" pitchFamily="34" charset="0"/>
                <a:ea typeface="ＭＳ Ｐゴシック" pitchFamily="50" charset="-128"/>
                <a:cs typeface="+mn-cs"/>
              </a:rPr>
              <a:t> </a:t>
            </a:r>
            <a:r>
              <a:rPr kumimoji="1" lang="en-US" altLang="ja-JP" sz="1400" b="1" i="0" u="none" strike="noStrike" kern="1200" cap="none" spc="0" normalizeH="0" baseline="0" noProof="0" dirty="0" smtClean="0">
                <a:ln>
                  <a:noFill/>
                </a:ln>
                <a:solidFill>
                  <a:srgbClr val="333399"/>
                </a:solidFill>
                <a:effectLst/>
                <a:uLnTx/>
                <a:uFillTx/>
                <a:latin typeface="Arial" pitchFamily="34" charset="0"/>
                <a:ea typeface="ＭＳ Ｐゴシック" pitchFamily="50" charset="-128"/>
                <a:cs typeface="+mn-cs"/>
              </a:rPr>
              <a:t>: Magnetic dipole</a:t>
            </a:r>
            <a:endParaRPr kumimoji="1" lang="ja-JP" altLang="en-US" sz="4400" b="0" i="1" u="none" strike="noStrike" kern="1200" cap="none" spc="0" normalizeH="0" baseline="-25000" noProof="0" dirty="0" smtClean="0">
              <a:ln>
                <a:noFill/>
              </a:ln>
              <a:solidFill>
                <a:srgbClr val="333399"/>
              </a:solidFill>
              <a:effectLst/>
              <a:uLnTx/>
              <a:uFillTx/>
              <a:latin typeface="Arial" pitchFamily="34" charset="0"/>
              <a:ea typeface="ＭＳ Ｐゴシック" pitchFamily="50" charset="-128"/>
              <a:cs typeface="+mn-cs"/>
            </a:endParaRPr>
          </a:p>
        </p:txBody>
      </p:sp>
      <p:sp>
        <p:nvSpPr>
          <p:cNvPr id="46" name="角丸四角形 45"/>
          <p:cNvSpPr/>
          <p:nvPr/>
        </p:nvSpPr>
        <p:spPr bwMode="auto">
          <a:xfrm>
            <a:off x="8409586" y="3573016"/>
            <a:ext cx="292229" cy="245431"/>
          </a:xfrm>
          <a:prstGeom prst="roundRect">
            <a:avLst/>
          </a:prstGeom>
          <a:solidFill>
            <a:srgbClr val="C00000">
              <a:alpha val="23922"/>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en-US" sz="2000" b="0" i="0" u="none" strike="noStrike" kern="1200" cap="none" spc="0" normalizeH="0" baseline="0" noProof="0" smtClean="0">
              <a:ln>
                <a:noFill/>
              </a:ln>
              <a:solidFill>
                <a:prstClr val="black"/>
              </a:solidFill>
              <a:effectLst/>
              <a:uLnTx/>
              <a:uFillTx/>
              <a:latin typeface="Arial" pitchFamily="34" charset="0"/>
              <a:ea typeface="ＭＳ Ｐゴシック" pitchFamily="50" charset="-128"/>
              <a:cs typeface="+mn-cs"/>
            </a:endParaRPr>
          </a:p>
        </p:txBody>
      </p:sp>
      <p:sp>
        <p:nvSpPr>
          <p:cNvPr id="50" name="角丸四角形 49"/>
          <p:cNvSpPr/>
          <p:nvPr/>
        </p:nvSpPr>
        <p:spPr bwMode="auto">
          <a:xfrm>
            <a:off x="6768127" y="4695737"/>
            <a:ext cx="2378824" cy="245431"/>
          </a:xfrm>
          <a:prstGeom prst="roundRect">
            <a:avLst/>
          </a:prstGeom>
          <a:solidFill>
            <a:srgbClr val="C00000">
              <a:alpha val="23922"/>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en-US" sz="2000" b="0" i="0" u="none" strike="noStrike" kern="1200" cap="none" spc="0" normalizeH="0" baseline="0" noProof="0" smtClean="0">
              <a:ln>
                <a:noFill/>
              </a:ln>
              <a:solidFill>
                <a:prstClr val="black"/>
              </a:solidFill>
              <a:effectLst/>
              <a:uLnTx/>
              <a:uFillTx/>
              <a:latin typeface="Arial" pitchFamily="34" charset="0"/>
              <a:ea typeface="ＭＳ Ｐゴシック" pitchFamily="50" charset="-128"/>
              <a:cs typeface="+mn-cs"/>
            </a:endParaRPr>
          </a:p>
        </p:txBody>
      </p:sp>
      <p:sp>
        <p:nvSpPr>
          <p:cNvPr id="51" name="角丸四角形 50"/>
          <p:cNvSpPr/>
          <p:nvPr/>
        </p:nvSpPr>
        <p:spPr bwMode="auto">
          <a:xfrm>
            <a:off x="4394268" y="3264746"/>
            <a:ext cx="4646026" cy="3227918"/>
          </a:xfrm>
          <a:prstGeom prst="roundRect">
            <a:avLst/>
          </a:prstGeom>
          <a:noFill/>
          <a:ln w="2857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1" lang="ja-JP" altLang="en-US" sz="2000" b="0" i="0" u="none" strike="noStrike" cap="none" normalizeH="0" baseline="0" smtClean="0">
              <a:ln>
                <a:noFill/>
              </a:ln>
              <a:solidFill>
                <a:schemeClr val="tx1"/>
              </a:solidFill>
              <a:effectLst/>
              <a:latin typeface="Arial" pitchFamily="34" charset="0"/>
              <a:ea typeface="ＭＳ Ｐゴシック" pitchFamily="50" charset="-128"/>
            </a:endParaRPr>
          </a:p>
        </p:txBody>
      </p:sp>
    </p:spTree>
    <p:extLst>
      <p:ext uri="{BB962C8B-B14F-4D97-AF65-F5344CB8AC3E}">
        <p14:creationId xmlns:p14="http://schemas.microsoft.com/office/powerpoint/2010/main" val="747073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diamond(in)">
                                      <p:cBhvr>
                                        <p:cTn id="7" dur="2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a:spLocks noChangeArrowheads="1"/>
          </p:cNvSpPr>
          <p:nvPr/>
        </p:nvSpPr>
        <p:spPr bwMode="auto">
          <a:xfrm>
            <a:off x="533400" y="0"/>
            <a:ext cx="7772400" cy="1143000"/>
          </a:xfrm>
          <a:prstGeom prst="rect">
            <a:avLst/>
          </a:prstGeom>
          <a:noFill/>
          <a:ln w="9525">
            <a:noFill/>
            <a:miter lim="800000"/>
            <a:headEnd/>
            <a:tailEn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zh-TW" sz="2800" b="1" i="0" u="none" strike="noStrike" kern="1200" cap="none" spc="0" normalizeH="0" baseline="0" noProof="0" dirty="0" smtClean="0">
                <a:ln>
                  <a:noFill/>
                </a:ln>
                <a:solidFill>
                  <a:srgbClr val="006600"/>
                </a:solidFill>
                <a:effectLst>
                  <a:outerShdw blurRad="38100" dist="38100" dir="2700000" algn="tl">
                    <a:srgbClr val="C0C0C0"/>
                  </a:outerShdw>
                </a:effectLst>
                <a:uLnTx/>
                <a:uFillTx/>
                <a:latin typeface="Arial" panose="020B0604020202020204" pitchFamily="34" charset="0"/>
                <a:ea typeface="ＭＳ Ｐゴシック" panose="020B0600070205080204" pitchFamily="50" charset="-128"/>
                <a:cs typeface="Arial" panose="020B0604020202020204" pitchFamily="34" charset="0"/>
              </a:rPr>
              <a:t>XMCD</a:t>
            </a:r>
            <a:r>
              <a:rPr kumimoji="1" lang="en-US" altLang="zh-TW" sz="2800" b="1" i="0" u="none" strike="noStrike" kern="1200" cap="none" spc="0" normalizeH="0" baseline="0" noProof="0" dirty="0">
                <a:ln>
                  <a:noFill/>
                </a:ln>
                <a:solidFill>
                  <a:srgbClr val="006600"/>
                </a:solidFill>
                <a:effectLst>
                  <a:outerShdw blurRad="38100" dist="38100" dir="2700000" algn="tl">
                    <a:srgbClr val="C0C0C0"/>
                  </a:outerShdw>
                </a:effectLst>
                <a:uLnTx/>
                <a:uFillTx/>
                <a:latin typeface="Arial" panose="020B0604020202020204" pitchFamily="34" charset="0"/>
                <a:ea typeface="ＭＳ Ｐゴシック" panose="020B0600070205080204" pitchFamily="50" charset="-128"/>
                <a:cs typeface="Arial" panose="020B0604020202020204" pitchFamily="34" charset="0"/>
              </a:rPr>
              <a:t> </a:t>
            </a:r>
            <a:r>
              <a:rPr kumimoji="1" lang="en-US" altLang="zh-TW" sz="2800" b="1" i="0" u="none" strike="noStrike" kern="1200" cap="none" spc="0" normalizeH="0" baseline="0" noProof="0" dirty="0" smtClean="0">
                <a:ln>
                  <a:noFill/>
                </a:ln>
                <a:solidFill>
                  <a:srgbClr val="006600"/>
                </a:solidFill>
                <a:effectLst>
                  <a:outerShdw blurRad="38100" dist="38100" dir="2700000" algn="tl">
                    <a:srgbClr val="C0C0C0"/>
                  </a:outerShdw>
                </a:effectLst>
                <a:uLnTx/>
                <a:uFillTx/>
                <a:latin typeface="Arial" panose="020B0604020202020204" pitchFamily="34" charset="0"/>
                <a:ea typeface="ＭＳ Ｐゴシック" panose="020B0600070205080204" pitchFamily="50" charset="-128"/>
                <a:cs typeface="Arial" panose="020B0604020202020204" pitchFamily="34" charset="0"/>
              </a:rPr>
              <a:t>sum rules in conventional (longitudinal) geometry </a:t>
            </a:r>
            <a:endParaRPr kumimoji="1" lang="zh-TW" altLang="en-US" sz="2800" b="1" i="0" u="none" strike="noStrike" kern="1200" cap="none" spc="0" normalizeH="0" baseline="0" noProof="0" dirty="0">
              <a:ln>
                <a:noFill/>
              </a:ln>
              <a:solidFill>
                <a:srgbClr val="006600"/>
              </a:solidFill>
              <a:effectLst>
                <a:outerShdw blurRad="38100" dist="38100" dir="2700000" algn="tl">
                  <a:srgbClr val="C0C0C0"/>
                </a:outerShdw>
              </a:effectLst>
              <a:uLnTx/>
              <a:uFillTx/>
              <a:latin typeface="Arial" panose="020B0604020202020204" pitchFamily="34" charset="0"/>
              <a:ea typeface="ＭＳ Ｐゴシック" panose="020B0600070205080204" pitchFamily="50" charset="-128"/>
              <a:cs typeface="Arial" panose="020B0604020202020204" pitchFamily="34" charset="0"/>
            </a:endParaRPr>
          </a:p>
        </p:txBody>
      </p:sp>
      <p:sp>
        <p:nvSpPr>
          <p:cNvPr id="7" name="Rectangle 7"/>
          <p:cNvSpPr>
            <a:spLocks noChangeArrowheads="1"/>
          </p:cNvSpPr>
          <p:nvPr/>
        </p:nvSpPr>
        <p:spPr bwMode="auto">
          <a:xfrm>
            <a:off x="609600" y="1066800"/>
            <a:ext cx="7924800" cy="76200"/>
          </a:xfrm>
          <a:prstGeom prst="rect">
            <a:avLst/>
          </a:prstGeom>
          <a:gradFill rotWithShape="0">
            <a:gsLst>
              <a:gs pos="0">
                <a:srgbClr val="66FFCC"/>
              </a:gs>
              <a:gs pos="100000">
                <a:schemeClr val="accent2"/>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11" name="テキスト ボックス 1"/>
          <p:cNvSpPr txBox="1">
            <a:spLocks noChangeArrowheads="1"/>
          </p:cNvSpPr>
          <p:nvPr/>
        </p:nvSpPr>
        <p:spPr bwMode="auto">
          <a:xfrm>
            <a:off x="439565" y="1232279"/>
            <a:ext cx="2519731" cy="400110"/>
          </a:xfrm>
          <a:prstGeom prst="rect">
            <a:avLst/>
          </a:prstGeom>
          <a:noFill/>
          <a:ln>
            <a:noFill/>
          </a:ln>
          <a:extLst/>
        </p:spPr>
        <p:txBody>
          <a:bodyPr wrap="square" anchor="ctr">
            <a:spAutoFit/>
          </a:bodyPr>
          <a:lstStyle>
            <a:lvl1pPr>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2000" b="1" i="0" u="none" strike="noStrike" kern="1200" cap="none" spc="0" normalizeH="0" baseline="0" noProof="0" dirty="0" smtClean="0">
                <a:ln>
                  <a:noFill/>
                </a:ln>
                <a:solidFill>
                  <a:srgbClr val="333399"/>
                </a:solidFill>
                <a:effectLst>
                  <a:outerShdw blurRad="38100" dist="38100" dir="2700000" algn="tl">
                    <a:srgbClr val="000000">
                      <a:alpha val="43137"/>
                    </a:srgbClr>
                  </a:outerShdw>
                </a:effectLst>
                <a:uLnTx/>
                <a:uFillTx/>
                <a:latin typeface="Arial" panose="020B0604020202020204" pitchFamily="34" charset="0"/>
                <a:ea typeface="ＭＳ Ｐゴシック" panose="020B0600070205080204" pitchFamily="50" charset="-128"/>
                <a:cs typeface="Arial" panose="020B0604020202020204" pitchFamily="34" charset="0"/>
              </a:rPr>
              <a:t>Spin sum rule</a:t>
            </a:r>
            <a:endParaRPr kumimoji="1" lang="ja-JP" altLang="en-US" sz="2000" b="1" i="0" u="none" strike="noStrike" kern="1200" cap="none" spc="0" normalizeH="0" baseline="0" noProof="0" dirty="0">
              <a:ln>
                <a:noFill/>
              </a:ln>
              <a:solidFill>
                <a:srgbClr val="333399"/>
              </a:solidFill>
              <a:effectLst>
                <a:outerShdw blurRad="38100" dist="38100" dir="2700000" algn="tl">
                  <a:srgbClr val="000000">
                    <a:alpha val="43137"/>
                  </a:srgbClr>
                </a:outerShdw>
              </a:effectLst>
              <a:uLnTx/>
              <a:uFillTx/>
              <a:latin typeface="Arial" panose="020B0604020202020204" pitchFamily="34" charset="0"/>
              <a:ea typeface="ＭＳ Ｐゴシック" panose="020B0600070205080204" pitchFamily="50" charset="-128"/>
              <a:cs typeface="Arial" panose="020B0604020202020204" pitchFamily="34" charset="0"/>
            </a:endParaRPr>
          </a:p>
        </p:txBody>
      </p:sp>
      <p:pic>
        <p:nvPicPr>
          <p:cNvPr id="82" name="図 81"/>
          <p:cNvPicPr>
            <a:picLocks noChangeAspect="1"/>
          </p:cNvPicPr>
          <p:nvPr/>
        </p:nvPicPr>
        <p:blipFill>
          <a:blip r:embed="rId3"/>
          <a:stretch>
            <a:fillRect/>
          </a:stretch>
        </p:blipFill>
        <p:spPr>
          <a:xfrm>
            <a:off x="869487" y="1985556"/>
            <a:ext cx="5722872" cy="897397"/>
          </a:xfrm>
          <a:prstGeom prst="rect">
            <a:avLst/>
          </a:prstGeom>
        </p:spPr>
      </p:pic>
      <p:pic>
        <p:nvPicPr>
          <p:cNvPr id="83" name="図 82"/>
          <p:cNvPicPr>
            <a:picLocks noChangeAspect="1"/>
          </p:cNvPicPr>
          <p:nvPr/>
        </p:nvPicPr>
        <p:blipFill>
          <a:blip r:embed="rId4"/>
          <a:stretch>
            <a:fillRect/>
          </a:stretch>
        </p:blipFill>
        <p:spPr>
          <a:xfrm>
            <a:off x="843904" y="5254627"/>
            <a:ext cx="5211198" cy="889525"/>
          </a:xfrm>
          <a:prstGeom prst="rect">
            <a:avLst/>
          </a:prstGeom>
        </p:spPr>
      </p:pic>
      <p:sp>
        <p:nvSpPr>
          <p:cNvPr id="34" name="テキスト ボックス 33"/>
          <p:cNvSpPr txBox="1"/>
          <p:nvPr/>
        </p:nvSpPr>
        <p:spPr>
          <a:xfrm>
            <a:off x="5017596" y="6112167"/>
            <a:ext cx="3142207"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smtClean="0">
                <a:ln>
                  <a:noFill/>
                </a:ln>
                <a:solidFill>
                  <a:srgbClr val="000000"/>
                </a:solidFill>
                <a:effectLst/>
                <a:uLnTx/>
                <a:uFillTx/>
                <a:latin typeface="Arial" panose="020B0604020202020204" pitchFamily="34" charset="0"/>
                <a:ea typeface="ＭＳ Ｐゴシック"/>
                <a:cs typeface="Arial" panose="020B0604020202020204" pitchFamily="34" charset="0"/>
              </a:rPr>
              <a:t>: Unit vector || photon </a:t>
            </a:r>
            <a:r>
              <a:rPr kumimoji="1" lang="en-US" altLang="ja-JP" sz="1600" b="1" i="0" u="none" strike="noStrike" kern="1200" cap="none" spc="0" normalizeH="0" baseline="0" noProof="0" dirty="0" err="1" smtClean="0">
                <a:ln>
                  <a:noFill/>
                </a:ln>
                <a:solidFill>
                  <a:srgbClr val="000000"/>
                </a:solidFill>
                <a:effectLst/>
                <a:uLnTx/>
                <a:uFillTx/>
                <a:latin typeface="Arial" panose="020B0604020202020204" pitchFamily="34" charset="0"/>
                <a:ea typeface="ＭＳ Ｐゴシック"/>
                <a:cs typeface="Arial" panose="020B0604020202020204" pitchFamily="34" charset="0"/>
              </a:rPr>
              <a:t>helocity</a:t>
            </a:r>
            <a:endParaRPr kumimoji="1" lang="ja-JP" altLang="en-US" sz="16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Arial" panose="020B0604020202020204" pitchFamily="34" charset="0"/>
            </a:endParaRPr>
          </a:p>
        </p:txBody>
      </p:sp>
      <p:pic>
        <p:nvPicPr>
          <p:cNvPr id="35" name="図 34"/>
          <p:cNvPicPr>
            <a:picLocks noChangeAspect="1"/>
          </p:cNvPicPr>
          <p:nvPr/>
        </p:nvPicPr>
        <p:blipFill>
          <a:blip r:embed="rId5"/>
          <a:stretch>
            <a:fillRect/>
          </a:stretch>
        </p:blipFill>
        <p:spPr>
          <a:xfrm>
            <a:off x="4816145" y="6081149"/>
            <a:ext cx="243315" cy="343501"/>
          </a:xfrm>
          <a:prstGeom prst="rect">
            <a:avLst/>
          </a:prstGeom>
        </p:spPr>
      </p:pic>
      <p:sp>
        <p:nvSpPr>
          <p:cNvPr id="10" name="テキスト ボックス 1"/>
          <p:cNvSpPr txBox="1">
            <a:spLocks noChangeArrowheads="1"/>
          </p:cNvSpPr>
          <p:nvPr/>
        </p:nvSpPr>
        <p:spPr bwMode="auto">
          <a:xfrm>
            <a:off x="545198" y="4592605"/>
            <a:ext cx="2600660" cy="400110"/>
          </a:xfrm>
          <a:prstGeom prst="rect">
            <a:avLst/>
          </a:prstGeom>
          <a:noFill/>
          <a:ln>
            <a:noFill/>
          </a:ln>
          <a:extLst/>
        </p:spPr>
        <p:txBody>
          <a:bodyPr wrap="square" anchor="ctr">
            <a:spAutoFit/>
          </a:bodyPr>
          <a:lstStyle>
            <a:lvl1pPr>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2000" b="1" i="0" u="none" strike="noStrike" kern="1200" cap="none" spc="0" normalizeH="0" baseline="0" noProof="0" dirty="0" smtClean="0">
                <a:ln>
                  <a:noFill/>
                </a:ln>
                <a:solidFill>
                  <a:srgbClr val="333399"/>
                </a:solidFill>
                <a:effectLst>
                  <a:outerShdw blurRad="38100" dist="38100" dir="2700000" algn="tl">
                    <a:srgbClr val="000000">
                      <a:alpha val="43137"/>
                    </a:srgbClr>
                  </a:outerShdw>
                </a:effectLst>
                <a:uLnTx/>
                <a:uFillTx/>
                <a:latin typeface="Arial" panose="020B0604020202020204" pitchFamily="34" charset="0"/>
                <a:ea typeface="ＭＳ Ｐゴシック" panose="020B0600070205080204" pitchFamily="50" charset="-128"/>
                <a:cs typeface="Arial" panose="020B0604020202020204" pitchFamily="34" charset="0"/>
              </a:rPr>
              <a:t>Orbital sum rule</a:t>
            </a:r>
            <a:endParaRPr kumimoji="1" lang="ja-JP" altLang="en-US" sz="2000" b="1" i="0" u="none" strike="noStrike" kern="1200" cap="none" spc="0" normalizeH="0" baseline="0" noProof="0" dirty="0">
              <a:ln>
                <a:noFill/>
              </a:ln>
              <a:solidFill>
                <a:srgbClr val="333399"/>
              </a:solidFill>
              <a:effectLst>
                <a:outerShdw blurRad="38100" dist="38100" dir="2700000" algn="tl">
                  <a:srgbClr val="000000">
                    <a:alpha val="43137"/>
                  </a:srgbClr>
                </a:outerShdw>
              </a:effectLst>
              <a:uLnTx/>
              <a:uFillTx/>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66" name="グループ化 65"/>
          <p:cNvGrpSpPr/>
          <p:nvPr/>
        </p:nvGrpSpPr>
        <p:grpSpPr>
          <a:xfrm rot="19309250">
            <a:off x="5996466" y="2683531"/>
            <a:ext cx="2756388" cy="3213644"/>
            <a:chOff x="7338431" y="173255"/>
            <a:chExt cx="2756388" cy="3213644"/>
          </a:xfrm>
        </p:grpSpPr>
        <p:sp>
          <p:nvSpPr>
            <p:cNvPr id="67" name="角丸四角形 66"/>
            <p:cNvSpPr/>
            <p:nvPr/>
          </p:nvSpPr>
          <p:spPr bwMode="auto">
            <a:xfrm>
              <a:off x="7338431" y="173255"/>
              <a:ext cx="2756388" cy="3213644"/>
            </a:xfrm>
            <a:prstGeom prst="round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smtClean="0">
                <a:ln>
                  <a:noFill/>
                </a:ln>
                <a:solidFill>
                  <a:srgbClr val="000000"/>
                </a:solidFill>
                <a:effectLst/>
                <a:uLnTx/>
                <a:uFillTx/>
                <a:latin typeface="Times New Roman" pitchFamily="18" charset="0"/>
                <a:ea typeface="ＭＳ Ｐゴシック" pitchFamily="50" charset="-128"/>
                <a:cs typeface="+mn-cs"/>
              </a:endParaRPr>
            </a:p>
          </p:txBody>
        </p:sp>
        <p:grpSp>
          <p:nvGrpSpPr>
            <p:cNvPr id="68" name="グループ化 67"/>
            <p:cNvGrpSpPr/>
            <p:nvPr/>
          </p:nvGrpSpPr>
          <p:grpSpPr>
            <a:xfrm>
              <a:off x="7691524" y="420143"/>
              <a:ext cx="2330709" cy="2798261"/>
              <a:chOff x="7691524" y="420143"/>
              <a:chExt cx="2330709" cy="2798261"/>
            </a:xfrm>
          </p:grpSpPr>
          <p:grpSp>
            <p:nvGrpSpPr>
              <p:cNvPr id="69" name="グループ化 68"/>
              <p:cNvGrpSpPr/>
              <p:nvPr/>
            </p:nvGrpSpPr>
            <p:grpSpPr>
              <a:xfrm rot="2281122">
                <a:off x="7691524" y="1750434"/>
                <a:ext cx="1224136" cy="634771"/>
                <a:chOff x="6920790" y="4938123"/>
                <a:chExt cx="1224136" cy="634771"/>
              </a:xfrm>
            </p:grpSpPr>
            <p:sp>
              <p:nvSpPr>
                <p:cNvPr id="98" name="フローチャート: 磁気ディスク 97"/>
                <p:cNvSpPr/>
                <p:nvPr/>
              </p:nvSpPr>
              <p:spPr bwMode="auto">
                <a:xfrm>
                  <a:off x="6920790" y="4938123"/>
                  <a:ext cx="1224136" cy="634771"/>
                </a:xfrm>
                <a:prstGeom prst="flowChartMagneticDisk">
                  <a:avLst/>
                </a:prstGeom>
                <a:solidFill>
                  <a:srgbClr val="C00000">
                    <a:alpha val="41176"/>
                  </a:srgbClr>
                </a:solidFill>
                <a:ln w="9525" cap="flat" cmpd="sng" algn="ctr">
                  <a:solidFill>
                    <a:srgbClr val="000000"/>
                  </a:solidFill>
                  <a:prstDash val="solid"/>
                  <a:round/>
                  <a:headEnd type="none" w="med" len="med"/>
                  <a:tailEnd type="none" w="med" len="me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600" b="0" i="0" u="none" strike="noStrike" kern="0" cap="none" spc="0" normalizeH="0" baseline="0" noProof="0" smtClean="0">
                    <a:ln>
                      <a:noFill/>
                    </a:ln>
                    <a:solidFill>
                      <a:srgbClr val="000000"/>
                    </a:solidFill>
                    <a:effectLst/>
                    <a:uLnTx/>
                    <a:uFillTx/>
                    <a:latin typeface="Arial" charset="0"/>
                    <a:ea typeface="ＭＳ Ｐゴシック"/>
                    <a:cs typeface="+mn-cs"/>
                  </a:endParaRPr>
                </a:p>
              </p:txBody>
            </p:sp>
            <p:sp>
              <p:nvSpPr>
                <p:cNvPr id="99" name="テキスト ボックス 98"/>
                <p:cNvSpPr txBox="1"/>
                <p:nvPr/>
              </p:nvSpPr>
              <p:spPr>
                <a:xfrm>
                  <a:off x="7034679" y="5120729"/>
                  <a:ext cx="1005403" cy="369332"/>
                </a:xfrm>
                <a:prstGeom prst="rect">
                  <a:avLst/>
                </a:prstGeom>
                <a:noFill/>
                <a:ln>
                  <a:noFill/>
                </a:ln>
              </p:spPr>
              <p:txBody>
                <a:bodyPr wrap="none" rtlCol="0">
                  <a:spAutoFit/>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en-US" altLang="ja-JP" sz="1800" b="1" i="0" u="none" strike="noStrike" kern="1200" cap="none" spc="0" normalizeH="0" baseline="0" noProof="0" dirty="0" smtClean="0">
                      <a:ln>
                        <a:noFill/>
                      </a:ln>
                      <a:solidFill>
                        <a:srgbClr val="C00000"/>
                      </a:solidFill>
                      <a:effectLst/>
                      <a:uLnTx/>
                      <a:uFillTx/>
                      <a:latin typeface="Arial" charset="0"/>
                      <a:ea typeface="ＭＳ Ｐゴシック"/>
                      <a:cs typeface="+mn-cs"/>
                    </a:rPr>
                    <a:t>Sample</a:t>
                  </a:r>
                  <a:endParaRPr kumimoji="1" lang="ja-JP" altLang="en-US" sz="1800" b="1" i="0" u="none" strike="noStrike" kern="1200" cap="none" spc="0" normalizeH="0" baseline="0" noProof="0" dirty="0">
                    <a:ln>
                      <a:noFill/>
                    </a:ln>
                    <a:solidFill>
                      <a:srgbClr val="C00000"/>
                    </a:solidFill>
                    <a:effectLst/>
                    <a:uLnTx/>
                    <a:uFillTx/>
                    <a:latin typeface="Arial" charset="0"/>
                    <a:ea typeface="ＭＳ Ｐゴシック"/>
                    <a:cs typeface="+mn-cs"/>
                  </a:endParaRPr>
                </a:p>
              </p:txBody>
            </p:sp>
          </p:grpSp>
          <p:sp>
            <p:nvSpPr>
              <p:cNvPr id="70" name="Text Box 51"/>
              <p:cNvSpPr txBox="1">
                <a:spLocks noChangeArrowheads="1"/>
              </p:cNvSpPr>
              <p:nvPr/>
            </p:nvSpPr>
            <p:spPr bwMode="auto">
              <a:xfrm rot="2290750" flipH="1">
                <a:off x="9004921" y="420143"/>
                <a:ext cx="695169" cy="363736"/>
              </a:xfrm>
              <a:prstGeom prst="rect">
                <a:avLst/>
              </a:prstGeom>
              <a:noFill/>
              <a:ln w="9525">
                <a:noFill/>
                <a:miter lim="800000"/>
                <a:headEnd/>
                <a:tailEnd/>
              </a:ln>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2000" b="1" i="1" u="none" strike="noStrike" kern="1200" cap="none" spc="0" normalizeH="0" baseline="0" noProof="0" dirty="0" err="1">
                    <a:ln>
                      <a:noFill/>
                    </a:ln>
                    <a:solidFill>
                      <a:srgbClr val="FF0000"/>
                    </a:solidFill>
                    <a:effectLst/>
                    <a:uLnTx/>
                    <a:uFillTx/>
                    <a:latin typeface="Arial" charset="0"/>
                    <a:ea typeface="ＭＳ Ｐゴシック" pitchFamily="50" charset="-128"/>
                    <a:cs typeface="+mn-cs"/>
                  </a:rPr>
                  <a:t>h</a:t>
                </a:r>
                <a:r>
                  <a:rPr kumimoji="1" lang="en-US" altLang="ja-JP" sz="2000" b="1" i="1" u="none" strike="noStrike" kern="1200" cap="none" spc="0" normalizeH="0" baseline="0" noProof="0" dirty="0" err="1">
                    <a:ln>
                      <a:noFill/>
                    </a:ln>
                    <a:solidFill>
                      <a:srgbClr val="FF0000"/>
                    </a:solidFill>
                    <a:effectLst/>
                    <a:uLnTx/>
                    <a:uFillTx/>
                    <a:latin typeface="Symbol" pitchFamily="18" charset="2"/>
                    <a:ea typeface="ＭＳ Ｐゴシック" pitchFamily="50" charset="-128"/>
                    <a:cs typeface="+mn-cs"/>
                  </a:rPr>
                  <a:t>n</a:t>
                </a:r>
                <a:endParaRPr kumimoji="1" lang="en-US" altLang="ja-JP" sz="2000" b="1" i="1" u="none" strike="noStrike" kern="1200" cap="none" spc="0" normalizeH="0" baseline="0" noProof="0" dirty="0">
                  <a:ln>
                    <a:noFill/>
                  </a:ln>
                  <a:solidFill>
                    <a:srgbClr val="FF0000"/>
                  </a:solidFill>
                  <a:effectLst/>
                  <a:uLnTx/>
                  <a:uFillTx/>
                  <a:latin typeface="Symbol" pitchFamily="18" charset="2"/>
                  <a:ea typeface="ＭＳ Ｐゴシック" pitchFamily="50" charset="-128"/>
                  <a:cs typeface="+mn-cs"/>
                </a:endParaRPr>
              </a:p>
            </p:txBody>
          </p:sp>
          <p:grpSp>
            <p:nvGrpSpPr>
              <p:cNvPr id="71" name="グループ化 70"/>
              <p:cNvGrpSpPr/>
              <p:nvPr/>
            </p:nvGrpSpPr>
            <p:grpSpPr>
              <a:xfrm rot="1112716">
                <a:off x="9403056" y="1394109"/>
                <a:ext cx="448210" cy="1824295"/>
                <a:chOff x="1101132" y="4703532"/>
                <a:chExt cx="448210" cy="1824295"/>
              </a:xfrm>
            </p:grpSpPr>
            <p:sp>
              <p:nvSpPr>
                <p:cNvPr id="96" name="右矢印 95"/>
                <p:cNvSpPr/>
                <p:nvPr/>
              </p:nvSpPr>
              <p:spPr>
                <a:xfrm rot="17433873" flipV="1">
                  <a:off x="247529" y="5557135"/>
                  <a:ext cx="1824295" cy="117090"/>
                </a:xfrm>
                <a:prstGeom prst="rightArrow">
                  <a:avLst>
                    <a:gd name="adj1" fmla="val 50000"/>
                    <a:gd name="adj2" fmla="val 136116"/>
                  </a:avLst>
                </a:prstGeom>
                <a:solidFill>
                  <a:srgbClr val="0000FF">
                    <a:alpha val="20000"/>
                  </a:srgbClr>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2000" b="0" i="0" u="none" strike="noStrike" kern="1200" cap="none" spc="0" normalizeH="0" baseline="0" noProof="0">
                    <a:ln>
                      <a:noFill/>
                    </a:ln>
                    <a:solidFill>
                      <a:srgbClr val="002060"/>
                    </a:solidFill>
                    <a:effectLst/>
                    <a:uLnTx/>
                    <a:uFillTx/>
                    <a:latin typeface="Arial"/>
                    <a:ea typeface="ＭＳ Ｐゴシック"/>
                    <a:cs typeface="+mn-cs"/>
                  </a:endParaRPr>
                </a:p>
              </p:txBody>
            </p:sp>
            <p:sp>
              <p:nvSpPr>
                <p:cNvPr id="97" name="テキスト ボックス 96"/>
                <p:cNvSpPr txBox="1"/>
                <p:nvPr/>
              </p:nvSpPr>
              <p:spPr>
                <a:xfrm rot="1178034">
                  <a:off x="1178728" y="5520354"/>
                  <a:ext cx="370614" cy="400110"/>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en-US" altLang="ja-JP" sz="2000" b="1" i="1" u="none" strike="noStrike" kern="1200" cap="none" spc="0" normalizeH="0" baseline="0" noProof="0" dirty="0" smtClean="0">
                      <a:ln>
                        <a:noFill/>
                      </a:ln>
                      <a:solidFill>
                        <a:srgbClr val="000066"/>
                      </a:solidFill>
                      <a:effectLst/>
                      <a:uLnTx/>
                      <a:uFillTx/>
                      <a:latin typeface="Arial" charset="0"/>
                      <a:ea typeface="ＭＳ Ｐゴシック" pitchFamily="50" charset="-128"/>
                      <a:cs typeface="+mn-cs"/>
                    </a:rPr>
                    <a:t>H</a:t>
                  </a:r>
                  <a:endParaRPr kumimoji="1" lang="ja-JP" altLang="en-US" sz="2000" b="1" i="1" u="none" strike="noStrike" kern="1200" cap="none" spc="0" normalizeH="0" baseline="0" noProof="0" dirty="0">
                    <a:ln>
                      <a:noFill/>
                    </a:ln>
                    <a:solidFill>
                      <a:srgbClr val="000066"/>
                    </a:solidFill>
                    <a:effectLst/>
                    <a:uLnTx/>
                    <a:uFillTx/>
                    <a:latin typeface="Arial" charset="0"/>
                    <a:ea typeface="ＭＳ Ｐゴシック" pitchFamily="50" charset="-128"/>
                    <a:cs typeface="+mn-cs"/>
                  </a:endParaRPr>
                </a:p>
              </p:txBody>
            </p:sp>
          </p:grpSp>
          <p:grpSp>
            <p:nvGrpSpPr>
              <p:cNvPr id="77" name="グループ化 76"/>
              <p:cNvGrpSpPr/>
              <p:nvPr/>
            </p:nvGrpSpPr>
            <p:grpSpPr>
              <a:xfrm rot="6207924">
                <a:off x="8696521" y="1147300"/>
                <a:ext cx="1338769" cy="829457"/>
                <a:chOff x="80100" y="4901840"/>
                <a:chExt cx="1338769" cy="829457"/>
              </a:xfrm>
            </p:grpSpPr>
            <p:sp>
              <p:nvSpPr>
                <p:cNvPr id="94" name="右矢印 93"/>
                <p:cNvSpPr/>
                <p:nvPr/>
              </p:nvSpPr>
              <p:spPr>
                <a:xfrm rot="1609801" flipH="1">
                  <a:off x="330796" y="5615936"/>
                  <a:ext cx="1088073" cy="115361"/>
                </a:xfrm>
                <a:prstGeom prst="rightArrow">
                  <a:avLst>
                    <a:gd name="adj1" fmla="val 50000"/>
                    <a:gd name="adj2" fmla="val 136116"/>
                  </a:avLst>
                </a:prstGeom>
                <a:solidFill>
                  <a:srgbClr val="2190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2000" b="0" i="0" u="none" strike="noStrike" kern="1200" cap="none" spc="0" normalizeH="0" baseline="0" noProof="0">
                    <a:ln>
                      <a:noFill/>
                    </a:ln>
                    <a:solidFill>
                      <a:srgbClr val="002060"/>
                    </a:solidFill>
                    <a:effectLst/>
                    <a:uLnTx/>
                    <a:uFillTx/>
                    <a:latin typeface="Arial"/>
                    <a:ea typeface="ＭＳ Ｐゴシック"/>
                    <a:cs typeface="+mn-cs"/>
                  </a:endParaRPr>
                </a:p>
              </p:txBody>
            </p:sp>
            <p:sp>
              <p:nvSpPr>
                <p:cNvPr id="95" name="テキスト ボックス 94"/>
                <p:cNvSpPr txBox="1"/>
                <p:nvPr/>
              </p:nvSpPr>
              <p:spPr>
                <a:xfrm rot="17682826">
                  <a:off x="-94307" y="5076247"/>
                  <a:ext cx="748923" cy="400110"/>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en-US" altLang="ja-JP" sz="2000" b="1" i="1" u="none" strike="noStrike" kern="1200" cap="none" spc="0" normalizeH="0" baseline="0" noProof="0" dirty="0" err="1" smtClean="0">
                      <a:ln>
                        <a:noFill/>
                      </a:ln>
                      <a:solidFill>
                        <a:srgbClr val="000066"/>
                      </a:solidFill>
                      <a:effectLst/>
                      <a:uLnTx/>
                      <a:uFillTx/>
                      <a:latin typeface="Arial" charset="0"/>
                      <a:ea typeface="ＭＳ Ｐゴシック" pitchFamily="50" charset="-128"/>
                      <a:cs typeface="+mn-cs"/>
                    </a:rPr>
                    <a:t>M</a:t>
                  </a:r>
                  <a:r>
                    <a:rPr kumimoji="1" lang="en-US" altLang="ja-JP" sz="2000" b="1" i="0" u="none" strike="noStrike" kern="1200" cap="none" spc="0" normalizeH="0" baseline="-25000" noProof="0" dirty="0" err="1" smtClean="0">
                      <a:ln>
                        <a:noFill/>
                      </a:ln>
                      <a:solidFill>
                        <a:srgbClr val="000066"/>
                      </a:solidFill>
                      <a:effectLst/>
                      <a:uLnTx/>
                      <a:uFillTx/>
                      <a:latin typeface="Arial" charset="0"/>
                      <a:ea typeface="ＭＳ Ｐゴシック" pitchFamily="50" charset="-128"/>
                      <a:cs typeface="+mn-cs"/>
                    </a:rPr>
                    <a:t>spin</a:t>
                  </a:r>
                  <a:endParaRPr kumimoji="1" lang="ja-JP" altLang="en-US" sz="2000" b="1" i="0" u="none" strike="noStrike" kern="1200" cap="none" spc="0" normalizeH="0" baseline="-25000" noProof="0" dirty="0">
                    <a:ln>
                      <a:noFill/>
                    </a:ln>
                    <a:solidFill>
                      <a:srgbClr val="000066"/>
                    </a:solidFill>
                    <a:effectLst/>
                    <a:uLnTx/>
                    <a:uFillTx/>
                    <a:latin typeface="Arial" charset="0"/>
                    <a:ea typeface="ＭＳ Ｐゴシック" pitchFamily="50" charset="-128"/>
                    <a:cs typeface="+mn-cs"/>
                  </a:endParaRPr>
                </a:p>
              </p:txBody>
            </p:sp>
          </p:grpSp>
          <p:cxnSp>
            <p:nvCxnSpPr>
              <p:cNvPr id="85" name="直線矢印コネクタ 84"/>
              <p:cNvCxnSpPr/>
              <p:nvPr/>
            </p:nvCxnSpPr>
            <p:spPr bwMode="auto">
              <a:xfrm rot="2290750" flipH="1">
                <a:off x="8853961" y="652179"/>
                <a:ext cx="39942" cy="1277231"/>
              </a:xfrm>
              <a:prstGeom prst="straightConnector1">
                <a:avLst/>
              </a:prstGeom>
              <a:solidFill>
                <a:schemeClr val="accent1"/>
              </a:solidFill>
              <a:ln w="38100" cap="flat" cmpd="sng" algn="ctr">
                <a:solidFill>
                  <a:srgbClr val="FF0000"/>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6" name="直線矢印コネクタ 85"/>
              <p:cNvCxnSpPr/>
              <p:nvPr/>
            </p:nvCxnSpPr>
            <p:spPr bwMode="auto">
              <a:xfrm flipV="1">
                <a:off x="9644162" y="430668"/>
                <a:ext cx="378071" cy="455967"/>
              </a:xfrm>
              <a:prstGeom prst="straightConnector1">
                <a:avLst/>
              </a:prstGeom>
              <a:solidFill>
                <a:schemeClr val="accent1"/>
              </a:solidFill>
              <a:ln w="38100"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2" name="右矢印 91"/>
              <p:cNvSpPr/>
              <p:nvPr/>
            </p:nvSpPr>
            <p:spPr>
              <a:xfrm rot="7883016" flipH="1">
                <a:off x="8709031" y="1897643"/>
                <a:ext cx="461449" cy="115361"/>
              </a:xfrm>
              <a:prstGeom prst="rightArrow">
                <a:avLst>
                  <a:gd name="adj1" fmla="val 50000"/>
                  <a:gd name="adj2" fmla="val 136116"/>
                </a:avLst>
              </a:prstGeom>
              <a:solidFill>
                <a:srgbClr val="2190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2000" b="0" i="0" u="none" strike="noStrike" kern="1200" cap="none" spc="0" normalizeH="0" baseline="0" noProof="0">
                  <a:ln>
                    <a:noFill/>
                  </a:ln>
                  <a:solidFill>
                    <a:srgbClr val="002060"/>
                  </a:solidFill>
                  <a:effectLst/>
                  <a:uLnTx/>
                  <a:uFillTx/>
                  <a:latin typeface="Arial"/>
                  <a:ea typeface="ＭＳ Ｐゴシック"/>
                  <a:cs typeface="+mn-cs"/>
                </a:endParaRPr>
              </a:p>
            </p:txBody>
          </p:sp>
          <p:sp>
            <p:nvSpPr>
              <p:cNvPr id="93" name="テキスト ボックス 92"/>
              <p:cNvSpPr txBox="1"/>
              <p:nvPr/>
            </p:nvSpPr>
            <p:spPr>
              <a:xfrm rot="2290750">
                <a:off x="9087726" y="1478449"/>
                <a:ext cx="673582" cy="400110"/>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en-US" altLang="ja-JP" sz="2000" b="1" i="1" u="none" strike="noStrike" kern="1200" cap="none" spc="0" normalizeH="0" baseline="0" noProof="0" dirty="0" err="1" smtClean="0">
                    <a:ln>
                      <a:noFill/>
                    </a:ln>
                    <a:solidFill>
                      <a:srgbClr val="000066"/>
                    </a:solidFill>
                    <a:effectLst/>
                    <a:uLnTx/>
                    <a:uFillTx/>
                    <a:latin typeface="Arial" charset="0"/>
                    <a:ea typeface="ＭＳ Ｐゴシック" pitchFamily="50" charset="-128"/>
                    <a:cs typeface="+mn-cs"/>
                  </a:rPr>
                  <a:t>M</a:t>
                </a:r>
                <a:r>
                  <a:rPr kumimoji="1" lang="en-US" altLang="ja-JP" sz="2000" b="1" i="0" u="none" strike="noStrike" kern="1200" cap="none" spc="0" normalizeH="0" baseline="-25000" noProof="0" dirty="0" err="1" smtClean="0">
                    <a:ln>
                      <a:noFill/>
                    </a:ln>
                    <a:solidFill>
                      <a:srgbClr val="000066"/>
                    </a:solidFill>
                    <a:effectLst/>
                    <a:uLnTx/>
                    <a:uFillTx/>
                    <a:latin typeface="Arial" charset="0"/>
                    <a:ea typeface="ＭＳ Ｐゴシック" pitchFamily="50" charset="-128"/>
                    <a:cs typeface="+mn-cs"/>
                  </a:rPr>
                  <a:t>orb</a:t>
                </a:r>
                <a:endParaRPr kumimoji="1" lang="ja-JP" altLang="en-US" sz="2000" b="1" i="0" u="none" strike="noStrike" kern="1200" cap="none" spc="0" normalizeH="0" baseline="-25000" noProof="0" dirty="0">
                  <a:ln>
                    <a:noFill/>
                  </a:ln>
                  <a:solidFill>
                    <a:srgbClr val="000066"/>
                  </a:solidFill>
                  <a:effectLst/>
                  <a:uLnTx/>
                  <a:uFillTx/>
                  <a:latin typeface="Arial" charset="0"/>
                  <a:ea typeface="ＭＳ Ｐゴシック" pitchFamily="50" charset="-128"/>
                  <a:cs typeface="+mn-cs"/>
                </a:endParaRPr>
              </a:p>
            </p:txBody>
          </p:sp>
        </p:grpSp>
      </p:grpSp>
      <p:pic>
        <p:nvPicPr>
          <p:cNvPr id="100" name="図 99"/>
          <p:cNvPicPr>
            <a:picLocks noChangeAspect="1"/>
          </p:cNvPicPr>
          <p:nvPr/>
        </p:nvPicPr>
        <p:blipFill>
          <a:blip r:embed="rId6"/>
          <a:stretch>
            <a:fillRect/>
          </a:stretch>
        </p:blipFill>
        <p:spPr>
          <a:xfrm>
            <a:off x="7696896" y="2619704"/>
            <a:ext cx="229001" cy="257625"/>
          </a:xfrm>
          <a:prstGeom prst="rect">
            <a:avLst/>
          </a:prstGeom>
        </p:spPr>
      </p:pic>
      <p:grpSp>
        <p:nvGrpSpPr>
          <p:cNvPr id="2" name="グループ化 1"/>
          <p:cNvGrpSpPr/>
          <p:nvPr/>
        </p:nvGrpSpPr>
        <p:grpSpPr>
          <a:xfrm>
            <a:off x="6727056" y="3719206"/>
            <a:ext cx="502061" cy="805625"/>
            <a:chOff x="6727056" y="3719206"/>
            <a:chExt cx="502061" cy="805625"/>
          </a:xfrm>
        </p:grpSpPr>
        <p:sp>
          <p:nvSpPr>
            <p:cNvPr id="102" name="テキスト ボックス 101"/>
            <p:cNvSpPr txBox="1"/>
            <p:nvPr/>
          </p:nvSpPr>
          <p:spPr>
            <a:xfrm>
              <a:off x="6727056" y="3719206"/>
              <a:ext cx="502061" cy="400110"/>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en-US" altLang="ja-JP" sz="2000" b="1" i="1" u="none" strike="noStrike" kern="1200" cap="none" spc="0" normalizeH="0" baseline="0" noProof="0" dirty="0" smtClean="0">
                  <a:ln>
                    <a:noFill/>
                  </a:ln>
                  <a:solidFill>
                    <a:srgbClr val="660033"/>
                  </a:solidFill>
                  <a:effectLst/>
                  <a:uLnTx/>
                  <a:uFillTx/>
                  <a:latin typeface="Arial" charset="0"/>
                  <a:ea typeface="ＭＳ Ｐゴシック" pitchFamily="50" charset="-128"/>
                  <a:cs typeface="+mn-cs"/>
                </a:rPr>
                <a:t>M</a:t>
              </a:r>
              <a:r>
                <a:rPr kumimoji="1" lang="en-US" altLang="ja-JP" sz="2000" b="1" i="0" u="none" strike="noStrike" kern="1200" cap="none" spc="0" normalizeH="0" baseline="-25000" noProof="0" dirty="0" smtClean="0">
                  <a:ln>
                    <a:noFill/>
                  </a:ln>
                  <a:solidFill>
                    <a:srgbClr val="660033"/>
                  </a:solidFill>
                  <a:effectLst/>
                  <a:uLnTx/>
                  <a:uFillTx/>
                  <a:latin typeface="Arial" charset="0"/>
                  <a:ea typeface="ＭＳ Ｐゴシック" pitchFamily="50" charset="-128"/>
                  <a:cs typeface="+mn-cs"/>
                </a:rPr>
                <a:t>T</a:t>
              </a:r>
              <a:endParaRPr kumimoji="1" lang="ja-JP" altLang="en-US" sz="2000" b="1" i="0" u="none" strike="noStrike" kern="1200" cap="none" spc="0" normalizeH="0" baseline="0" noProof="0" dirty="0">
                <a:ln>
                  <a:noFill/>
                </a:ln>
                <a:solidFill>
                  <a:srgbClr val="660033"/>
                </a:solidFill>
                <a:effectLst/>
                <a:uLnTx/>
                <a:uFillTx/>
                <a:latin typeface="Arial" charset="0"/>
                <a:ea typeface="ＭＳ Ｐゴシック" pitchFamily="50" charset="-128"/>
                <a:cs typeface="+mn-cs"/>
              </a:endParaRPr>
            </a:p>
          </p:txBody>
        </p:sp>
        <p:sp>
          <p:nvSpPr>
            <p:cNvPr id="103" name="右矢印 102"/>
            <p:cNvSpPr/>
            <p:nvPr/>
          </p:nvSpPr>
          <p:spPr>
            <a:xfrm rot="5489575" flipH="1">
              <a:off x="6819164" y="4309562"/>
              <a:ext cx="315176" cy="115361"/>
            </a:xfrm>
            <a:prstGeom prst="rightArrow">
              <a:avLst>
                <a:gd name="adj1" fmla="val 50000"/>
                <a:gd name="adj2" fmla="val 136116"/>
              </a:avLst>
            </a:prstGeom>
            <a:solidFill>
              <a:srgbClr val="CC66FF"/>
            </a:solidFill>
            <a:ln>
              <a:solidFill>
                <a:srgbClr val="66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2000" b="0" i="0" u="none" strike="noStrike" kern="1200" cap="none" spc="0" normalizeH="0" baseline="0" noProof="0">
                <a:ln>
                  <a:noFill/>
                </a:ln>
                <a:solidFill>
                  <a:srgbClr val="002060"/>
                </a:solidFill>
                <a:effectLst/>
                <a:uLnTx/>
                <a:uFillTx/>
                <a:latin typeface="Arial"/>
                <a:ea typeface="ＭＳ Ｐゴシック"/>
                <a:cs typeface="+mn-cs"/>
              </a:endParaRPr>
            </a:p>
          </p:txBody>
        </p:sp>
      </p:grpSp>
      <p:pic>
        <p:nvPicPr>
          <p:cNvPr id="37" name="図 36"/>
          <p:cNvPicPr>
            <a:picLocks noChangeAspect="1"/>
          </p:cNvPicPr>
          <p:nvPr/>
        </p:nvPicPr>
        <p:blipFill>
          <a:blip r:embed="rId7"/>
          <a:stretch>
            <a:fillRect/>
          </a:stretch>
        </p:blipFill>
        <p:spPr>
          <a:xfrm>
            <a:off x="914579" y="2953631"/>
            <a:ext cx="4337417" cy="763575"/>
          </a:xfrm>
          <a:prstGeom prst="rect">
            <a:avLst/>
          </a:prstGeom>
        </p:spPr>
      </p:pic>
      <p:sp>
        <p:nvSpPr>
          <p:cNvPr id="38" name="テキスト ボックス 37"/>
          <p:cNvSpPr txBox="1"/>
          <p:nvPr/>
        </p:nvSpPr>
        <p:spPr>
          <a:xfrm>
            <a:off x="2663701" y="3847762"/>
            <a:ext cx="2069797"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dirty="0" smtClean="0">
                <a:ln>
                  <a:noFill/>
                </a:ln>
                <a:solidFill>
                  <a:srgbClr val="000000"/>
                </a:solidFill>
                <a:effectLst/>
                <a:uLnTx/>
                <a:uFillTx/>
                <a:latin typeface="Arial" panose="020B0604020202020204" pitchFamily="34" charset="0"/>
                <a:ea typeface="ＭＳ Ｐゴシック"/>
                <a:cs typeface="Arial" panose="020B0604020202020204" pitchFamily="34" charset="0"/>
              </a:rPr>
              <a:t>: Magnetic dipole</a:t>
            </a:r>
            <a:endParaRPr kumimoji="1" lang="ja-JP" altLang="en-US" sz="18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Arial" panose="020B0604020202020204" pitchFamily="34" charset="0"/>
            </a:endParaRPr>
          </a:p>
        </p:txBody>
      </p:sp>
      <p:graphicFrame>
        <p:nvGraphicFramePr>
          <p:cNvPr id="39" name="オブジェクト 38"/>
          <p:cNvGraphicFramePr>
            <a:graphicFrameLocks noChangeAspect="1"/>
          </p:cNvGraphicFramePr>
          <p:nvPr>
            <p:extLst>
              <p:ext uri="{D42A27DB-BD31-4B8C-83A1-F6EECF244321}">
                <p14:modId xmlns:p14="http://schemas.microsoft.com/office/powerpoint/2010/main" val="4108668207"/>
              </p:ext>
            </p:extLst>
          </p:nvPr>
        </p:nvGraphicFramePr>
        <p:xfrm>
          <a:off x="1084263" y="3836465"/>
          <a:ext cx="1662112" cy="415925"/>
        </p:xfrm>
        <a:graphic>
          <a:graphicData uri="http://schemas.openxmlformats.org/presentationml/2006/ole">
            <mc:AlternateContent xmlns:mc="http://schemas.openxmlformats.org/markup-compatibility/2006">
              <mc:Choice xmlns:v="urn:schemas-microsoft-com:vml" Requires="v">
                <p:oleObj spid="_x0000_s133163" name="数式" r:id="rId8" imgW="863280" imgH="215640" progId="Equation.3">
                  <p:embed/>
                </p:oleObj>
              </mc:Choice>
              <mc:Fallback>
                <p:oleObj name="数式" r:id="rId8" imgW="863280" imgH="215640" progId="Equation.3">
                  <p:embed/>
                  <p:pic>
                    <p:nvPicPr>
                      <p:cNvPr id="104" name="オブジェクト 103"/>
                      <p:cNvPicPr/>
                      <p:nvPr/>
                    </p:nvPicPr>
                    <p:blipFill>
                      <a:blip r:embed="rId9"/>
                      <a:stretch>
                        <a:fillRect/>
                      </a:stretch>
                    </p:blipFill>
                    <p:spPr>
                      <a:xfrm>
                        <a:off x="1084263" y="3836465"/>
                        <a:ext cx="1662112" cy="415925"/>
                      </a:xfrm>
                      <a:prstGeom prst="rect">
                        <a:avLst/>
                      </a:prstGeom>
                      <a:noFill/>
                      <a:ln>
                        <a:noFill/>
                      </a:ln>
                    </p:spPr>
                  </p:pic>
                </p:oleObj>
              </mc:Fallback>
            </mc:AlternateContent>
          </a:graphicData>
        </a:graphic>
      </p:graphicFrame>
      <p:sp>
        <p:nvSpPr>
          <p:cNvPr id="40" name="正方形/長方形 39"/>
          <p:cNvSpPr/>
          <p:nvPr/>
        </p:nvSpPr>
        <p:spPr bwMode="auto">
          <a:xfrm>
            <a:off x="3635896" y="3109723"/>
            <a:ext cx="1616100" cy="41793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smtClean="0">
              <a:ln>
                <a:noFill/>
              </a:ln>
              <a:solidFill>
                <a:srgbClr val="000000"/>
              </a:solidFill>
              <a:effectLst/>
              <a:uLnTx/>
              <a:uFillTx/>
              <a:latin typeface="Times New Roman" pitchFamily="18" charset="0"/>
              <a:ea typeface="ＭＳ Ｐゴシック" pitchFamily="50" charset="-128"/>
              <a:cs typeface="+mn-cs"/>
            </a:endParaRPr>
          </a:p>
        </p:txBody>
      </p:sp>
      <p:sp>
        <p:nvSpPr>
          <p:cNvPr id="41" name="テキスト ボックス 40"/>
          <p:cNvSpPr txBox="1"/>
          <p:nvPr/>
        </p:nvSpPr>
        <p:spPr>
          <a:xfrm>
            <a:off x="3707904" y="3066963"/>
            <a:ext cx="352982"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4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Arial" panose="020B0604020202020204" pitchFamily="34" charset="0"/>
                <a:sym typeface="Symbol" panose="05050102010706020507" pitchFamily="18" charset="2"/>
              </a:rPr>
              <a:t></a:t>
            </a:r>
            <a:endParaRPr kumimoji="1" lang="ja-JP" altLang="en-US" sz="2400" b="0" i="0" u="none" strike="noStrike" kern="1200" cap="none" spc="0" normalizeH="0" baseline="0" noProof="0" dirty="0">
              <a:ln>
                <a:noFill/>
              </a:ln>
              <a:solidFill>
                <a:srgbClr val="000000"/>
              </a:solidFill>
              <a:effectLst/>
              <a:uLnTx/>
              <a:uFillTx/>
              <a:latin typeface="Times New Roman"/>
              <a:ea typeface="ＭＳ Ｐゴシック"/>
              <a:cs typeface="+mn-cs"/>
            </a:endParaRPr>
          </a:p>
        </p:txBody>
      </p:sp>
      <p:pic>
        <p:nvPicPr>
          <p:cNvPr id="42" name="図 41"/>
          <p:cNvPicPr>
            <a:picLocks noChangeAspect="1"/>
          </p:cNvPicPr>
          <p:nvPr/>
        </p:nvPicPr>
        <p:blipFill>
          <a:blip r:embed="rId10"/>
          <a:stretch>
            <a:fillRect/>
          </a:stretch>
        </p:blipFill>
        <p:spPr>
          <a:xfrm>
            <a:off x="4009380" y="3126186"/>
            <a:ext cx="1133554" cy="401467"/>
          </a:xfrm>
          <a:prstGeom prst="rect">
            <a:avLst/>
          </a:prstGeom>
        </p:spPr>
      </p:pic>
      <p:sp>
        <p:nvSpPr>
          <p:cNvPr id="44" name="角丸四角形 43"/>
          <p:cNvSpPr/>
          <p:nvPr/>
        </p:nvSpPr>
        <p:spPr bwMode="auto">
          <a:xfrm>
            <a:off x="2995639" y="3163766"/>
            <a:ext cx="427853" cy="296971"/>
          </a:xfrm>
          <a:prstGeom prst="roundRect">
            <a:avLst/>
          </a:prstGeom>
          <a:solidFill>
            <a:srgbClr val="C00000">
              <a:alpha val="23922"/>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en-US" sz="2000" b="0" i="0" u="none" strike="noStrike" kern="1200" cap="none" spc="0" normalizeH="0" baseline="0" noProof="0" smtClean="0">
              <a:ln>
                <a:noFill/>
              </a:ln>
              <a:solidFill>
                <a:prstClr val="black"/>
              </a:solidFill>
              <a:effectLst/>
              <a:uLnTx/>
              <a:uFillTx/>
              <a:latin typeface="Arial" pitchFamily="34" charset="0"/>
              <a:ea typeface="ＭＳ Ｐゴシック" pitchFamily="50" charset="-128"/>
              <a:cs typeface="+mn-cs"/>
            </a:endParaRPr>
          </a:p>
        </p:txBody>
      </p:sp>
      <p:sp>
        <p:nvSpPr>
          <p:cNvPr id="45" name="角丸四角形 44"/>
          <p:cNvSpPr/>
          <p:nvPr/>
        </p:nvSpPr>
        <p:spPr bwMode="auto">
          <a:xfrm>
            <a:off x="956903" y="3873984"/>
            <a:ext cx="3831121" cy="359335"/>
          </a:xfrm>
          <a:prstGeom prst="roundRect">
            <a:avLst/>
          </a:prstGeom>
          <a:solidFill>
            <a:srgbClr val="C00000">
              <a:alpha val="23922"/>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en-US" sz="2000" b="0" i="0" u="none" strike="noStrike" kern="1200" cap="none" spc="0" normalizeH="0" baseline="0" noProof="0" smtClean="0">
              <a:ln>
                <a:noFill/>
              </a:ln>
              <a:solidFill>
                <a:prstClr val="black"/>
              </a:solidFill>
              <a:effectLst/>
              <a:uLnTx/>
              <a:uFillTx/>
              <a:latin typeface="Arial" pitchFamily="34" charset="0"/>
              <a:ea typeface="ＭＳ Ｐゴシック" pitchFamily="50" charset="-128"/>
              <a:cs typeface="+mn-cs"/>
            </a:endParaRPr>
          </a:p>
        </p:txBody>
      </p:sp>
      <p:sp>
        <p:nvSpPr>
          <p:cNvPr id="46" name="テキスト ボックス 45"/>
          <p:cNvSpPr txBox="1"/>
          <p:nvPr/>
        </p:nvSpPr>
        <p:spPr>
          <a:xfrm>
            <a:off x="1633000" y="4225225"/>
            <a:ext cx="2696572" cy="369332"/>
          </a:xfrm>
          <a:prstGeom prst="rect">
            <a:avLst/>
          </a:prstGeom>
          <a:noFill/>
        </p:spPr>
        <p:txBody>
          <a:bodyPr wrap="none" rtlCol="0">
            <a:spAutoFit/>
          </a:bodyPr>
          <a:lstStyle/>
          <a:p>
            <a:r>
              <a:rPr kumimoji="1" lang="en-US" altLang="ja-JP" b="1" dirty="0" smtClean="0">
                <a:latin typeface="Arial" panose="020B0604020202020204" pitchFamily="34" charset="0"/>
                <a:cs typeface="Arial" panose="020B0604020202020204" pitchFamily="34" charset="0"/>
                <a:sym typeface="Symbol" panose="05050102010706020507" pitchFamily="18" charset="2"/>
              </a:rPr>
              <a:t> </a:t>
            </a:r>
            <a:r>
              <a:rPr kumimoji="1" lang="en-US" altLang="ja-JP" b="1" dirty="0" smtClean="0">
                <a:latin typeface="Arial" panose="020B0604020202020204" pitchFamily="34" charset="0"/>
                <a:cs typeface="Arial" panose="020B0604020202020204" pitchFamily="34" charset="0"/>
              </a:rPr>
              <a:t>0 for cubic symmetry</a:t>
            </a:r>
            <a:endParaRPr kumimoji="1" lang="ja-JP" alt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183340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4"/>
          <p:cNvSpPr>
            <a:spLocks noChangeArrowheads="1"/>
          </p:cNvSpPr>
          <p:nvPr/>
        </p:nvSpPr>
        <p:spPr bwMode="auto">
          <a:xfrm>
            <a:off x="608013" y="1786383"/>
            <a:ext cx="7924800" cy="76200"/>
          </a:xfrm>
          <a:prstGeom prst="rect">
            <a:avLst/>
          </a:prstGeom>
          <a:gradFill rotWithShape="0">
            <a:gsLst>
              <a:gs pos="0">
                <a:srgbClr val="66FFCC"/>
              </a:gs>
              <a:gs pos="100000">
                <a:schemeClr val="accent2"/>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kumimoji="1" sz="2400" b="1" i="1">
                <a:solidFill>
                  <a:schemeClr val="tx1"/>
                </a:solidFill>
                <a:latin typeface="Arial" panose="020B0604020202020204" pitchFamily="34" charset="0"/>
                <a:ea typeface="ＭＳ Ｐゴシック" panose="020B0600070205080204" pitchFamily="50" charset="-128"/>
              </a:defRPr>
            </a:lvl1pPr>
            <a:lvl2pPr marL="742950" indent="-285750">
              <a:defRPr kumimoji="1" sz="2400" b="1" i="1">
                <a:solidFill>
                  <a:schemeClr val="tx1"/>
                </a:solidFill>
                <a:latin typeface="Arial" panose="020B0604020202020204" pitchFamily="34" charset="0"/>
                <a:ea typeface="ＭＳ Ｐゴシック" panose="020B0600070205080204" pitchFamily="50" charset="-128"/>
              </a:defRPr>
            </a:lvl2pPr>
            <a:lvl3pPr marL="1143000" indent="-228600">
              <a:defRPr kumimoji="1" sz="2400" b="1" i="1">
                <a:solidFill>
                  <a:schemeClr val="tx1"/>
                </a:solidFill>
                <a:latin typeface="Arial" panose="020B0604020202020204" pitchFamily="34" charset="0"/>
                <a:ea typeface="ＭＳ Ｐゴシック" panose="020B0600070205080204" pitchFamily="50" charset="-128"/>
              </a:defRPr>
            </a:lvl3pPr>
            <a:lvl4pPr marL="1600200" indent="-228600">
              <a:defRPr kumimoji="1" sz="2400" b="1" i="1">
                <a:solidFill>
                  <a:schemeClr val="tx1"/>
                </a:solidFill>
                <a:latin typeface="Arial" panose="020B0604020202020204" pitchFamily="34" charset="0"/>
                <a:ea typeface="ＭＳ Ｐゴシック" panose="020B0600070205080204" pitchFamily="50" charset="-128"/>
              </a:defRPr>
            </a:lvl4pPr>
            <a:lvl5pPr marL="2057400" indent="-228600">
              <a:defRPr kumimoji="1" sz="2400" b="1" 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b="1" 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b="1" 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b="1" 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b="1" 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18" name="Rectangle 3"/>
          <p:cNvSpPr txBox="1">
            <a:spLocks noChangeArrowheads="1"/>
          </p:cNvSpPr>
          <p:nvPr/>
        </p:nvSpPr>
        <p:spPr bwMode="auto">
          <a:xfrm>
            <a:off x="1805559" y="1955766"/>
            <a:ext cx="5616575" cy="1368425"/>
          </a:xfrm>
          <a:prstGeom prst="rect">
            <a:avLst/>
          </a:prstGeom>
          <a:noFill/>
          <a:ln w="9525">
            <a:noFill/>
            <a:miter lim="800000"/>
            <a:headEnd/>
            <a:tailEnd/>
          </a:ln>
        </p:spPr>
        <p:txBody>
          <a:bodyPr/>
          <a:lstStyle/>
          <a:p>
            <a:pPr marR="0" lvl="0" indent="-609600" algn="ctr" defTabSz="914400" rtl="0" eaLnBrk="1" fontAlgn="base" latinLnBrk="0" hangingPunct="1">
              <a:lnSpc>
                <a:spcPct val="100000"/>
              </a:lnSpc>
              <a:spcBef>
                <a:spcPct val="20000"/>
              </a:spcBef>
              <a:spcAft>
                <a:spcPct val="0"/>
              </a:spcAft>
              <a:buClrTx/>
              <a:buSzTx/>
              <a:buFontTx/>
              <a:buNone/>
              <a:tabLst/>
              <a:defRPr/>
            </a:pPr>
            <a:r>
              <a:rPr kumimoji="1" lang="en-US" altLang="ja-JP" sz="2800" b="1" kern="0" dirty="0" smtClean="0">
                <a:solidFill>
                  <a:srgbClr val="000000"/>
                </a:solidFill>
                <a:effectLst>
                  <a:outerShdw blurRad="38100" dist="38100" dir="2700000" algn="tl">
                    <a:srgbClr val="C0C0C0"/>
                  </a:outerShdw>
                </a:effectLst>
                <a:latin typeface="Arial" panose="020B0604020202020204" pitchFamily="34" charset="0"/>
                <a:ea typeface="ＭＳ Ｐゴシック"/>
                <a:cs typeface="Arial" pitchFamily="34" charset="0"/>
              </a:rPr>
              <a:t>Atsushi FUJIMORI</a:t>
            </a:r>
          </a:p>
          <a:p>
            <a:pPr marR="0" lvl="0" indent="-609600" algn="ctr" defTabSz="914400" rtl="0" eaLnBrk="1" fontAlgn="base" latinLnBrk="0" hangingPunct="1">
              <a:lnSpc>
                <a:spcPct val="100000"/>
              </a:lnSpc>
              <a:spcBef>
                <a:spcPct val="20000"/>
              </a:spcBef>
              <a:spcAft>
                <a:spcPct val="0"/>
              </a:spcAft>
              <a:buClrTx/>
              <a:buSzTx/>
              <a:buFontTx/>
              <a:buNone/>
              <a:tabLst/>
              <a:defRPr/>
            </a:pPr>
            <a:r>
              <a:rPr kumimoji="1" lang="en-US" altLang="ja-JP" sz="2400" b="1" kern="0" dirty="0" smtClean="0">
                <a:solidFill>
                  <a:srgbClr val="000000"/>
                </a:solidFill>
                <a:effectLst>
                  <a:outerShdw blurRad="38100" dist="38100" dir="2700000" algn="tl">
                    <a:srgbClr val="C0C0C0"/>
                  </a:outerShdw>
                </a:effectLst>
                <a:latin typeface="Arial" panose="020B0604020202020204" pitchFamily="34" charset="0"/>
                <a:ea typeface="ＭＳ Ｐゴシック"/>
                <a:cs typeface="Arial" pitchFamily="34" charset="0"/>
              </a:rPr>
              <a:t>University of Tokyo</a:t>
            </a:r>
            <a:endParaRPr kumimoji="1" lang="en-US" altLang="ja-JP" sz="2400" b="1" i="0" u="none" strike="noStrike" kern="0" cap="none" spc="0" normalizeH="0" baseline="0" noProof="0" dirty="0">
              <a:ln>
                <a:noFill/>
              </a:ln>
              <a:solidFill>
                <a:srgbClr val="000000"/>
              </a:solidFill>
              <a:effectLst>
                <a:outerShdw blurRad="38100" dist="38100" dir="2700000" algn="tl">
                  <a:srgbClr val="C0C0C0"/>
                </a:outerShdw>
              </a:effectLst>
              <a:uLnTx/>
              <a:uFillTx/>
              <a:latin typeface="Arial" panose="020B0604020202020204" pitchFamily="34" charset="0"/>
              <a:ea typeface="ＭＳ Ｐゴシック"/>
              <a:cs typeface="Arial" pitchFamily="34" charset="0"/>
            </a:endParaRPr>
          </a:p>
        </p:txBody>
      </p:sp>
      <p:sp>
        <p:nvSpPr>
          <p:cNvPr id="20" name="タイトル 1"/>
          <p:cNvSpPr txBox="1">
            <a:spLocks/>
          </p:cNvSpPr>
          <p:nvPr/>
        </p:nvSpPr>
        <p:spPr>
          <a:xfrm>
            <a:off x="245336" y="758592"/>
            <a:ext cx="8737023" cy="701674"/>
          </a:xfrm>
          <a:prstGeom prst="rect">
            <a:avLst/>
          </a:prstGeom>
        </p:spPr>
        <p:txBody>
          <a:bodyP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en-US" altLang="ja-JP" sz="3200" b="1" dirty="0">
                <a:solidFill>
                  <a:srgbClr val="006600"/>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X-ray dichroism studies of magnetic anisotropies </a:t>
            </a:r>
            <a:r>
              <a:rPr lang="en-US" altLang="ja-JP" sz="3200" b="1" dirty="0" smtClean="0">
                <a:solidFill>
                  <a:srgbClr val="006600"/>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in ferromagnetic thin </a:t>
            </a:r>
            <a:r>
              <a:rPr lang="en-US" altLang="ja-JP" sz="3200" b="1" dirty="0">
                <a:solidFill>
                  <a:srgbClr val="006600"/>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films</a:t>
            </a:r>
            <a:endParaRPr lang="en-US" altLang="ja-JP" sz="3200" b="1" dirty="0" smtClean="0">
              <a:solidFill>
                <a:srgbClr val="006600"/>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endParaRPr>
          </a:p>
        </p:txBody>
      </p:sp>
      <p:sp>
        <p:nvSpPr>
          <p:cNvPr id="12" name="Text Box 13"/>
          <p:cNvSpPr txBox="1">
            <a:spLocks noChangeArrowheads="1"/>
          </p:cNvSpPr>
          <p:nvPr/>
        </p:nvSpPr>
        <p:spPr bwMode="auto">
          <a:xfrm>
            <a:off x="303691" y="116632"/>
            <a:ext cx="8504238"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lvl="0" algn="r">
              <a:spcBef>
                <a:spcPct val="0"/>
              </a:spcBef>
              <a:buNone/>
            </a:pPr>
            <a:r>
              <a:rPr lang="en-US" altLang="ja-JP" sz="1600" b="1" i="1" dirty="0" smtClean="0">
                <a:solidFill>
                  <a:srgbClr val="2D2D8A"/>
                </a:solidFill>
              </a:rPr>
              <a:t>The 9-th Vacuum and Surface Science Conference of Asia and Australia (VASSCAA-9)</a:t>
            </a:r>
          </a:p>
          <a:p>
            <a:pPr lvl="0" algn="r">
              <a:spcBef>
                <a:spcPct val="0"/>
              </a:spcBef>
              <a:buNone/>
            </a:pPr>
            <a:r>
              <a:rPr lang="en-US" altLang="ja-JP" sz="1600" b="1" i="1" dirty="0" smtClean="0">
                <a:solidFill>
                  <a:srgbClr val="2D2D8A"/>
                </a:solidFill>
              </a:rPr>
              <a:t>August 13-16, 2018, Sydney, Australia</a:t>
            </a:r>
            <a:endParaRPr kumimoji="1" lang="en-US" altLang="ja-JP" sz="1600" b="1" i="1" u="none" strike="noStrike" kern="1200" cap="none" spc="0" normalizeH="0" baseline="0" noProof="0" dirty="0" smtClean="0">
              <a:ln>
                <a:noFill/>
              </a:ln>
              <a:solidFill>
                <a:srgbClr val="2D2D8A"/>
              </a:solidFill>
              <a:effectLst/>
              <a:uLnTx/>
              <a:uFillTx/>
            </a:endParaRPr>
          </a:p>
        </p:txBody>
      </p:sp>
      <p:pic>
        <p:nvPicPr>
          <p:cNvPr id="28" name="Picture 3" descr="ABO3_white"/>
          <p:cNvPicPr>
            <a:picLocks noChangeAspect="1" noChangeArrowheads="1"/>
          </p:cNvPicPr>
          <p:nvPr/>
        </p:nvPicPr>
        <p:blipFill>
          <a:blip r:embed="rId2">
            <a:extLst>
              <a:ext uri="{28A0092B-C50C-407E-A947-70E740481C1C}">
                <a14:useLocalDpi xmlns:a14="http://schemas.microsoft.com/office/drawing/2010/main" val="0"/>
              </a:ext>
            </a:extLst>
          </a:blip>
          <a:srcRect t="24185" r="60963" b="21892"/>
          <a:stretch>
            <a:fillRect/>
          </a:stretch>
        </p:blipFill>
        <p:spPr bwMode="auto">
          <a:xfrm>
            <a:off x="3442745" y="3217943"/>
            <a:ext cx="3134462" cy="311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r="19440"/>
          <a:stretch/>
        </p:blipFill>
        <p:spPr bwMode="auto">
          <a:xfrm>
            <a:off x="6576502" y="3826396"/>
            <a:ext cx="2581156" cy="23396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2" name="テキスト ボックス 31"/>
          <p:cNvSpPr txBox="1"/>
          <p:nvPr/>
        </p:nvSpPr>
        <p:spPr>
          <a:xfrm>
            <a:off x="6943590" y="6242966"/>
            <a:ext cx="1846980" cy="369332"/>
          </a:xfrm>
          <a:prstGeom prst="rect">
            <a:avLst/>
          </a:prstGeom>
          <a:noFill/>
        </p:spPr>
        <p:txBody>
          <a:bodyPr wrap="none" rtlCol="0">
            <a:spAutoFit/>
          </a:bodyPr>
          <a:lstStyle/>
          <a:p>
            <a:r>
              <a:rPr lang="en-US" altLang="ja-JP" b="1" i="1" dirty="0">
                <a:solidFill>
                  <a:srgbClr val="006600"/>
                </a:solidFill>
                <a:effectLst>
                  <a:outerShdw dist="17961" dir="2700000">
                    <a:scrgbClr r="0" g="0" b="0"/>
                  </a:outerShdw>
                </a:effectLst>
                <a:latin typeface="Arial" panose="020B0604020202020204" pitchFamily="34" charset="0"/>
                <a:ea typeface="ＭＳ Ｐゴシック" pitchFamily="50"/>
                <a:cs typeface="Arial" panose="020B0604020202020204" pitchFamily="34" charset="0"/>
              </a:rPr>
              <a:t>L</a:t>
            </a:r>
            <a:r>
              <a:rPr lang="en-US" altLang="ja-JP" b="1" dirty="0">
                <a:solidFill>
                  <a:srgbClr val="006600"/>
                </a:solidFill>
                <a:effectLst>
                  <a:outerShdw dist="17961" dir="2700000">
                    <a:scrgbClr r="0" g="0" b="0"/>
                  </a:outerShdw>
                </a:effectLst>
                <a:latin typeface="Arial" panose="020B0604020202020204" pitchFamily="34" charset="0"/>
                <a:ea typeface="ＭＳ Ｐゴシック" pitchFamily="50"/>
                <a:cs typeface="Arial" panose="020B0604020202020204" pitchFamily="34" charset="0"/>
              </a:rPr>
              <a:t>1</a:t>
            </a:r>
            <a:r>
              <a:rPr lang="en-US" altLang="ja-JP" b="1" baseline="-25000" dirty="0">
                <a:solidFill>
                  <a:srgbClr val="006600"/>
                </a:solidFill>
                <a:effectLst>
                  <a:outerShdw dist="17961" dir="2700000">
                    <a:scrgbClr r="0" g="0" b="0"/>
                  </a:outerShdw>
                </a:effectLst>
                <a:latin typeface="Arial" panose="020B0604020202020204" pitchFamily="34" charset="0"/>
                <a:ea typeface="ＭＳ Ｐゴシック" pitchFamily="50"/>
                <a:cs typeface="Arial" panose="020B0604020202020204" pitchFamily="34" charset="0"/>
              </a:rPr>
              <a:t>0</a:t>
            </a:r>
            <a:r>
              <a:rPr lang="en-US" altLang="ja-JP" b="1" dirty="0">
                <a:solidFill>
                  <a:srgbClr val="006600"/>
                </a:solidFill>
                <a:effectLst>
                  <a:outerShdw dist="17961" dir="2700000">
                    <a:scrgbClr r="0" g="0" b="0"/>
                  </a:outerShdw>
                </a:effectLst>
                <a:latin typeface="Arial" panose="020B0604020202020204" pitchFamily="34" charset="0"/>
                <a:ea typeface="ＭＳ Ｐゴシック" pitchFamily="50"/>
                <a:cs typeface="Arial" panose="020B0604020202020204" pitchFamily="34" charset="0"/>
              </a:rPr>
              <a:t>-phase </a:t>
            </a:r>
            <a:r>
              <a:rPr lang="en-US" altLang="ja-JP" b="1" dirty="0" err="1">
                <a:solidFill>
                  <a:srgbClr val="006600"/>
                </a:solidFill>
                <a:effectLst>
                  <a:outerShdw dist="17961" dir="2700000">
                    <a:scrgbClr r="0" g="0" b="0"/>
                  </a:outerShdw>
                </a:effectLst>
                <a:latin typeface="Arial" panose="020B0604020202020204" pitchFamily="34" charset="0"/>
                <a:ea typeface="ＭＳ Ｐゴシック" pitchFamily="50"/>
                <a:cs typeface="Arial" panose="020B0604020202020204" pitchFamily="34" charset="0"/>
              </a:rPr>
              <a:t>FePt</a:t>
            </a:r>
            <a:endParaRPr kumimoji="1" lang="ja-JP" altLang="en-US" dirty="0">
              <a:latin typeface="Arial" panose="020B0604020202020204" pitchFamily="34" charset="0"/>
              <a:cs typeface="Arial" panose="020B0604020202020204" pitchFamily="34" charset="0"/>
            </a:endParaRPr>
          </a:p>
        </p:txBody>
      </p:sp>
      <p:sp>
        <p:nvSpPr>
          <p:cNvPr id="33" name="テキスト ボックス 32"/>
          <p:cNvSpPr txBox="1"/>
          <p:nvPr/>
        </p:nvSpPr>
        <p:spPr>
          <a:xfrm>
            <a:off x="4174626" y="6263419"/>
            <a:ext cx="1601721" cy="369332"/>
          </a:xfrm>
          <a:prstGeom prst="rect">
            <a:avLst/>
          </a:prstGeom>
          <a:noFill/>
        </p:spPr>
        <p:txBody>
          <a:bodyPr wrap="none" rtlCol="0">
            <a:spAutoFit/>
          </a:bodyPr>
          <a:lstStyle/>
          <a:p>
            <a:r>
              <a:rPr lang="en-US" altLang="ja-JP" b="1" dirty="0">
                <a:solidFill>
                  <a:srgbClr val="006600"/>
                </a:solidFill>
                <a:effectLst>
                  <a:outerShdw blurRad="38100" dist="38100" dir="2700000" algn="tl">
                    <a:srgbClr val="C0C0C0"/>
                  </a:outerShdw>
                </a:effectLst>
                <a:latin typeface="Arial" panose="020B0604020202020204" pitchFamily="34" charset="0"/>
                <a:cs typeface="Arial" panose="020B0604020202020204" pitchFamily="34" charset="0"/>
              </a:rPr>
              <a:t>La</a:t>
            </a:r>
            <a:r>
              <a:rPr lang="en-US" altLang="ja-JP" b="1" baseline="-25000" dirty="0">
                <a:solidFill>
                  <a:srgbClr val="006600"/>
                </a:solidFill>
                <a:effectLst>
                  <a:outerShdw blurRad="38100" dist="38100" dir="2700000" algn="tl">
                    <a:srgbClr val="C0C0C0"/>
                  </a:outerShdw>
                </a:effectLst>
                <a:latin typeface="Arial" panose="020B0604020202020204" pitchFamily="34" charset="0"/>
                <a:cs typeface="Arial" panose="020B0604020202020204" pitchFamily="34" charset="0"/>
              </a:rPr>
              <a:t>1-x</a:t>
            </a:r>
            <a:r>
              <a:rPr lang="en-US" altLang="ja-JP" b="1" dirty="0">
                <a:solidFill>
                  <a:srgbClr val="006600"/>
                </a:solidFill>
                <a:effectLst>
                  <a:outerShdw blurRad="38100" dist="38100" dir="2700000" algn="tl">
                    <a:srgbClr val="C0C0C0"/>
                  </a:outerShdw>
                </a:effectLst>
                <a:latin typeface="Arial" panose="020B0604020202020204" pitchFamily="34" charset="0"/>
                <a:cs typeface="Arial" panose="020B0604020202020204" pitchFamily="34" charset="0"/>
              </a:rPr>
              <a:t>Sr</a:t>
            </a:r>
            <a:r>
              <a:rPr lang="en-US" altLang="ja-JP" b="1" baseline="-25000" dirty="0">
                <a:solidFill>
                  <a:srgbClr val="006600"/>
                </a:solidFill>
                <a:effectLst>
                  <a:outerShdw blurRad="38100" dist="38100" dir="2700000" algn="tl">
                    <a:srgbClr val="C0C0C0"/>
                  </a:outerShdw>
                </a:effectLst>
                <a:latin typeface="Arial" panose="020B0604020202020204" pitchFamily="34" charset="0"/>
                <a:cs typeface="Arial" panose="020B0604020202020204" pitchFamily="34" charset="0"/>
              </a:rPr>
              <a:t>x</a:t>
            </a:r>
            <a:r>
              <a:rPr lang="en-US" altLang="ja-JP" b="1" dirty="0">
                <a:solidFill>
                  <a:srgbClr val="006600"/>
                </a:solidFill>
                <a:effectLst>
                  <a:outerShdw blurRad="38100" dist="38100" dir="2700000" algn="tl">
                    <a:srgbClr val="C0C0C0"/>
                  </a:outerShdw>
                </a:effectLst>
                <a:latin typeface="Arial" panose="020B0604020202020204" pitchFamily="34" charset="0"/>
                <a:cs typeface="Arial" panose="020B0604020202020204" pitchFamily="34" charset="0"/>
              </a:rPr>
              <a:t>MnO</a:t>
            </a:r>
            <a:r>
              <a:rPr lang="en-US" altLang="ja-JP" b="1" baseline="-25000" dirty="0">
                <a:solidFill>
                  <a:srgbClr val="006600"/>
                </a:solidFill>
                <a:effectLst>
                  <a:outerShdw blurRad="38100" dist="38100" dir="2700000" algn="tl">
                    <a:srgbClr val="C0C0C0"/>
                  </a:outerShdw>
                </a:effectLst>
                <a:latin typeface="Arial" panose="020B0604020202020204" pitchFamily="34" charset="0"/>
                <a:cs typeface="Arial" panose="020B0604020202020204" pitchFamily="34" charset="0"/>
              </a:rPr>
              <a:t>3</a:t>
            </a:r>
            <a:endParaRPr kumimoji="1" lang="ja-JP" altLang="en-US" dirty="0">
              <a:latin typeface="Arial" panose="020B0604020202020204" pitchFamily="34" charset="0"/>
              <a:cs typeface="Arial" panose="020B0604020202020204" pitchFamily="34" charset="0"/>
            </a:endParaRPr>
          </a:p>
        </p:txBody>
      </p:sp>
      <p:grpSp>
        <p:nvGrpSpPr>
          <p:cNvPr id="21" name="グループ化 20"/>
          <p:cNvGrpSpPr/>
          <p:nvPr/>
        </p:nvGrpSpPr>
        <p:grpSpPr>
          <a:xfrm>
            <a:off x="338330" y="3240299"/>
            <a:ext cx="3267364" cy="3450648"/>
            <a:chOff x="611188" y="1936750"/>
            <a:chExt cx="3594100" cy="3795713"/>
          </a:xfrm>
        </p:grpSpPr>
        <p:pic>
          <p:nvPicPr>
            <p:cNvPr id="22" name="Picture 3"/>
            <p:cNvPicPr>
              <a:picLocks noChangeAspect="1" noChangeArrowheads="1"/>
            </p:cNvPicPr>
            <p:nvPr/>
          </p:nvPicPr>
          <p:blipFill>
            <a:blip r:embed="rId4">
              <a:extLst>
                <a:ext uri="{28A0092B-C50C-407E-A947-70E740481C1C}">
                  <a14:useLocalDpi xmlns:a14="http://schemas.microsoft.com/office/drawing/2010/main" val="0"/>
                </a:ext>
              </a:extLst>
            </a:blip>
            <a:srcRect l="29601" r="22287"/>
            <a:stretch>
              <a:fillRect/>
            </a:stretch>
          </p:blipFill>
          <p:spPr bwMode="auto">
            <a:xfrm>
              <a:off x="611188" y="1936750"/>
              <a:ext cx="3594100" cy="379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テキスト ボックス 59"/>
            <p:cNvSpPr txBox="1">
              <a:spLocks noChangeArrowheads="1"/>
            </p:cNvSpPr>
            <p:nvPr/>
          </p:nvSpPr>
          <p:spPr bwMode="auto">
            <a:xfrm>
              <a:off x="2825750" y="3454400"/>
              <a:ext cx="400050" cy="406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800" b="1" i="1" u="none" strike="noStrike" kern="1200" cap="none" spc="0" normalizeH="0" baseline="0" noProof="0" smtClean="0">
                  <a:ln>
                    <a:noFill/>
                  </a:ln>
                  <a:solidFill>
                    <a:srgbClr val="FFCC00"/>
                  </a:solidFill>
                  <a:effectLst/>
                  <a:uLnTx/>
                  <a:uFillTx/>
                  <a:latin typeface="Arial" panose="020B0604020202020204" pitchFamily="34" charset="0"/>
                  <a:ea typeface="ＭＳ Ｐゴシック" panose="020B0600070205080204" pitchFamily="50" charset="-128"/>
                  <a:cs typeface="+mn-cs"/>
                </a:rPr>
                <a:t>H</a:t>
              </a:r>
              <a:endParaRPr kumimoji="1" lang="ja-JP" altLang="en-US" sz="1800" b="1" i="1" u="none" strike="noStrike" kern="1200" cap="none" spc="0" normalizeH="0" baseline="0" noProof="0" smtClean="0">
                <a:ln>
                  <a:noFill/>
                </a:ln>
                <a:solidFill>
                  <a:srgbClr val="FFCC00"/>
                </a:solidFill>
                <a:effectLst/>
                <a:uLnTx/>
                <a:uFillTx/>
                <a:latin typeface="Arial" panose="020B0604020202020204" pitchFamily="34" charset="0"/>
                <a:ea typeface="ＭＳ Ｐゴシック" panose="020B0600070205080204" pitchFamily="50" charset="-128"/>
                <a:cs typeface="+mn-cs"/>
              </a:endParaRPr>
            </a:p>
          </p:txBody>
        </p:sp>
        <p:sp>
          <p:nvSpPr>
            <p:cNvPr id="31" name="上矢印 30"/>
            <p:cNvSpPr/>
            <p:nvPr/>
          </p:nvSpPr>
          <p:spPr>
            <a:xfrm rot="4800000">
              <a:off x="2587625" y="3443288"/>
              <a:ext cx="100013" cy="433387"/>
            </a:xfrm>
            <a:prstGeom prst="upArrow">
              <a:avLst/>
            </a:prstGeom>
            <a:solidFill>
              <a:srgbClr val="FFC000">
                <a:alpha val="50196"/>
              </a:srgbClr>
            </a:solidFill>
            <a:ln w="25400" cap="flat" cmpd="sng" algn="ctr">
              <a:solidFill>
                <a:srgbClr val="FFCC00"/>
              </a:solidFill>
              <a:prstDash val="solid"/>
            </a:ln>
            <a:effectLst/>
          </p:spPr>
          <p:txBody>
            <a:bodyPr anchor="ct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ja-JP" altLang="en-US" sz="1400" b="0" i="0" u="none" strike="noStrike" kern="0" cap="none" spc="0" normalizeH="0" baseline="0" noProof="0">
                <a:ln>
                  <a:noFill/>
                </a:ln>
                <a:solidFill>
                  <a:srgbClr val="FFFFFF"/>
                </a:solidFill>
                <a:effectLst/>
                <a:uLnTx/>
                <a:uFillTx/>
                <a:latin typeface="Arial"/>
                <a:ea typeface="ＭＳ Ｐゴシック"/>
                <a:cs typeface="+mn-cs"/>
              </a:endParaRPr>
            </a:p>
          </p:txBody>
        </p:sp>
        <p:sp>
          <p:nvSpPr>
            <p:cNvPr id="34" name="円弧 33"/>
            <p:cNvSpPr/>
            <p:nvPr/>
          </p:nvSpPr>
          <p:spPr>
            <a:xfrm rot="19800000">
              <a:off x="725488" y="3976688"/>
              <a:ext cx="533400" cy="842962"/>
            </a:xfrm>
            <a:prstGeom prst="arc">
              <a:avLst>
                <a:gd name="adj1" fmla="val 14087127"/>
                <a:gd name="adj2" fmla="val 6815379"/>
              </a:avLst>
            </a:prstGeom>
            <a:noFill/>
            <a:ln w="57150" cap="flat" cmpd="sng" algn="ctr">
              <a:solidFill>
                <a:srgbClr val="00FF00"/>
              </a:solidFill>
              <a:prstDash val="solid"/>
              <a:headEnd type="triangle" w="med" len="med"/>
              <a:tailEnd type="triangle" w="med" len="med"/>
            </a:ln>
            <a:effectLst/>
          </p:spPr>
          <p:txBody>
            <a:bodyPr anchor="ct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ja-JP" altLang="en-US" sz="1400" b="0" i="0" u="none" strike="noStrike" kern="0" cap="none" spc="0" normalizeH="0" baseline="0" noProof="0">
                <a:ln>
                  <a:noFill/>
                </a:ln>
                <a:solidFill>
                  <a:srgbClr val="000000"/>
                </a:solidFill>
                <a:effectLst/>
                <a:uLnTx/>
                <a:uFillTx/>
                <a:latin typeface="Arial"/>
                <a:ea typeface="ＭＳ Ｐゴシック"/>
                <a:cs typeface="+mn-cs"/>
              </a:endParaRPr>
            </a:p>
          </p:txBody>
        </p:sp>
        <p:sp>
          <p:nvSpPr>
            <p:cNvPr id="35" name="テキスト ボックス 66"/>
            <p:cNvSpPr txBox="1">
              <a:spLocks noChangeArrowheads="1"/>
            </p:cNvSpPr>
            <p:nvPr/>
          </p:nvSpPr>
          <p:spPr bwMode="auto">
            <a:xfrm>
              <a:off x="692150" y="4867274"/>
              <a:ext cx="1358900" cy="575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400" b="1" i="0" u="none" strike="noStrike" kern="1200" cap="none" spc="0" normalizeH="0" baseline="0" noProof="0" smtClean="0">
                  <a:ln>
                    <a:noFill/>
                  </a:ln>
                  <a:solidFill>
                    <a:srgbClr val="00FF00"/>
                  </a:solidFill>
                  <a:effectLst/>
                  <a:uLnTx/>
                  <a:uFillTx/>
                  <a:latin typeface="Arial" panose="020B0604020202020204" pitchFamily="34" charset="0"/>
                  <a:ea typeface="ＭＳ Ｐゴシック" panose="020B0600070205080204" pitchFamily="50" charset="-128"/>
                  <a:cs typeface="+mn-cs"/>
                </a:rPr>
                <a:t>Sample rotation</a:t>
              </a:r>
              <a:endParaRPr kumimoji="1" lang="ja-JP" altLang="en-US" sz="1400" b="1" i="0" u="none" strike="noStrike" kern="1200" cap="none" spc="0" normalizeH="0" baseline="0" noProof="0" smtClean="0">
                <a:ln>
                  <a:noFill/>
                </a:ln>
                <a:solidFill>
                  <a:srgbClr val="00FF00"/>
                </a:solidFill>
                <a:effectLst/>
                <a:uLnTx/>
                <a:uFillTx/>
                <a:latin typeface="Arial" panose="020B0604020202020204" pitchFamily="34" charset="0"/>
                <a:ea typeface="ＭＳ Ｐゴシック" panose="020B0600070205080204" pitchFamily="50" charset="-128"/>
                <a:cs typeface="+mn-cs"/>
              </a:endParaRPr>
            </a:p>
          </p:txBody>
        </p:sp>
        <p:sp>
          <p:nvSpPr>
            <p:cNvPr id="36" name="Line 48"/>
            <p:cNvSpPr>
              <a:spLocks noChangeShapeType="1"/>
            </p:cNvSpPr>
            <p:nvPr/>
          </p:nvSpPr>
          <p:spPr bwMode="auto">
            <a:xfrm flipH="1" flipV="1">
              <a:off x="3211513" y="4070350"/>
              <a:ext cx="933450" cy="604838"/>
            </a:xfrm>
            <a:prstGeom prst="line">
              <a:avLst/>
            </a:prstGeom>
            <a:noFill/>
            <a:ln w="38100">
              <a:solidFill>
                <a:srgbClr val="FF0000"/>
              </a:solidFill>
              <a:prstDash val="solid"/>
              <a:round/>
              <a:headEnd/>
              <a:tailEnd type="triangle" w="lg" len="lg"/>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en-US" sz="16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37" name="Text Box 51"/>
            <p:cNvSpPr txBox="1">
              <a:spLocks noChangeArrowheads="1"/>
            </p:cNvSpPr>
            <p:nvPr/>
          </p:nvSpPr>
          <p:spPr bwMode="auto">
            <a:xfrm rot="1607678" flipH="1">
              <a:off x="3614726" y="4103220"/>
              <a:ext cx="458812" cy="3724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600" b="1" i="1" u="none" strike="noStrike" kern="1200" cap="none" spc="0" normalizeH="0" baseline="0" noProof="0" dirty="0" err="1" smtClean="0">
                  <a:ln>
                    <a:noFill/>
                  </a:ln>
                  <a:solidFill>
                    <a:srgbClr val="FF0000"/>
                  </a:solidFill>
                  <a:effectLst/>
                  <a:uLnTx/>
                  <a:uFillTx/>
                  <a:ea typeface="ＭＳ Ｐゴシック" panose="020B0600070205080204" pitchFamily="50" charset="-128"/>
                  <a:cs typeface="+mn-cs"/>
                </a:rPr>
                <a:t>h</a:t>
              </a:r>
              <a:r>
                <a:rPr kumimoji="1" lang="en-US" altLang="ja-JP" sz="1600" b="1" i="1" u="none" strike="noStrike" kern="1200" cap="none" spc="0" normalizeH="0" baseline="0" noProof="0" dirty="0" err="1" smtClean="0">
                  <a:ln>
                    <a:noFill/>
                  </a:ln>
                  <a:solidFill>
                    <a:srgbClr val="FF0000"/>
                  </a:solidFill>
                  <a:effectLst/>
                  <a:uLnTx/>
                  <a:uFillTx/>
                  <a:latin typeface="Symbol" panose="05050102010706020507" pitchFamily="18" charset="2"/>
                  <a:ea typeface="ＭＳ Ｐゴシック" panose="020B0600070205080204" pitchFamily="50" charset="-128"/>
                  <a:cs typeface="+mn-cs"/>
                </a:rPr>
                <a:t>n</a:t>
              </a:r>
              <a:endParaRPr kumimoji="1" lang="en-US" altLang="ja-JP" sz="1600" b="1" i="1" u="none" strike="noStrike" kern="1200" cap="none" spc="0" normalizeH="0" baseline="0" noProof="0" dirty="0" smtClean="0">
                <a:ln>
                  <a:noFill/>
                </a:ln>
                <a:solidFill>
                  <a:srgbClr val="FF0000"/>
                </a:solidFill>
                <a:effectLst/>
                <a:uLnTx/>
                <a:uFillTx/>
                <a:latin typeface="Symbol" panose="05050102010706020507" pitchFamily="18" charset="2"/>
                <a:ea typeface="ＭＳ Ｐゴシック" panose="020B0600070205080204" pitchFamily="50" charset="-128"/>
                <a:cs typeface="+mn-cs"/>
              </a:endParaRPr>
            </a:p>
          </p:txBody>
        </p:sp>
        <p:sp>
          <p:nvSpPr>
            <p:cNvPr id="38" name="Text Box 51"/>
            <p:cNvSpPr txBox="1">
              <a:spLocks noChangeArrowheads="1"/>
            </p:cNvSpPr>
            <p:nvPr/>
          </p:nvSpPr>
          <p:spPr bwMode="auto">
            <a:xfrm rot="1607678" flipH="1">
              <a:off x="3613500" y="4639796"/>
              <a:ext cx="515238" cy="3724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600" b="1" i="1" u="none" strike="noStrike" kern="1200" cap="none" spc="0" normalizeH="0" baseline="0" noProof="0" smtClean="0">
                  <a:ln>
                    <a:noFill/>
                  </a:ln>
                  <a:solidFill>
                    <a:srgbClr val="FF0000"/>
                  </a:solidFill>
                  <a:effectLst/>
                  <a:uLnTx/>
                  <a:uFillTx/>
                  <a:ea typeface="ＭＳ Ｐゴシック" panose="020B0600070205080204" pitchFamily="50" charset="-128"/>
                  <a:cs typeface="+mn-cs"/>
                </a:rPr>
                <a:t>SR</a:t>
              </a:r>
              <a:endParaRPr kumimoji="1" lang="en-US" altLang="ja-JP" sz="1600" b="1" i="1" u="none" strike="noStrike" kern="1200" cap="none" spc="0" normalizeH="0" baseline="0" noProof="0" smtClean="0">
                <a:ln>
                  <a:noFill/>
                </a:ln>
                <a:solidFill>
                  <a:srgbClr val="FF0000"/>
                </a:solidFill>
                <a:effectLst/>
                <a:uLnTx/>
                <a:uFillTx/>
                <a:latin typeface="Symbol" panose="05050102010706020507" pitchFamily="18" charset="2"/>
                <a:ea typeface="ＭＳ Ｐゴシック" panose="020B0600070205080204" pitchFamily="50" charset="-128"/>
                <a:cs typeface="+mn-cs"/>
              </a:endParaRPr>
            </a:p>
          </p:txBody>
        </p:sp>
      </p:grpSp>
      <p:sp>
        <p:nvSpPr>
          <p:cNvPr id="39" name="Line 41"/>
          <p:cNvSpPr>
            <a:spLocks noChangeShapeType="1"/>
          </p:cNvSpPr>
          <p:nvPr/>
        </p:nvSpPr>
        <p:spPr bwMode="auto">
          <a:xfrm rot="20956943" flipH="1">
            <a:off x="3312806" y="5419230"/>
            <a:ext cx="231260" cy="440460"/>
          </a:xfrm>
          <a:prstGeom prst="line">
            <a:avLst/>
          </a:prstGeom>
          <a:noFill/>
          <a:ln w="25400">
            <a:solidFill>
              <a:schemeClr val="tx1"/>
            </a:solidFill>
            <a:round/>
            <a:headEnd type="arrow" w="lg" len="lg"/>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40" name="Arc 30"/>
          <p:cNvSpPr>
            <a:spLocks/>
          </p:cNvSpPr>
          <p:nvPr/>
        </p:nvSpPr>
        <p:spPr bwMode="auto">
          <a:xfrm rot="1824950">
            <a:off x="3056734" y="5086803"/>
            <a:ext cx="249060" cy="723900"/>
          </a:xfrm>
          <a:custGeom>
            <a:avLst/>
            <a:gdLst>
              <a:gd name="T0" fmla="*/ 0 w 42936"/>
              <a:gd name="T1" fmla="*/ 0 h 43200"/>
              <a:gd name="T2" fmla="*/ 0 w 42936"/>
              <a:gd name="T3" fmla="*/ 0 h 43200"/>
              <a:gd name="T4" fmla="*/ 0 w 42936"/>
              <a:gd name="T5" fmla="*/ 0 h 43200"/>
              <a:gd name="T6" fmla="*/ 0 60000 65536"/>
              <a:gd name="T7" fmla="*/ 0 60000 65536"/>
              <a:gd name="T8" fmla="*/ 0 60000 65536"/>
            </a:gdLst>
            <a:ahLst/>
            <a:cxnLst>
              <a:cxn ang="T6">
                <a:pos x="T0" y="T1"/>
              </a:cxn>
              <a:cxn ang="T7">
                <a:pos x="T2" y="T3"/>
              </a:cxn>
              <a:cxn ang="T8">
                <a:pos x="T4" y="T5"/>
              </a:cxn>
            </a:cxnLst>
            <a:rect l="0" t="0" r="r" b="b"/>
            <a:pathLst>
              <a:path w="42936" h="43200" fill="none" extrusionOk="0">
                <a:moveTo>
                  <a:pt x="-1" y="18235"/>
                </a:moveTo>
                <a:cubicBezTo>
                  <a:pt x="1655" y="7735"/>
                  <a:pt x="10705" y="-1"/>
                  <a:pt x="21336" y="0"/>
                </a:cubicBezTo>
                <a:cubicBezTo>
                  <a:pt x="33265" y="0"/>
                  <a:pt x="42936" y="9670"/>
                  <a:pt x="42936" y="21600"/>
                </a:cubicBezTo>
                <a:cubicBezTo>
                  <a:pt x="42936" y="33529"/>
                  <a:pt x="33265" y="43200"/>
                  <a:pt x="21336" y="43200"/>
                </a:cubicBezTo>
                <a:cubicBezTo>
                  <a:pt x="11973" y="43200"/>
                  <a:pt x="3676" y="37168"/>
                  <a:pt x="789" y="28261"/>
                </a:cubicBezTo>
              </a:path>
              <a:path w="42936" h="43200" stroke="0" extrusionOk="0">
                <a:moveTo>
                  <a:pt x="-1" y="18235"/>
                </a:moveTo>
                <a:cubicBezTo>
                  <a:pt x="1655" y="7735"/>
                  <a:pt x="10705" y="-1"/>
                  <a:pt x="21336" y="0"/>
                </a:cubicBezTo>
                <a:cubicBezTo>
                  <a:pt x="33265" y="0"/>
                  <a:pt x="42936" y="9670"/>
                  <a:pt x="42936" y="21600"/>
                </a:cubicBezTo>
                <a:cubicBezTo>
                  <a:pt x="42936" y="33529"/>
                  <a:pt x="33265" y="43200"/>
                  <a:pt x="21336" y="43200"/>
                </a:cubicBezTo>
                <a:cubicBezTo>
                  <a:pt x="11973" y="43200"/>
                  <a:pt x="3676" y="37168"/>
                  <a:pt x="789" y="28261"/>
                </a:cubicBezTo>
                <a:lnTo>
                  <a:pt x="21336" y="21600"/>
                </a:lnTo>
                <a:lnTo>
                  <a:pt x="-1" y="18235"/>
                </a:lnTo>
                <a:close/>
              </a:path>
            </a:pathLst>
          </a:custGeom>
          <a:noFill/>
          <a:ln w="19050">
            <a:solidFill>
              <a:schemeClr val="tx1"/>
            </a:solidFill>
            <a:round/>
            <a:headEnd/>
            <a:tailEnd type="arrow"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406104955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 name="図 67"/>
          <p:cNvPicPr>
            <a:picLocks noChangeAspect="1"/>
          </p:cNvPicPr>
          <p:nvPr/>
        </p:nvPicPr>
        <p:blipFill>
          <a:blip r:embed="rId3"/>
          <a:stretch>
            <a:fillRect/>
          </a:stretch>
        </p:blipFill>
        <p:spPr>
          <a:xfrm>
            <a:off x="869487" y="1985556"/>
            <a:ext cx="5722872" cy="897397"/>
          </a:xfrm>
          <a:prstGeom prst="rect">
            <a:avLst/>
          </a:prstGeom>
        </p:spPr>
      </p:pic>
      <p:sp>
        <p:nvSpPr>
          <p:cNvPr id="6" name="Rectangle 3"/>
          <p:cNvSpPr>
            <a:spLocks noChangeArrowheads="1"/>
          </p:cNvSpPr>
          <p:nvPr/>
        </p:nvSpPr>
        <p:spPr bwMode="auto">
          <a:xfrm>
            <a:off x="648900" y="0"/>
            <a:ext cx="7772400" cy="1143000"/>
          </a:xfrm>
          <a:prstGeom prst="rect">
            <a:avLst/>
          </a:prstGeom>
          <a:noFill/>
          <a:ln w="9525">
            <a:noFill/>
            <a:miter lim="800000"/>
            <a:headEnd/>
            <a:tailEn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zh-TW" sz="2800" b="1" i="0" u="none" strike="noStrike" kern="1200" cap="none" spc="0" normalizeH="0" baseline="0" noProof="0" dirty="0" smtClean="0">
                <a:ln>
                  <a:noFill/>
                </a:ln>
                <a:solidFill>
                  <a:srgbClr val="006600"/>
                </a:solidFill>
                <a:effectLst>
                  <a:outerShdw blurRad="38100" dist="38100" dir="2700000" algn="tl">
                    <a:srgbClr val="C0C0C0"/>
                  </a:outerShdw>
                </a:effectLst>
                <a:uLnTx/>
                <a:uFillTx/>
                <a:latin typeface="Arial" panose="020B0604020202020204" pitchFamily="34" charset="0"/>
                <a:ea typeface="ＭＳ Ｐゴシック" panose="020B0600070205080204" pitchFamily="50" charset="-128"/>
                <a:cs typeface="Arial" panose="020B0604020202020204" pitchFamily="34" charset="0"/>
              </a:rPr>
              <a:t>XMCD in transverse geometry (T-XMCD)</a:t>
            </a:r>
            <a:endParaRPr kumimoji="1" lang="zh-TW" altLang="en-US" sz="2800" b="1" i="0" u="none" strike="noStrike" kern="1200" cap="none" spc="0" normalizeH="0" baseline="0" noProof="0" dirty="0">
              <a:ln>
                <a:noFill/>
              </a:ln>
              <a:solidFill>
                <a:srgbClr val="006600"/>
              </a:solidFill>
              <a:effectLst>
                <a:outerShdw blurRad="38100" dist="38100" dir="2700000" algn="tl">
                  <a:srgbClr val="C0C0C0"/>
                </a:outerShdw>
              </a:effectLst>
              <a:uLnTx/>
              <a:uFillTx/>
              <a:latin typeface="Arial" panose="020B0604020202020204" pitchFamily="34" charset="0"/>
              <a:ea typeface="ＭＳ Ｐゴシック" panose="020B0600070205080204" pitchFamily="50" charset="-128"/>
              <a:cs typeface="Arial" panose="020B0604020202020204" pitchFamily="34" charset="0"/>
            </a:endParaRPr>
          </a:p>
        </p:txBody>
      </p:sp>
      <p:sp>
        <p:nvSpPr>
          <p:cNvPr id="7" name="Rectangle 7"/>
          <p:cNvSpPr>
            <a:spLocks noChangeArrowheads="1"/>
          </p:cNvSpPr>
          <p:nvPr/>
        </p:nvSpPr>
        <p:spPr bwMode="auto">
          <a:xfrm>
            <a:off x="609600" y="1066800"/>
            <a:ext cx="7924800" cy="76200"/>
          </a:xfrm>
          <a:prstGeom prst="rect">
            <a:avLst/>
          </a:prstGeom>
          <a:gradFill rotWithShape="0">
            <a:gsLst>
              <a:gs pos="0">
                <a:srgbClr val="66FFCC"/>
              </a:gs>
              <a:gs pos="100000">
                <a:schemeClr val="accent2"/>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pic>
        <p:nvPicPr>
          <p:cNvPr id="69" name="図 68"/>
          <p:cNvPicPr>
            <a:picLocks noChangeAspect="1"/>
          </p:cNvPicPr>
          <p:nvPr/>
        </p:nvPicPr>
        <p:blipFill>
          <a:blip r:embed="rId4"/>
          <a:stretch>
            <a:fillRect/>
          </a:stretch>
        </p:blipFill>
        <p:spPr>
          <a:xfrm>
            <a:off x="843904" y="5254627"/>
            <a:ext cx="5211198" cy="889525"/>
          </a:xfrm>
          <a:prstGeom prst="rect">
            <a:avLst/>
          </a:prstGeom>
        </p:spPr>
      </p:pic>
      <p:sp>
        <p:nvSpPr>
          <p:cNvPr id="71" name="テキスト ボックス 70"/>
          <p:cNvSpPr txBox="1"/>
          <p:nvPr/>
        </p:nvSpPr>
        <p:spPr>
          <a:xfrm>
            <a:off x="5017596" y="6112167"/>
            <a:ext cx="3074881"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smtClean="0">
                <a:ln>
                  <a:noFill/>
                </a:ln>
                <a:solidFill>
                  <a:srgbClr val="000000"/>
                </a:solidFill>
                <a:effectLst/>
                <a:uLnTx/>
                <a:uFillTx/>
                <a:latin typeface="Arial" panose="020B0604020202020204" pitchFamily="34" charset="0"/>
                <a:ea typeface="ＭＳ Ｐゴシック"/>
                <a:cs typeface="Arial" panose="020B0604020202020204" pitchFamily="34" charset="0"/>
              </a:rPr>
              <a:t>: Unit vector || photon helicity</a:t>
            </a:r>
            <a:endParaRPr kumimoji="1" lang="ja-JP" altLang="en-US" sz="16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Arial" panose="020B0604020202020204" pitchFamily="34" charset="0"/>
            </a:endParaRPr>
          </a:p>
        </p:txBody>
      </p:sp>
      <p:pic>
        <p:nvPicPr>
          <p:cNvPr id="77" name="図 76"/>
          <p:cNvPicPr>
            <a:picLocks noChangeAspect="1"/>
          </p:cNvPicPr>
          <p:nvPr/>
        </p:nvPicPr>
        <p:blipFill>
          <a:blip r:embed="rId5"/>
          <a:stretch>
            <a:fillRect/>
          </a:stretch>
        </p:blipFill>
        <p:spPr>
          <a:xfrm>
            <a:off x="4816145" y="6081149"/>
            <a:ext cx="243315" cy="343501"/>
          </a:xfrm>
          <a:prstGeom prst="rect">
            <a:avLst/>
          </a:prstGeom>
        </p:spPr>
      </p:pic>
      <p:sp>
        <p:nvSpPr>
          <p:cNvPr id="5" name="テキスト ボックス 4"/>
          <p:cNvSpPr txBox="1"/>
          <p:nvPr/>
        </p:nvSpPr>
        <p:spPr>
          <a:xfrm rot="16200000">
            <a:off x="1828040" y="2953071"/>
            <a:ext cx="595035" cy="830997"/>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4800" b="0" i="0" u="none" strike="noStrike" kern="1200" cap="none" spc="0" normalizeH="0" baseline="0" noProof="0" dirty="0" smtClean="0">
                <a:ln>
                  <a:noFill/>
                </a:ln>
                <a:solidFill>
                  <a:srgbClr val="FF0000"/>
                </a:solidFill>
                <a:effectLst/>
                <a:uLnTx/>
                <a:uFillTx/>
                <a:latin typeface="Arial"/>
                <a:ea typeface="ＭＳ Ｐゴシック"/>
                <a:cs typeface="+mn-cs"/>
              </a:rPr>
              <a:t>X</a:t>
            </a:r>
            <a:endParaRPr kumimoji="1" lang="ja-JP" altLang="en-US" sz="4800" b="0" i="0" u="none" strike="noStrike" kern="1200" cap="none" spc="0" normalizeH="0" baseline="0" noProof="0" dirty="0">
              <a:ln>
                <a:noFill/>
              </a:ln>
              <a:solidFill>
                <a:srgbClr val="FF0000"/>
              </a:solidFill>
              <a:effectLst/>
              <a:uLnTx/>
              <a:uFillTx/>
              <a:latin typeface="Arial"/>
              <a:ea typeface="ＭＳ Ｐゴシック"/>
              <a:cs typeface="+mn-cs"/>
            </a:endParaRPr>
          </a:p>
        </p:txBody>
      </p:sp>
      <p:sp>
        <p:nvSpPr>
          <p:cNvPr id="45" name="テキスト ボックス 1"/>
          <p:cNvSpPr txBox="1">
            <a:spLocks noChangeArrowheads="1"/>
          </p:cNvSpPr>
          <p:nvPr/>
        </p:nvSpPr>
        <p:spPr bwMode="auto">
          <a:xfrm>
            <a:off x="439565" y="1232279"/>
            <a:ext cx="2519731" cy="400110"/>
          </a:xfrm>
          <a:prstGeom prst="rect">
            <a:avLst/>
          </a:prstGeom>
          <a:noFill/>
          <a:ln>
            <a:noFill/>
          </a:ln>
          <a:extLst/>
        </p:spPr>
        <p:txBody>
          <a:bodyPr wrap="square" anchor="ctr">
            <a:spAutoFit/>
          </a:bodyPr>
          <a:lstStyle>
            <a:lvl1pPr>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2000" b="1" i="0" u="none" strike="noStrike" kern="1200" cap="none" spc="0" normalizeH="0" baseline="0" noProof="0" dirty="0" smtClean="0">
                <a:ln>
                  <a:noFill/>
                </a:ln>
                <a:solidFill>
                  <a:srgbClr val="333399"/>
                </a:solidFill>
                <a:effectLst>
                  <a:outerShdw blurRad="38100" dist="38100" dir="2700000" algn="tl">
                    <a:srgbClr val="000000">
                      <a:alpha val="43137"/>
                    </a:srgbClr>
                  </a:outerShdw>
                </a:effectLst>
                <a:uLnTx/>
                <a:uFillTx/>
                <a:latin typeface="Arial" panose="020B0604020202020204" pitchFamily="34" charset="0"/>
                <a:ea typeface="ＭＳ Ｐゴシック" panose="020B0600070205080204" pitchFamily="50" charset="-128"/>
                <a:cs typeface="Arial" panose="020B0604020202020204" pitchFamily="34" charset="0"/>
              </a:rPr>
              <a:t>Spin sum rule</a:t>
            </a:r>
            <a:endParaRPr kumimoji="1" lang="ja-JP" altLang="en-US" sz="2000" b="1" i="0" u="none" strike="noStrike" kern="1200" cap="none" spc="0" normalizeH="0" baseline="0" noProof="0" dirty="0">
              <a:ln>
                <a:noFill/>
              </a:ln>
              <a:solidFill>
                <a:srgbClr val="333399"/>
              </a:solidFill>
              <a:effectLst>
                <a:outerShdw blurRad="38100" dist="38100" dir="2700000" algn="tl">
                  <a:srgbClr val="000000">
                    <a:alpha val="43137"/>
                  </a:srgbClr>
                </a:outerShdw>
              </a:effectLst>
              <a:uLnTx/>
              <a:uFillTx/>
              <a:latin typeface="Arial" panose="020B0604020202020204" pitchFamily="34" charset="0"/>
              <a:ea typeface="ＭＳ Ｐゴシック" panose="020B0600070205080204" pitchFamily="50" charset="-128"/>
              <a:cs typeface="Arial" panose="020B0604020202020204" pitchFamily="34" charset="0"/>
            </a:endParaRPr>
          </a:p>
        </p:txBody>
      </p:sp>
      <p:sp>
        <p:nvSpPr>
          <p:cNvPr id="46" name="テキスト ボックス 1"/>
          <p:cNvSpPr txBox="1">
            <a:spLocks noChangeArrowheads="1"/>
          </p:cNvSpPr>
          <p:nvPr/>
        </p:nvSpPr>
        <p:spPr bwMode="auto">
          <a:xfrm>
            <a:off x="545198" y="4592605"/>
            <a:ext cx="2600660" cy="400110"/>
          </a:xfrm>
          <a:prstGeom prst="rect">
            <a:avLst/>
          </a:prstGeom>
          <a:noFill/>
          <a:ln>
            <a:noFill/>
          </a:ln>
          <a:extLst/>
        </p:spPr>
        <p:txBody>
          <a:bodyPr wrap="square" anchor="ctr">
            <a:spAutoFit/>
          </a:bodyPr>
          <a:lstStyle>
            <a:lvl1pPr>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2000" b="1" i="0" u="none" strike="noStrike" kern="1200" cap="none" spc="0" normalizeH="0" baseline="0" noProof="0" dirty="0" smtClean="0">
                <a:ln>
                  <a:noFill/>
                </a:ln>
                <a:solidFill>
                  <a:srgbClr val="333399"/>
                </a:solidFill>
                <a:effectLst>
                  <a:outerShdw blurRad="38100" dist="38100" dir="2700000" algn="tl">
                    <a:srgbClr val="000000">
                      <a:alpha val="43137"/>
                    </a:srgbClr>
                  </a:outerShdw>
                </a:effectLst>
                <a:uLnTx/>
                <a:uFillTx/>
                <a:latin typeface="Arial" panose="020B0604020202020204" pitchFamily="34" charset="0"/>
                <a:ea typeface="ＭＳ Ｐゴシック" panose="020B0600070205080204" pitchFamily="50" charset="-128"/>
                <a:cs typeface="Arial" panose="020B0604020202020204" pitchFamily="34" charset="0"/>
              </a:rPr>
              <a:t>Orbital sum rule</a:t>
            </a:r>
            <a:endParaRPr kumimoji="1" lang="ja-JP" altLang="en-US" sz="2000" b="1" i="0" u="none" strike="noStrike" kern="1200" cap="none" spc="0" normalizeH="0" baseline="0" noProof="0" dirty="0">
              <a:ln>
                <a:noFill/>
              </a:ln>
              <a:solidFill>
                <a:srgbClr val="333399"/>
              </a:solidFill>
              <a:effectLst>
                <a:outerShdw blurRad="38100" dist="38100" dir="2700000" algn="tl">
                  <a:srgbClr val="000000">
                    <a:alpha val="43137"/>
                  </a:srgbClr>
                </a:outerShdw>
              </a:effectLst>
              <a:uLnTx/>
              <a:uFillTx/>
              <a:latin typeface="Arial" panose="020B0604020202020204" pitchFamily="34" charset="0"/>
              <a:ea typeface="ＭＳ Ｐゴシック" panose="020B0600070205080204" pitchFamily="50" charset="-128"/>
              <a:cs typeface="Arial" panose="020B0604020202020204" pitchFamily="34" charset="0"/>
            </a:endParaRPr>
          </a:p>
        </p:txBody>
      </p:sp>
      <p:sp>
        <p:nvSpPr>
          <p:cNvPr id="37" name="Text Box 24"/>
          <p:cNvSpPr txBox="1">
            <a:spLocks noChangeArrowheads="1"/>
          </p:cNvSpPr>
          <p:nvPr/>
        </p:nvSpPr>
        <p:spPr bwMode="auto">
          <a:xfrm>
            <a:off x="4480887" y="6505257"/>
            <a:ext cx="4284663"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400" b="1" i="0" u="none" strike="noStrike" kern="1200" cap="none" spc="0" normalizeH="0" baseline="0" noProof="0" dirty="0" smtClean="0">
                <a:ln>
                  <a:noFill/>
                </a:ln>
                <a:solidFill>
                  <a:srgbClr val="000000"/>
                </a:solidFill>
                <a:effectLst/>
                <a:uLnTx/>
                <a:uFillTx/>
                <a:latin typeface="Arial" panose="020B0604020202020204" pitchFamily="34" charset="0"/>
                <a:ea typeface="ＭＳ Ｐゴシック" panose="020B0600070205080204" pitchFamily="50" charset="-128"/>
                <a:cs typeface="+mn-cs"/>
              </a:rPr>
              <a:t>H. A. </a:t>
            </a:r>
            <a:r>
              <a:rPr kumimoji="1" lang="en-US" altLang="ja-JP" sz="1400" b="1" i="0" u="none" strike="noStrike" kern="1200" cap="none" spc="0" normalizeH="0" baseline="0" noProof="0" dirty="0" err="1" smtClean="0">
                <a:ln>
                  <a:noFill/>
                </a:ln>
                <a:solidFill>
                  <a:srgbClr val="000000"/>
                </a:solidFill>
                <a:effectLst/>
                <a:uLnTx/>
                <a:uFillTx/>
                <a:latin typeface="Arial" panose="020B0604020202020204" pitchFamily="34" charset="0"/>
                <a:ea typeface="ＭＳ Ｐゴシック" panose="020B0600070205080204" pitchFamily="50" charset="-128"/>
                <a:cs typeface="+mn-cs"/>
              </a:rPr>
              <a:t>Dürr</a:t>
            </a:r>
            <a:r>
              <a:rPr kumimoji="1" lang="en-US" altLang="ja-JP" sz="1400" b="1" i="0" u="none" strike="noStrike" kern="1200" cap="none" spc="0" normalizeH="0" baseline="0" noProof="0" dirty="0" smtClean="0">
                <a:ln>
                  <a:noFill/>
                </a:ln>
                <a:solidFill>
                  <a:srgbClr val="000000"/>
                </a:solidFill>
                <a:effectLst/>
                <a:uLnTx/>
                <a:uFillTx/>
                <a:latin typeface="Arial" panose="020B0604020202020204" pitchFamily="34" charset="0"/>
                <a:ea typeface="ＭＳ Ｐゴシック" panose="020B0600070205080204" pitchFamily="50" charset="-128"/>
                <a:cs typeface="+mn-cs"/>
              </a:rPr>
              <a:t> and G. van der </a:t>
            </a:r>
            <a:r>
              <a:rPr kumimoji="1" lang="en-US" altLang="ja-JP" sz="1400" b="1" i="0" u="none" strike="noStrike" kern="1200" cap="none" spc="0" normalizeH="0" baseline="0" noProof="0" dirty="0" err="1" smtClean="0">
                <a:ln>
                  <a:noFill/>
                </a:ln>
                <a:solidFill>
                  <a:srgbClr val="000000"/>
                </a:solidFill>
                <a:effectLst/>
                <a:uLnTx/>
                <a:uFillTx/>
                <a:latin typeface="Arial" panose="020B0604020202020204" pitchFamily="34" charset="0"/>
                <a:ea typeface="ＭＳ Ｐゴシック" panose="020B0600070205080204" pitchFamily="50" charset="-128"/>
                <a:cs typeface="+mn-cs"/>
              </a:rPr>
              <a:t>Laan</a:t>
            </a:r>
            <a:r>
              <a:rPr kumimoji="1" lang="en-US" altLang="ja-JP" sz="1400" b="1" i="0" u="none" strike="noStrike" kern="1200" cap="none" spc="0" normalizeH="0" baseline="0" noProof="0" dirty="0" smtClean="0">
                <a:ln>
                  <a:noFill/>
                </a:ln>
                <a:solidFill>
                  <a:srgbClr val="000000"/>
                </a:solidFill>
                <a:effectLst/>
                <a:uLnTx/>
                <a:uFillTx/>
                <a:latin typeface="Arial" panose="020B0604020202020204" pitchFamily="34" charset="0"/>
                <a:ea typeface="ＭＳ Ｐゴシック" panose="020B0600070205080204" pitchFamily="50" charset="-128"/>
                <a:cs typeface="+mn-cs"/>
              </a:rPr>
              <a:t>, PRB (1995)</a:t>
            </a:r>
            <a:endParaRPr kumimoji="1" lang="en-US" altLang="ja-JP" sz="14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graphicFrame>
        <p:nvGraphicFramePr>
          <p:cNvPr id="38" name="オブジェクト 37"/>
          <p:cNvGraphicFramePr>
            <a:graphicFrameLocks noChangeAspect="1"/>
          </p:cNvGraphicFramePr>
          <p:nvPr>
            <p:extLst>
              <p:ext uri="{D42A27DB-BD31-4B8C-83A1-F6EECF244321}">
                <p14:modId xmlns:p14="http://schemas.microsoft.com/office/powerpoint/2010/main" val="2224179789"/>
              </p:ext>
            </p:extLst>
          </p:nvPr>
        </p:nvGraphicFramePr>
        <p:xfrm>
          <a:off x="6111875" y="5309600"/>
          <a:ext cx="2101850" cy="758825"/>
        </p:xfrm>
        <a:graphic>
          <a:graphicData uri="http://schemas.openxmlformats.org/presentationml/2006/ole">
            <mc:AlternateContent xmlns:mc="http://schemas.openxmlformats.org/markup-compatibility/2006">
              <mc:Choice xmlns:v="urn:schemas-microsoft-com:vml" Requires="v">
                <p:oleObj spid="_x0000_s135256" name="数式" r:id="rId6" imgW="1091880" imgH="393480" progId="Equation.3">
                  <p:embed/>
                </p:oleObj>
              </mc:Choice>
              <mc:Fallback>
                <p:oleObj name="数式" r:id="rId6" imgW="1091880" imgH="393480" progId="Equation.3">
                  <p:embed/>
                  <p:pic>
                    <p:nvPicPr>
                      <p:cNvPr id="38" name="オブジェクト 37"/>
                      <p:cNvPicPr/>
                      <p:nvPr/>
                    </p:nvPicPr>
                    <p:blipFill>
                      <a:blip r:embed="rId7"/>
                      <a:stretch>
                        <a:fillRect/>
                      </a:stretch>
                    </p:blipFill>
                    <p:spPr>
                      <a:xfrm>
                        <a:off x="6111875" y="5309600"/>
                        <a:ext cx="2101850" cy="758825"/>
                      </a:xfrm>
                      <a:prstGeom prst="rect">
                        <a:avLst/>
                      </a:prstGeom>
                      <a:noFill/>
                      <a:ln>
                        <a:noFill/>
                      </a:ln>
                    </p:spPr>
                  </p:pic>
                </p:oleObj>
              </mc:Fallback>
            </mc:AlternateContent>
          </a:graphicData>
        </a:graphic>
      </p:graphicFrame>
      <p:grpSp>
        <p:nvGrpSpPr>
          <p:cNvPr id="40" name="グループ化 39"/>
          <p:cNvGrpSpPr/>
          <p:nvPr/>
        </p:nvGrpSpPr>
        <p:grpSpPr>
          <a:xfrm>
            <a:off x="7022219" y="4074533"/>
            <a:ext cx="1163947" cy="1138817"/>
            <a:chOff x="7502508" y="4074533"/>
            <a:chExt cx="1163947" cy="1138817"/>
          </a:xfrm>
        </p:grpSpPr>
        <p:grpSp>
          <p:nvGrpSpPr>
            <p:cNvPr id="41" name="グループ化 40"/>
            <p:cNvGrpSpPr/>
            <p:nvPr/>
          </p:nvGrpSpPr>
          <p:grpSpPr>
            <a:xfrm>
              <a:off x="7709006" y="4446121"/>
              <a:ext cx="643311" cy="640961"/>
              <a:chOff x="7641459" y="4379829"/>
              <a:chExt cx="778406" cy="775562"/>
            </a:xfrm>
          </p:grpSpPr>
          <p:cxnSp>
            <p:nvCxnSpPr>
              <p:cNvPr id="50" name="直線コネクタ 49"/>
              <p:cNvCxnSpPr/>
              <p:nvPr/>
            </p:nvCxnSpPr>
            <p:spPr bwMode="auto">
              <a:xfrm flipH="1" flipV="1">
                <a:off x="7641456" y="5130612"/>
                <a:ext cx="778406" cy="24778"/>
              </a:xfrm>
              <a:prstGeom prst="line">
                <a:avLst/>
              </a:prstGeom>
              <a:noFill/>
              <a:ln w="28575" cap="flat" cmpd="sng" algn="ctr">
                <a:solidFill>
                  <a:srgbClr val="333399"/>
                </a:solidFill>
                <a:prstDash val="solid"/>
                <a:round/>
                <a:headEnd type="triangle" w="med" len="med"/>
                <a:tailEnd type="none" w="med" len="med"/>
              </a:ln>
              <a:effectLst/>
            </p:spPr>
          </p:cxnSp>
          <p:cxnSp>
            <p:nvCxnSpPr>
              <p:cNvPr id="54" name="直線コネクタ 53"/>
              <p:cNvCxnSpPr/>
              <p:nvPr/>
            </p:nvCxnSpPr>
            <p:spPr bwMode="auto">
              <a:xfrm>
                <a:off x="7659641" y="4379829"/>
                <a:ext cx="0" cy="763915"/>
              </a:xfrm>
              <a:prstGeom prst="line">
                <a:avLst/>
              </a:prstGeom>
              <a:noFill/>
              <a:ln w="28575" cap="flat" cmpd="sng" algn="ctr">
                <a:solidFill>
                  <a:srgbClr val="333399"/>
                </a:solidFill>
                <a:prstDash val="solid"/>
                <a:round/>
                <a:headEnd type="triangle" w="med" len="med"/>
                <a:tailEnd type="none" w="med" len="med"/>
              </a:ln>
              <a:effectLst/>
            </p:spPr>
          </p:cxnSp>
        </p:grpSp>
        <p:sp>
          <p:nvSpPr>
            <p:cNvPr id="42" name="テキスト ボックス 41"/>
            <p:cNvSpPr txBox="1"/>
            <p:nvPr/>
          </p:nvSpPr>
          <p:spPr>
            <a:xfrm>
              <a:off x="8363167" y="4844018"/>
              <a:ext cx="303288"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smtClean="0">
                  <a:ln>
                    <a:noFill/>
                  </a:ln>
                  <a:solidFill>
                    <a:srgbClr val="333399"/>
                  </a:solidFill>
                  <a:effectLst/>
                  <a:uLnTx/>
                  <a:uFillTx/>
                  <a:latin typeface="Arial"/>
                  <a:ea typeface="ＭＳ Ｐゴシック"/>
                  <a:cs typeface="+mn-cs"/>
                </a:rPr>
                <a:t>||</a:t>
              </a:r>
              <a:endParaRPr kumimoji="1" lang="ja-JP" altLang="en-US" sz="1800" b="0" i="0" u="none" strike="noStrike" kern="1200" cap="none" spc="0" normalizeH="0" baseline="0" noProof="0" dirty="0">
                <a:ln>
                  <a:noFill/>
                </a:ln>
                <a:solidFill>
                  <a:srgbClr val="333399"/>
                </a:solidFill>
                <a:effectLst/>
                <a:uLnTx/>
                <a:uFillTx/>
                <a:latin typeface="Arial"/>
                <a:ea typeface="ＭＳ Ｐゴシック"/>
                <a:cs typeface="+mn-cs"/>
              </a:endParaRPr>
            </a:p>
          </p:txBody>
        </p:sp>
        <p:sp>
          <p:nvSpPr>
            <p:cNvPr id="44" name="テキスト ボックス 43"/>
            <p:cNvSpPr txBox="1"/>
            <p:nvPr/>
          </p:nvSpPr>
          <p:spPr>
            <a:xfrm>
              <a:off x="7502508" y="4074533"/>
              <a:ext cx="352982"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600" b="0" i="0" u="sng" strike="noStrike" kern="1200" cap="none" spc="0" normalizeH="0" baseline="0" noProof="0" dirty="0" smtClean="0">
                  <a:ln>
                    <a:noFill/>
                  </a:ln>
                  <a:solidFill>
                    <a:srgbClr val="333399"/>
                  </a:solidFill>
                  <a:effectLst/>
                  <a:uLnTx/>
                  <a:uFillTx/>
                  <a:latin typeface="Arial"/>
                  <a:ea typeface="ＭＳ Ｐゴシック"/>
                  <a:cs typeface="+mn-cs"/>
                </a:rPr>
                <a:t> | </a:t>
              </a:r>
              <a:endParaRPr kumimoji="1" lang="ja-JP" altLang="en-US" sz="1600" b="0" i="0" u="sng" strike="noStrike" kern="1200" cap="none" spc="0" normalizeH="0" baseline="0" noProof="0" dirty="0">
                <a:ln>
                  <a:noFill/>
                </a:ln>
                <a:solidFill>
                  <a:srgbClr val="333399"/>
                </a:solidFill>
                <a:effectLst/>
                <a:uLnTx/>
                <a:uFillTx/>
                <a:latin typeface="Arial"/>
                <a:ea typeface="ＭＳ Ｐゴシック"/>
                <a:cs typeface="+mn-cs"/>
              </a:endParaRPr>
            </a:p>
          </p:txBody>
        </p:sp>
      </p:grpSp>
      <p:pic>
        <p:nvPicPr>
          <p:cNvPr id="55" name="図 54"/>
          <p:cNvPicPr>
            <a:picLocks noChangeAspect="1"/>
          </p:cNvPicPr>
          <p:nvPr/>
        </p:nvPicPr>
        <p:blipFill>
          <a:blip r:embed="rId8"/>
          <a:stretch>
            <a:fillRect/>
          </a:stretch>
        </p:blipFill>
        <p:spPr>
          <a:xfrm>
            <a:off x="914579" y="2953631"/>
            <a:ext cx="4337417" cy="763575"/>
          </a:xfrm>
          <a:prstGeom prst="rect">
            <a:avLst/>
          </a:prstGeom>
        </p:spPr>
      </p:pic>
      <p:sp>
        <p:nvSpPr>
          <p:cNvPr id="61" name="テキスト ボックス 60"/>
          <p:cNvSpPr txBox="1"/>
          <p:nvPr/>
        </p:nvSpPr>
        <p:spPr>
          <a:xfrm>
            <a:off x="2663701" y="3847762"/>
            <a:ext cx="2069797"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dirty="0" smtClean="0">
                <a:ln>
                  <a:noFill/>
                </a:ln>
                <a:solidFill>
                  <a:srgbClr val="000000"/>
                </a:solidFill>
                <a:effectLst/>
                <a:uLnTx/>
                <a:uFillTx/>
                <a:latin typeface="Arial" panose="020B0604020202020204" pitchFamily="34" charset="0"/>
                <a:ea typeface="ＭＳ Ｐゴシック"/>
                <a:cs typeface="Arial" panose="020B0604020202020204" pitchFamily="34" charset="0"/>
              </a:rPr>
              <a:t>: Magnetic dipole</a:t>
            </a:r>
            <a:endParaRPr kumimoji="1" lang="ja-JP" altLang="en-US" sz="18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Arial" panose="020B0604020202020204" pitchFamily="34" charset="0"/>
            </a:endParaRPr>
          </a:p>
        </p:txBody>
      </p:sp>
      <p:graphicFrame>
        <p:nvGraphicFramePr>
          <p:cNvPr id="62" name="オブジェクト 61"/>
          <p:cNvGraphicFramePr>
            <a:graphicFrameLocks noChangeAspect="1"/>
          </p:cNvGraphicFramePr>
          <p:nvPr>
            <p:extLst>
              <p:ext uri="{D42A27DB-BD31-4B8C-83A1-F6EECF244321}">
                <p14:modId xmlns:p14="http://schemas.microsoft.com/office/powerpoint/2010/main" val="3676756130"/>
              </p:ext>
            </p:extLst>
          </p:nvPr>
        </p:nvGraphicFramePr>
        <p:xfrm>
          <a:off x="1084263" y="3836465"/>
          <a:ext cx="1662112" cy="415925"/>
        </p:xfrm>
        <a:graphic>
          <a:graphicData uri="http://schemas.openxmlformats.org/presentationml/2006/ole">
            <mc:AlternateContent xmlns:mc="http://schemas.openxmlformats.org/markup-compatibility/2006">
              <mc:Choice xmlns:v="urn:schemas-microsoft-com:vml" Requires="v">
                <p:oleObj spid="_x0000_s135257" name="数式" r:id="rId9" imgW="863280" imgH="215640" progId="Equation.3">
                  <p:embed/>
                </p:oleObj>
              </mc:Choice>
              <mc:Fallback>
                <p:oleObj name="数式" r:id="rId9" imgW="863280" imgH="215640" progId="Equation.3">
                  <p:embed/>
                  <p:pic>
                    <p:nvPicPr>
                      <p:cNvPr id="39" name="オブジェクト 38"/>
                      <p:cNvPicPr/>
                      <p:nvPr/>
                    </p:nvPicPr>
                    <p:blipFill>
                      <a:blip r:embed="rId10"/>
                      <a:stretch>
                        <a:fillRect/>
                      </a:stretch>
                    </p:blipFill>
                    <p:spPr>
                      <a:xfrm>
                        <a:off x="1084263" y="3836465"/>
                        <a:ext cx="1662112" cy="415925"/>
                      </a:xfrm>
                      <a:prstGeom prst="rect">
                        <a:avLst/>
                      </a:prstGeom>
                      <a:noFill/>
                      <a:ln>
                        <a:noFill/>
                      </a:ln>
                    </p:spPr>
                  </p:pic>
                </p:oleObj>
              </mc:Fallback>
            </mc:AlternateContent>
          </a:graphicData>
        </a:graphic>
      </p:graphicFrame>
      <p:sp>
        <p:nvSpPr>
          <p:cNvPr id="63" name="正方形/長方形 62"/>
          <p:cNvSpPr/>
          <p:nvPr/>
        </p:nvSpPr>
        <p:spPr bwMode="auto">
          <a:xfrm>
            <a:off x="3635896" y="3109723"/>
            <a:ext cx="1616100" cy="41793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smtClean="0">
              <a:ln>
                <a:noFill/>
              </a:ln>
              <a:solidFill>
                <a:srgbClr val="000000"/>
              </a:solidFill>
              <a:effectLst/>
              <a:uLnTx/>
              <a:uFillTx/>
              <a:latin typeface="Times New Roman" pitchFamily="18" charset="0"/>
              <a:ea typeface="ＭＳ Ｐゴシック" pitchFamily="50" charset="-128"/>
              <a:cs typeface="+mn-cs"/>
            </a:endParaRPr>
          </a:p>
        </p:txBody>
      </p:sp>
      <p:sp>
        <p:nvSpPr>
          <p:cNvPr id="81" name="角丸四角形 80"/>
          <p:cNvSpPr/>
          <p:nvPr/>
        </p:nvSpPr>
        <p:spPr bwMode="auto">
          <a:xfrm>
            <a:off x="3005265" y="3163766"/>
            <a:ext cx="427853" cy="296971"/>
          </a:xfrm>
          <a:prstGeom prst="roundRect">
            <a:avLst/>
          </a:prstGeom>
          <a:solidFill>
            <a:srgbClr val="C00000">
              <a:alpha val="23922"/>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en-US" sz="2000" b="0" i="0" u="none" strike="noStrike" kern="1200" cap="none" spc="0" normalizeH="0" baseline="0" noProof="0" smtClean="0">
              <a:ln>
                <a:noFill/>
              </a:ln>
              <a:solidFill>
                <a:prstClr val="black"/>
              </a:solidFill>
              <a:effectLst/>
              <a:uLnTx/>
              <a:uFillTx/>
              <a:latin typeface="Arial" pitchFamily="34" charset="0"/>
              <a:ea typeface="ＭＳ Ｐゴシック" pitchFamily="50" charset="-128"/>
              <a:cs typeface="+mn-cs"/>
            </a:endParaRPr>
          </a:p>
        </p:txBody>
      </p:sp>
      <p:sp>
        <p:nvSpPr>
          <p:cNvPr id="82" name="角丸四角形 81"/>
          <p:cNvSpPr/>
          <p:nvPr/>
        </p:nvSpPr>
        <p:spPr bwMode="auto">
          <a:xfrm>
            <a:off x="956903" y="3873984"/>
            <a:ext cx="3831121" cy="359335"/>
          </a:xfrm>
          <a:prstGeom prst="roundRect">
            <a:avLst/>
          </a:prstGeom>
          <a:solidFill>
            <a:srgbClr val="C00000">
              <a:alpha val="23922"/>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en-US" sz="2000" b="0" i="0" u="none" strike="noStrike" kern="1200" cap="none" spc="0" normalizeH="0" baseline="0" noProof="0" smtClean="0">
              <a:ln>
                <a:noFill/>
              </a:ln>
              <a:solidFill>
                <a:prstClr val="black"/>
              </a:solidFill>
              <a:effectLst/>
              <a:uLnTx/>
              <a:uFillTx/>
              <a:latin typeface="Arial" pitchFamily="34" charset="0"/>
              <a:ea typeface="ＭＳ Ｐゴシック" pitchFamily="50" charset="-128"/>
              <a:cs typeface="+mn-cs"/>
            </a:endParaRPr>
          </a:p>
        </p:txBody>
      </p:sp>
      <p:sp>
        <p:nvSpPr>
          <p:cNvPr id="84" name="角丸四角形 83"/>
          <p:cNvSpPr/>
          <p:nvPr/>
        </p:nvSpPr>
        <p:spPr bwMode="auto">
          <a:xfrm>
            <a:off x="6565806" y="5517251"/>
            <a:ext cx="1624768" cy="359335"/>
          </a:xfrm>
          <a:prstGeom prst="roundRect">
            <a:avLst/>
          </a:prstGeom>
          <a:solidFill>
            <a:srgbClr val="0000CC">
              <a:alpha val="23922"/>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en-US" sz="2000" b="0" i="0" u="none" strike="noStrike" kern="1200" cap="none" spc="0" normalizeH="0" baseline="0" noProof="0" smtClean="0">
              <a:ln>
                <a:noFill/>
              </a:ln>
              <a:solidFill>
                <a:prstClr val="black"/>
              </a:solidFill>
              <a:effectLst/>
              <a:uLnTx/>
              <a:uFillTx/>
              <a:latin typeface="Arial" pitchFamily="34" charset="0"/>
              <a:ea typeface="ＭＳ Ｐゴシック" pitchFamily="50" charset="-128"/>
              <a:cs typeface="+mn-cs"/>
            </a:endParaRPr>
          </a:p>
        </p:txBody>
      </p:sp>
      <p:grpSp>
        <p:nvGrpSpPr>
          <p:cNvPr id="64" name="グループ化 63"/>
          <p:cNvGrpSpPr/>
          <p:nvPr/>
        </p:nvGrpSpPr>
        <p:grpSpPr>
          <a:xfrm>
            <a:off x="6192750" y="1056973"/>
            <a:ext cx="2706503" cy="2998166"/>
            <a:chOff x="6443004" y="874097"/>
            <a:chExt cx="2706503" cy="2998166"/>
          </a:xfrm>
        </p:grpSpPr>
        <p:grpSp>
          <p:nvGrpSpPr>
            <p:cNvPr id="65" name="グループ化 64"/>
            <p:cNvGrpSpPr/>
            <p:nvPr/>
          </p:nvGrpSpPr>
          <p:grpSpPr>
            <a:xfrm>
              <a:off x="7294946" y="3237492"/>
              <a:ext cx="1224136" cy="634771"/>
              <a:chOff x="6920790" y="4938123"/>
              <a:chExt cx="1224136" cy="634771"/>
            </a:xfrm>
          </p:grpSpPr>
          <p:sp>
            <p:nvSpPr>
              <p:cNvPr id="97" name="フローチャート: 磁気ディスク 96"/>
              <p:cNvSpPr/>
              <p:nvPr/>
            </p:nvSpPr>
            <p:spPr bwMode="auto">
              <a:xfrm>
                <a:off x="6920790" y="4938123"/>
                <a:ext cx="1224136" cy="634771"/>
              </a:xfrm>
              <a:prstGeom prst="flowChartMagneticDisk">
                <a:avLst/>
              </a:prstGeom>
              <a:solidFill>
                <a:srgbClr val="C00000">
                  <a:alpha val="41176"/>
                </a:srgbClr>
              </a:solidFill>
              <a:ln w="9525" cap="flat" cmpd="sng" algn="ctr">
                <a:solidFill>
                  <a:srgbClr val="000000"/>
                </a:solidFill>
                <a:prstDash val="solid"/>
                <a:round/>
                <a:headEnd type="none" w="med" len="med"/>
                <a:tailEnd type="none" w="med" len="me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600" b="0" i="0" u="none" strike="noStrike" kern="0" cap="none" spc="0" normalizeH="0" baseline="0" noProof="0" smtClean="0">
                  <a:ln>
                    <a:noFill/>
                  </a:ln>
                  <a:solidFill>
                    <a:srgbClr val="000000"/>
                  </a:solidFill>
                  <a:effectLst/>
                  <a:uLnTx/>
                  <a:uFillTx/>
                  <a:latin typeface="Arial" charset="0"/>
                  <a:ea typeface="ＭＳ Ｐゴシック"/>
                  <a:cs typeface="+mn-cs"/>
                </a:endParaRPr>
              </a:p>
            </p:txBody>
          </p:sp>
          <p:sp>
            <p:nvSpPr>
              <p:cNvPr id="98" name="テキスト ボックス 97"/>
              <p:cNvSpPr txBox="1"/>
              <p:nvPr/>
            </p:nvSpPr>
            <p:spPr>
              <a:xfrm>
                <a:off x="7034679" y="5120729"/>
                <a:ext cx="1005403" cy="369332"/>
              </a:xfrm>
              <a:prstGeom prst="rect">
                <a:avLst/>
              </a:prstGeom>
              <a:noFill/>
              <a:ln>
                <a:noFill/>
              </a:ln>
            </p:spPr>
            <p:txBody>
              <a:bodyPr wrap="none" rtlCol="0">
                <a:spAutoFit/>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en-US" altLang="ja-JP" sz="1800" b="1" i="0" u="none" strike="noStrike" kern="1200" cap="none" spc="0" normalizeH="0" baseline="0" noProof="0" dirty="0" smtClean="0">
                    <a:ln>
                      <a:noFill/>
                    </a:ln>
                    <a:solidFill>
                      <a:srgbClr val="C00000"/>
                    </a:solidFill>
                    <a:effectLst/>
                    <a:uLnTx/>
                    <a:uFillTx/>
                    <a:latin typeface="Arial" charset="0"/>
                    <a:ea typeface="ＭＳ Ｐゴシック"/>
                    <a:cs typeface="+mn-cs"/>
                  </a:rPr>
                  <a:t>Sample</a:t>
                </a:r>
                <a:endParaRPr kumimoji="1" lang="ja-JP" altLang="en-US" sz="1800" b="1" i="0" u="none" strike="noStrike" kern="1200" cap="none" spc="0" normalizeH="0" baseline="0" noProof="0" dirty="0">
                  <a:ln>
                    <a:noFill/>
                  </a:ln>
                  <a:solidFill>
                    <a:srgbClr val="C00000"/>
                  </a:solidFill>
                  <a:effectLst/>
                  <a:uLnTx/>
                  <a:uFillTx/>
                  <a:latin typeface="Arial" charset="0"/>
                  <a:ea typeface="ＭＳ Ｐゴシック"/>
                  <a:cs typeface="+mn-cs"/>
                </a:endParaRPr>
              </a:p>
            </p:txBody>
          </p:sp>
        </p:grpSp>
        <p:sp>
          <p:nvSpPr>
            <p:cNvPr id="66" name="Text Box 51"/>
            <p:cNvSpPr txBox="1">
              <a:spLocks noChangeArrowheads="1"/>
            </p:cNvSpPr>
            <p:nvPr/>
          </p:nvSpPr>
          <p:spPr bwMode="auto">
            <a:xfrm flipH="1">
              <a:off x="8454338" y="1907201"/>
              <a:ext cx="695169" cy="363736"/>
            </a:xfrm>
            <a:prstGeom prst="rect">
              <a:avLst/>
            </a:prstGeom>
            <a:noFill/>
            <a:ln w="9525">
              <a:noFill/>
              <a:miter lim="800000"/>
              <a:headEnd/>
              <a:tailEnd/>
            </a:ln>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2000" b="1" i="1" u="none" strike="noStrike" kern="1200" cap="none" spc="0" normalizeH="0" baseline="0" noProof="0" dirty="0" err="1">
                  <a:ln>
                    <a:noFill/>
                  </a:ln>
                  <a:solidFill>
                    <a:srgbClr val="FF0000"/>
                  </a:solidFill>
                  <a:effectLst/>
                  <a:uLnTx/>
                  <a:uFillTx/>
                  <a:latin typeface="Arial" charset="0"/>
                  <a:ea typeface="ＭＳ Ｐゴシック" pitchFamily="50" charset="-128"/>
                  <a:cs typeface="+mn-cs"/>
                </a:rPr>
                <a:t>h</a:t>
              </a:r>
              <a:r>
                <a:rPr kumimoji="1" lang="en-US" altLang="ja-JP" sz="2000" b="1" i="1" u="none" strike="noStrike" kern="1200" cap="none" spc="0" normalizeH="0" baseline="0" noProof="0" dirty="0" err="1">
                  <a:ln>
                    <a:noFill/>
                  </a:ln>
                  <a:solidFill>
                    <a:srgbClr val="FF0000"/>
                  </a:solidFill>
                  <a:effectLst/>
                  <a:uLnTx/>
                  <a:uFillTx/>
                  <a:latin typeface="Symbol" pitchFamily="18" charset="2"/>
                  <a:ea typeface="ＭＳ Ｐゴシック" pitchFamily="50" charset="-128"/>
                  <a:cs typeface="+mn-cs"/>
                </a:rPr>
                <a:t>n</a:t>
              </a:r>
              <a:endParaRPr kumimoji="1" lang="en-US" altLang="ja-JP" sz="2000" b="1" i="1" u="none" strike="noStrike" kern="1200" cap="none" spc="0" normalizeH="0" baseline="0" noProof="0" dirty="0">
                <a:ln>
                  <a:noFill/>
                </a:ln>
                <a:solidFill>
                  <a:srgbClr val="FF0000"/>
                </a:solidFill>
                <a:effectLst/>
                <a:uLnTx/>
                <a:uFillTx/>
                <a:latin typeface="Symbol" pitchFamily="18" charset="2"/>
                <a:ea typeface="ＭＳ Ｐゴシック" pitchFamily="50" charset="-128"/>
                <a:cs typeface="+mn-cs"/>
              </a:endParaRPr>
            </a:p>
          </p:txBody>
        </p:sp>
        <p:grpSp>
          <p:nvGrpSpPr>
            <p:cNvPr id="67" name="グループ化 66"/>
            <p:cNvGrpSpPr/>
            <p:nvPr/>
          </p:nvGrpSpPr>
          <p:grpSpPr>
            <a:xfrm rot="18991396">
              <a:off x="7540947" y="874097"/>
              <a:ext cx="621061" cy="1824295"/>
              <a:chOff x="1465142" y="4925555"/>
              <a:chExt cx="621061" cy="1824295"/>
            </a:xfrm>
          </p:grpSpPr>
          <p:sp>
            <p:nvSpPr>
              <p:cNvPr id="95" name="右矢印 94"/>
              <p:cNvSpPr/>
              <p:nvPr/>
            </p:nvSpPr>
            <p:spPr>
              <a:xfrm rot="17030380" flipV="1">
                <a:off x="611539" y="5779158"/>
                <a:ext cx="1824295" cy="117090"/>
              </a:xfrm>
              <a:prstGeom prst="rightArrow">
                <a:avLst>
                  <a:gd name="adj1" fmla="val 50000"/>
                  <a:gd name="adj2" fmla="val 136116"/>
                </a:avLst>
              </a:prstGeom>
              <a:solidFill>
                <a:srgbClr val="0000FF">
                  <a:alpha val="20000"/>
                </a:srgbClr>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2000" b="0" i="0" u="none" strike="noStrike" kern="1200" cap="none" spc="0" normalizeH="0" baseline="0" noProof="0">
                  <a:ln>
                    <a:noFill/>
                  </a:ln>
                  <a:solidFill>
                    <a:srgbClr val="002060"/>
                  </a:solidFill>
                  <a:effectLst/>
                  <a:uLnTx/>
                  <a:uFillTx/>
                  <a:latin typeface="Arial"/>
                  <a:ea typeface="ＭＳ Ｐゴシック"/>
                  <a:cs typeface="+mn-cs"/>
                </a:endParaRPr>
              </a:p>
            </p:txBody>
          </p:sp>
          <p:sp>
            <p:nvSpPr>
              <p:cNvPr id="96" name="テキスト ボックス 95"/>
              <p:cNvSpPr txBox="1"/>
              <p:nvPr/>
            </p:nvSpPr>
            <p:spPr>
              <a:xfrm rot="2791782">
                <a:off x="1700841" y="5228299"/>
                <a:ext cx="370614" cy="400110"/>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en-US" altLang="ja-JP" sz="2000" b="1" i="1" u="none" strike="noStrike" kern="1200" cap="none" spc="0" normalizeH="0" baseline="0" noProof="0" dirty="0" smtClean="0">
                    <a:ln>
                      <a:noFill/>
                    </a:ln>
                    <a:solidFill>
                      <a:srgbClr val="000066"/>
                    </a:solidFill>
                    <a:effectLst/>
                    <a:uLnTx/>
                    <a:uFillTx/>
                    <a:latin typeface="Arial" charset="0"/>
                    <a:ea typeface="ＭＳ Ｐゴシック" pitchFamily="50" charset="-128"/>
                    <a:cs typeface="+mn-cs"/>
                  </a:rPr>
                  <a:t>H</a:t>
                </a:r>
                <a:endParaRPr kumimoji="1" lang="ja-JP" altLang="en-US" sz="2000" b="1" i="1" u="none" strike="noStrike" kern="1200" cap="none" spc="0" normalizeH="0" baseline="0" noProof="0" dirty="0">
                  <a:ln>
                    <a:noFill/>
                  </a:ln>
                  <a:solidFill>
                    <a:srgbClr val="000066"/>
                  </a:solidFill>
                  <a:effectLst/>
                  <a:uLnTx/>
                  <a:uFillTx/>
                  <a:latin typeface="Arial" charset="0"/>
                  <a:ea typeface="ＭＳ Ｐゴシック" pitchFamily="50" charset="-128"/>
                  <a:cs typeface="+mn-cs"/>
                </a:endParaRPr>
              </a:p>
            </p:txBody>
          </p:sp>
        </p:grpSp>
        <p:sp>
          <p:nvSpPr>
            <p:cNvPr id="70" name="テキスト ボックス 69"/>
            <p:cNvSpPr txBox="1"/>
            <p:nvPr/>
          </p:nvSpPr>
          <p:spPr>
            <a:xfrm rot="21540356">
              <a:off x="6443004" y="2593277"/>
              <a:ext cx="748923" cy="400110"/>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en-US" altLang="ja-JP" sz="2000" b="1" i="1" u="none" strike="noStrike" kern="1200" cap="none" spc="0" normalizeH="0" baseline="0" noProof="0" dirty="0" err="1" smtClean="0">
                  <a:ln>
                    <a:noFill/>
                  </a:ln>
                  <a:solidFill>
                    <a:srgbClr val="000066"/>
                  </a:solidFill>
                  <a:effectLst/>
                  <a:uLnTx/>
                  <a:uFillTx/>
                  <a:latin typeface="Arial" charset="0"/>
                  <a:ea typeface="ＭＳ Ｐゴシック" pitchFamily="50" charset="-128"/>
                  <a:cs typeface="+mn-cs"/>
                </a:rPr>
                <a:t>M</a:t>
              </a:r>
              <a:r>
                <a:rPr kumimoji="1" lang="en-US" altLang="ja-JP" sz="2000" b="1" i="0" u="none" strike="noStrike" kern="1200" cap="none" spc="0" normalizeH="0" baseline="-25000" noProof="0" dirty="0" err="1" smtClean="0">
                  <a:ln>
                    <a:noFill/>
                  </a:ln>
                  <a:solidFill>
                    <a:srgbClr val="000066"/>
                  </a:solidFill>
                  <a:effectLst/>
                  <a:uLnTx/>
                  <a:uFillTx/>
                  <a:latin typeface="Arial" charset="0"/>
                  <a:ea typeface="ＭＳ Ｐゴシック" pitchFamily="50" charset="-128"/>
                  <a:cs typeface="+mn-cs"/>
                </a:rPr>
                <a:t>spin</a:t>
              </a:r>
              <a:endParaRPr kumimoji="1" lang="ja-JP" altLang="en-US" sz="2000" b="1" i="0" u="none" strike="noStrike" kern="1200" cap="none" spc="0" normalizeH="0" baseline="-25000" noProof="0" dirty="0">
                <a:ln>
                  <a:noFill/>
                </a:ln>
                <a:solidFill>
                  <a:srgbClr val="000066"/>
                </a:solidFill>
                <a:effectLst/>
                <a:uLnTx/>
                <a:uFillTx/>
                <a:latin typeface="Arial" charset="0"/>
                <a:ea typeface="ＭＳ Ｐゴシック" pitchFamily="50" charset="-128"/>
                <a:cs typeface="+mn-cs"/>
              </a:endParaRPr>
            </a:p>
          </p:txBody>
        </p:sp>
        <p:grpSp>
          <p:nvGrpSpPr>
            <p:cNvPr id="80" name="グループ化 79"/>
            <p:cNvGrpSpPr/>
            <p:nvPr/>
          </p:nvGrpSpPr>
          <p:grpSpPr>
            <a:xfrm rot="21234511">
              <a:off x="7424116" y="2488646"/>
              <a:ext cx="550741" cy="878867"/>
              <a:chOff x="810930" y="5274938"/>
              <a:chExt cx="550741" cy="878867"/>
            </a:xfrm>
          </p:grpSpPr>
          <p:sp>
            <p:nvSpPr>
              <p:cNvPr id="93" name="テキスト ボックス 92"/>
              <p:cNvSpPr txBox="1"/>
              <p:nvPr/>
            </p:nvSpPr>
            <p:spPr>
              <a:xfrm rot="365489">
                <a:off x="810930" y="5274938"/>
                <a:ext cx="502061" cy="400110"/>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en-US" altLang="ja-JP" sz="2000" b="1" i="1" u="none" strike="noStrike" kern="1200" cap="none" spc="0" normalizeH="0" baseline="0" noProof="0" dirty="0" smtClean="0">
                    <a:ln>
                      <a:noFill/>
                    </a:ln>
                    <a:solidFill>
                      <a:srgbClr val="660033"/>
                    </a:solidFill>
                    <a:effectLst/>
                    <a:uLnTx/>
                    <a:uFillTx/>
                    <a:latin typeface="Arial" charset="0"/>
                    <a:ea typeface="ＭＳ Ｐゴシック" pitchFamily="50" charset="-128"/>
                    <a:cs typeface="+mn-cs"/>
                  </a:rPr>
                  <a:t>M</a:t>
                </a:r>
                <a:r>
                  <a:rPr kumimoji="1" lang="en-US" altLang="ja-JP" sz="2000" b="1" i="0" u="none" strike="noStrike" kern="1200" cap="none" spc="0" normalizeH="0" baseline="-25000" noProof="0" dirty="0" smtClean="0">
                    <a:ln>
                      <a:noFill/>
                    </a:ln>
                    <a:solidFill>
                      <a:srgbClr val="660033"/>
                    </a:solidFill>
                    <a:effectLst/>
                    <a:uLnTx/>
                    <a:uFillTx/>
                    <a:latin typeface="Arial" charset="0"/>
                    <a:ea typeface="ＭＳ Ｐゴシック" pitchFamily="50" charset="-128"/>
                    <a:cs typeface="+mn-cs"/>
                  </a:rPr>
                  <a:t>T</a:t>
                </a:r>
                <a:endParaRPr kumimoji="1" lang="ja-JP" altLang="en-US" sz="2000" b="1" i="0" u="none" strike="noStrike" kern="1200" cap="none" spc="0" normalizeH="0" baseline="0" noProof="0" dirty="0">
                  <a:ln>
                    <a:noFill/>
                  </a:ln>
                  <a:solidFill>
                    <a:srgbClr val="660033"/>
                  </a:solidFill>
                  <a:effectLst/>
                  <a:uLnTx/>
                  <a:uFillTx/>
                  <a:latin typeface="Arial" charset="0"/>
                  <a:ea typeface="ＭＳ Ｐゴシック" pitchFamily="50" charset="-128"/>
                  <a:cs typeface="+mn-cs"/>
                </a:endParaRPr>
              </a:p>
            </p:txBody>
          </p:sp>
          <p:sp>
            <p:nvSpPr>
              <p:cNvPr id="94" name="右矢印 93"/>
              <p:cNvSpPr/>
              <p:nvPr/>
            </p:nvSpPr>
            <p:spPr>
              <a:xfrm rot="6418795" flipH="1">
                <a:off x="1050194" y="5842327"/>
                <a:ext cx="507594" cy="115361"/>
              </a:xfrm>
              <a:prstGeom prst="rightArrow">
                <a:avLst>
                  <a:gd name="adj1" fmla="val 50000"/>
                  <a:gd name="adj2" fmla="val 136116"/>
                </a:avLst>
              </a:prstGeom>
              <a:solidFill>
                <a:srgbClr val="CC66FF"/>
              </a:solidFill>
              <a:ln>
                <a:solidFill>
                  <a:srgbClr val="66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2000" b="0" i="0" u="none" strike="noStrike" kern="1200" cap="none" spc="0" normalizeH="0" baseline="0" noProof="0">
                  <a:ln>
                    <a:noFill/>
                  </a:ln>
                  <a:solidFill>
                    <a:srgbClr val="002060"/>
                  </a:solidFill>
                  <a:effectLst/>
                  <a:uLnTx/>
                  <a:uFillTx/>
                  <a:latin typeface="Arial"/>
                  <a:ea typeface="ＭＳ Ｐゴシック"/>
                  <a:cs typeface="+mn-cs"/>
                </a:endParaRPr>
              </a:p>
            </p:txBody>
          </p:sp>
        </p:grpSp>
        <p:cxnSp>
          <p:nvCxnSpPr>
            <p:cNvPr id="83" name="直線矢印コネクタ 82"/>
            <p:cNvCxnSpPr/>
            <p:nvPr/>
          </p:nvCxnSpPr>
          <p:spPr bwMode="auto">
            <a:xfrm flipH="1">
              <a:off x="7964227" y="2288193"/>
              <a:ext cx="769563" cy="1001562"/>
            </a:xfrm>
            <a:prstGeom prst="straightConnector1">
              <a:avLst/>
            </a:prstGeom>
            <a:solidFill>
              <a:schemeClr val="accent1"/>
            </a:solidFill>
            <a:ln w="38100" cap="flat" cmpd="sng" algn="ctr">
              <a:solidFill>
                <a:srgbClr val="FF0000"/>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85" name="図 84"/>
            <p:cNvPicPr>
              <a:picLocks noChangeAspect="1"/>
            </p:cNvPicPr>
            <p:nvPr/>
          </p:nvPicPr>
          <p:blipFill>
            <a:blip r:embed="rId5"/>
            <a:stretch>
              <a:fillRect/>
            </a:stretch>
          </p:blipFill>
          <p:spPr>
            <a:xfrm>
              <a:off x="8255583" y="1642288"/>
              <a:ext cx="243315" cy="343501"/>
            </a:xfrm>
            <a:prstGeom prst="rect">
              <a:avLst/>
            </a:prstGeom>
          </p:spPr>
        </p:pic>
        <p:cxnSp>
          <p:nvCxnSpPr>
            <p:cNvPr id="86" name="直線矢印コネクタ 85"/>
            <p:cNvCxnSpPr/>
            <p:nvPr/>
          </p:nvCxnSpPr>
          <p:spPr bwMode="auto">
            <a:xfrm flipV="1">
              <a:off x="8350783" y="1658259"/>
              <a:ext cx="378071" cy="455967"/>
            </a:xfrm>
            <a:prstGeom prst="straightConnector1">
              <a:avLst/>
            </a:prstGeom>
            <a:solidFill>
              <a:schemeClr val="accent1"/>
            </a:solidFill>
            <a:ln w="38100"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7" name="右矢印 86"/>
            <p:cNvSpPr/>
            <p:nvPr/>
          </p:nvSpPr>
          <p:spPr>
            <a:xfrm rot="1319628" flipH="1">
              <a:off x="7332877" y="3193692"/>
              <a:ext cx="558353" cy="115361"/>
            </a:xfrm>
            <a:prstGeom prst="rightArrow">
              <a:avLst>
                <a:gd name="adj1" fmla="val 50000"/>
                <a:gd name="adj2" fmla="val 136116"/>
              </a:avLst>
            </a:prstGeom>
            <a:solidFill>
              <a:srgbClr val="2190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2000" b="0" i="0" u="none" strike="noStrike" kern="1200" cap="none" spc="0" normalizeH="0" baseline="0" noProof="0">
                <a:ln>
                  <a:noFill/>
                </a:ln>
                <a:solidFill>
                  <a:srgbClr val="002060"/>
                </a:solidFill>
                <a:effectLst/>
                <a:uLnTx/>
                <a:uFillTx/>
                <a:latin typeface="Arial"/>
                <a:ea typeface="ＭＳ Ｐゴシック"/>
                <a:cs typeface="+mn-cs"/>
              </a:endParaRPr>
            </a:p>
          </p:txBody>
        </p:sp>
        <p:sp>
          <p:nvSpPr>
            <p:cNvPr id="88" name="テキスト ボックス 87"/>
            <p:cNvSpPr txBox="1"/>
            <p:nvPr/>
          </p:nvSpPr>
          <p:spPr>
            <a:xfrm rot="21540356">
              <a:off x="6668660" y="2935647"/>
              <a:ext cx="673582" cy="400110"/>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en-US" altLang="ja-JP" sz="2000" b="1" i="1" u="none" strike="noStrike" kern="1200" cap="none" spc="0" normalizeH="0" baseline="0" noProof="0" dirty="0" err="1" smtClean="0">
                  <a:ln>
                    <a:noFill/>
                  </a:ln>
                  <a:solidFill>
                    <a:srgbClr val="000066"/>
                  </a:solidFill>
                  <a:effectLst/>
                  <a:uLnTx/>
                  <a:uFillTx/>
                  <a:latin typeface="Arial" charset="0"/>
                  <a:ea typeface="ＭＳ Ｐゴシック" pitchFamily="50" charset="-128"/>
                  <a:cs typeface="+mn-cs"/>
                </a:rPr>
                <a:t>M</a:t>
              </a:r>
              <a:r>
                <a:rPr kumimoji="1" lang="en-US" altLang="ja-JP" sz="2000" b="1" i="0" u="none" strike="noStrike" kern="1200" cap="none" spc="0" normalizeH="0" baseline="-25000" noProof="0" dirty="0" err="1" smtClean="0">
                  <a:ln>
                    <a:noFill/>
                  </a:ln>
                  <a:solidFill>
                    <a:srgbClr val="000066"/>
                  </a:solidFill>
                  <a:effectLst/>
                  <a:uLnTx/>
                  <a:uFillTx/>
                  <a:latin typeface="Arial" charset="0"/>
                  <a:ea typeface="ＭＳ Ｐゴシック" pitchFamily="50" charset="-128"/>
                  <a:cs typeface="+mn-cs"/>
                </a:rPr>
                <a:t>orb</a:t>
              </a:r>
              <a:endParaRPr kumimoji="1" lang="ja-JP" altLang="en-US" sz="2000" b="1" i="0" u="none" strike="noStrike" kern="1200" cap="none" spc="0" normalizeH="0" baseline="-25000" noProof="0" dirty="0">
                <a:ln>
                  <a:noFill/>
                </a:ln>
                <a:solidFill>
                  <a:srgbClr val="000066"/>
                </a:solidFill>
                <a:effectLst/>
                <a:uLnTx/>
                <a:uFillTx/>
                <a:latin typeface="Arial" charset="0"/>
                <a:ea typeface="ＭＳ Ｐゴシック" pitchFamily="50" charset="-128"/>
                <a:cs typeface="+mn-cs"/>
              </a:endParaRPr>
            </a:p>
          </p:txBody>
        </p:sp>
        <p:sp>
          <p:nvSpPr>
            <p:cNvPr id="89" name="右矢印 88"/>
            <p:cNvSpPr/>
            <p:nvPr/>
          </p:nvSpPr>
          <p:spPr>
            <a:xfrm rot="2566066" flipH="1">
              <a:off x="6927243" y="2910500"/>
              <a:ext cx="1088073" cy="115361"/>
            </a:xfrm>
            <a:prstGeom prst="rightArrow">
              <a:avLst>
                <a:gd name="adj1" fmla="val 50000"/>
                <a:gd name="adj2" fmla="val 136116"/>
              </a:avLst>
            </a:prstGeom>
            <a:solidFill>
              <a:srgbClr val="2190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2000" b="0" i="0" u="none" strike="noStrike" kern="1200" cap="none" spc="0" normalizeH="0" baseline="0" noProof="0">
                <a:ln>
                  <a:noFill/>
                </a:ln>
                <a:solidFill>
                  <a:srgbClr val="002060"/>
                </a:solidFill>
                <a:effectLst/>
                <a:uLnTx/>
                <a:uFillTx/>
                <a:latin typeface="Arial"/>
                <a:ea typeface="ＭＳ Ｐゴシック"/>
                <a:cs typeface="+mn-cs"/>
              </a:endParaRPr>
            </a:p>
          </p:txBody>
        </p:sp>
        <p:grpSp>
          <p:nvGrpSpPr>
            <p:cNvPr id="90" name="グループ化 89"/>
            <p:cNvGrpSpPr/>
            <p:nvPr/>
          </p:nvGrpSpPr>
          <p:grpSpPr>
            <a:xfrm rot="18698192">
              <a:off x="7686574" y="2818233"/>
              <a:ext cx="393459" cy="393459"/>
              <a:chOff x="-396552" y="1556792"/>
              <a:chExt cx="576064" cy="576064"/>
            </a:xfrm>
          </p:grpSpPr>
          <p:cxnSp>
            <p:nvCxnSpPr>
              <p:cNvPr id="91" name="直線コネクタ 90"/>
              <p:cNvCxnSpPr/>
              <p:nvPr/>
            </p:nvCxnSpPr>
            <p:spPr bwMode="auto">
              <a:xfrm>
                <a:off x="-396552" y="1566863"/>
                <a:ext cx="576064" cy="0"/>
              </a:xfrm>
              <a:prstGeom prst="line">
                <a:avLst/>
              </a:prstGeom>
              <a:noFill/>
              <a:ln w="19050" cap="flat" cmpd="sng" algn="ctr">
                <a:solidFill>
                  <a:schemeClr val="tx1"/>
                </a:solidFill>
                <a:prstDash val="solid"/>
                <a:round/>
                <a:headEnd type="none" w="med" len="med"/>
                <a:tailEnd type="none" w="med" len="med"/>
              </a:ln>
              <a:effectLst/>
            </p:spPr>
          </p:cxnSp>
          <p:cxnSp>
            <p:nvCxnSpPr>
              <p:cNvPr id="92" name="直線コネクタ 91"/>
              <p:cNvCxnSpPr/>
              <p:nvPr/>
            </p:nvCxnSpPr>
            <p:spPr bwMode="auto">
              <a:xfrm rot="16200000">
                <a:off x="-108520" y="1844824"/>
                <a:ext cx="576064" cy="0"/>
              </a:xfrm>
              <a:prstGeom prst="line">
                <a:avLst/>
              </a:prstGeom>
              <a:noFill/>
              <a:ln w="19050" cap="flat" cmpd="sng" algn="ctr">
                <a:solidFill>
                  <a:schemeClr val="tx1"/>
                </a:solidFill>
                <a:prstDash val="solid"/>
                <a:round/>
                <a:headEnd type="none" w="med" len="med"/>
                <a:tailEnd type="none" w="med" len="med"/>
              </a:ln>
              <a:effectLst/>
            </p:spPr>
          </p:cxnSp>
        </p:grpSp>
      </p:grpSp>
    </p:spTree>
    <p:extLst>
      <p:ext uri="{BB962C8B-B14F-4D97-AF65-F5344CB8AC3E}">
        <p14:creationId xmlns:p14="http://schemas.microsoft.com/office/powerpoint/2010/main" val="3673808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8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図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66572" y="1259338"/>
            <a:ext cx="4682014" cy="3057132"/>
          </a:xfrm>
          <a:prstGeom prst="rect">
            <a:avLst/>
          </a:prstGeom>
        </p:spPr>
      </p:pic>
      <p:sp>
        <p:nvSpPr>
          <p:cNvPr id="16" name="Rectangle 18"/>
          <p:cNvSpPr>
            <a:spLocks noChangeArrowheads="1"/>
          </p:cNvSpPr>
          <p:nvPr/>
        </p:nvSpPr>
        <p:spPr bwMode="auto">
          <a:xfrm>
            <a:off x="609600" y="1066800"/>
            <a:ext cx="7924800" cy="76200"/>
          </a:xfrm>
          <a:prstGeom prst="rect">
            <a:avLst/>
          </a:prstGeom>
          <a:gradFill rotWithShape="0">
            <a:gsLst>
              <a:gs pos="0">
                <a:srgbClr val="66FFCC"/>
              </a:gs>
              <a:gs pos="100000">
                <a:schemeClr val="accent2"/>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buChar char="•"/>
              <a:defRPr kumimoji="1" sz="3200">
                <a:solidFill>
                  <a:schemeClr val="tx1"/>
                </a:solidFill>
                <a:latin typeface="Arial" pitchFamily="34" charset="0"/>
                <a:ea typeface="ＭＳ Ｐゴシック" pitchFamily="50" charset="-128"/>
              </a:defRPr>
            </a:lvl1pPr>
            <a:lvl2pPr marL="742950" indent="-285750" eaLnBrk="0" hangingPunct="0">
              <a:buChar char="–"/>
              <a:defRPr kumimoji="1" sz="2800">
                <a:solidFill>
                  <a:schemeClr val="tx1"/>
                </a:solidFill>
                <a:latin typeface="Arial" pitchFamily="34" charset="0"/>
                <a:ea typeface="ＭＳ Ｐゴシック" pitchFamily="50" charset="-128"/>
              </a:defRPr>
            </a:lvl2pPr>
            <a:lvl3pPr marL="1143000" indent="-228600" eaLnBrk="0" hangingPunct="0">
              <a:buChar char="•"/>
              <a:defRPr kumimoji="1" sz="2400">
                <a:solidFill>
                  <a:schemeClr val="tx1"/>
                </a:solidFill>
                <a:latin typeface="Arial" pitchFamily="34" charset="0"/>
                <a:ea typeface="ＭＳ Ｐゴシック" pitchFamily="50" charset="-128"/>
              </a:defRPr>
            </a:lvl3pPr>
            <a:lvl4pPr marL="1600200" indent="-228600" eaLnBrk="0" hangingPunct="0">
              <a:buChar char="–"/>
              <a:defRPr kumimoji="1" sz="2000">
                <a:solidFill>
                  <a:schemeClr val="tx1"/>
                </a:solidFill>
                <a:latin typeface="Arial" pitchFamily="34" charset="0"/>
                <a:ea typeface="ＭＳ Ｐゴシック" pitchFamily="50" charset="-128"/>
              </a:defRPr>
            </a:lvl4pPr>
            <a:lvl5pPr marL="2057400" indent="-228600" eaLnBrk="0" hangingPunct="0">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en-US" sz="2000" b="0" i="0" u="none" strike="noStrike" kern="1200" cap="none" spc="0" normalizeH="0" baseline="0" noProof="0" smtClean="0">
              <a:ln>
                <a:noFill/>
              </a:ln>
              <a:solidFill>
                <a:srgbClr val="000000"/>
              </a:solidFill>
              <a:effectLst/>
              <a:uLnTx/>
              <a:uFillTx/>
              <a:latin typeface="Arial" pitchFamily="34" charset="0"/>
              <a:ea typeface="ＭＳ Ｐゴシック" pitchFamily="50" charset="-128"/>
              <a:cs typeface="+mn-cs"/>
            </a:endParaRPr>
          </a:p>
        </p:txBody>
      </p:sp>
      <p:pic>
        <p:nvPicPr>
          <p:cNvPr id="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334767"/>
            <a:ext cx="2865784" cy="24786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34" name="直線矢印コネクタ 33"/>
          <p:cNvCxnSpPr/>
          <p:nvPr/>
        </p:nvCxnSpPr>
        <p:spPr>
          <a:xfrm>
            <a:off x="3664213" y="2816823"/>
            <a:ext cx="788517" cy="383577"/>
          </a:xfrm>
          <a:prstGeom prst="straightConnector1">
            <a:avLst/>
          </a:prstGeom>
          <a:noFill/>
          <a:ln w="57150" cap="flat" cmpd="sng" algn="ctr">
            <a:solidFill>
              <a:srgbClr val="0000FF"/>
            </a:solidFill>
            <a:prstDash val="solid"/>
            <a:tailEnd type="triangle"/>
          </a:ln>
          <a:effectLst/>
        </p:spPr>
      </p:cxnSp>
      <p:cxnSp>
        <p:nvCxnSpPr>
          <p:cNvPr id="35" name="直線矢印コネクタ 34"/>
          <p:cNvCxnSpPr/>
          <p:nvPr/>
        </p:nvCxnSpPr>
        <p:spPr>
          <a:xfrm flipV="1">
            <a:off x="3664213" y="2126974"/>
            <a:ext cx="707651" cy="193914"/>
          </a:xfrm>
          <a:prstGeom prst="straightConnector1">
            <a:avLst/>
          </a:prstGeom>
          <a:noFill/>
          <a:ln w="57150" cap="flat" cmpd="sng" algn="ctr">
            <a:solidFill>
              <a:srgbClr val="7030A0"/>
            </a:solidFill>
            <a:prstDash val="solid"/>
            <a:tailEnd type="triangle"/>
          </a:ln>
          <a:effectLst/>
        </p:spPr>
      </p:cxnSp>
      <p:pic>
        <p:nvPicPr>
          <p:cNvPr id="32973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1560" y="4336876"/>
            <a:ext cx="2847975" cy="2476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7" name="テキスト ボックス 26"/>
          <p:cNvSpPr txBox="1"/>
          <p:nvPr/>
        </p:nvSpPr>
        <p:spPr>
          <a:xfrm>
            <a:off x="1687750" y="5614017"/>
            <a:ext cx="167975" cy="248436"/>
          </a:xfrm>
          <a:prstGeom prst="rect">
            <a:avLst/>
          </a:prstGeom>
          <a:solidFill>
            <a:schemeClr val="bg1"/>
          </a:solidFill>
        </p:spPr>
        <p:txBody>
          <a:bodyPr wrap="none" rtlCol="0" anchor="ctr">
            <a:spAutoFit/>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2000" b="1" i="1" u="none" strike="noStrike" kern="1200" cap="none" spc="0" normalizeH="0" baseline="0" noProof="0" dirty="0" smtClean="0">
                <a:ln>
                  <a:noFill/>
                </a:ln>
                <a:solidFill>
                  <a:srgbClr val="FF0000"/>
                </a:solidFill>
                <a:effectLst/>
                <a:uLnTx/>
                <a:uFillTx/>
                <a:latin typeface="Arial" charset="0"/>
                <a:ea typeface="ＭＳ Ｐゴシック" pitchFamily="50" charset="-128"/>
                <a:cs typeface="+mn-cs"/>
              </a:rPr>
              <a:t>k</a:t>
            </a:r>
            <a:endParaRPr kumimoji="1" lang="ja-JP" altLang="en-US" sz="2000" b="1" i="1" u="none" strike="noStrike" kern="1200" cap="none" spc="0" normalizeH="0" baseline="0" noProof="0" dirty="0">
              <a:ln>
                <a:noFill/>
              </a:ln>
              <a:solidFill>
                <a:srgbClr val="FF0000"/>
              </a:solidFill>
              <a:effectLst/>
              <a:uLnTx/>
              <a:uFillTx/>
              <a:latin typeface="Arial" charset="0"/>
              <a:ea typeface="ＭＳ Ｐゴシック" pitchFamily="50" charset="-128"/>
              <a:cs typeface="+mn-cs"/>
            </a:endParaRPr>
          </a:p>
        </p:txBody>
      </p:sp>
      <p:sp>
        <p:nvSpPr>
          <p:cNvPr id="49" name="右矢印 48"/>
          <p:cNvSpPr/>
          <p:nvPr/>
        </p:nvSpPr>
        <p:spPr>
          <a:xfrm rot="15246647" flipV="1">
            <a:off x="1194033" y="5091463"/>
            <a:ext cx="1132744" cy="117090"/>
          </a:xfrm>
          <a:prstGeom prst="rightArrow">
            <a:avLst>
              <a:gd name="adj1" fmla="val 50000"/>
              <a:gd name="adj2" fmla="val 136116"/>
            </a:avLst>
          </a:prstGeom>
          <a:solidFill>
            <a:srgbClr val="0000FF">
              <a:alpha val="20000"/>
            </a:srgbClr>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2000" b="0" i="0" u="none" strike="noStrike" kern="1200" cap="none" spc="0" normalizeH="0" baseline="0" noProof="0">
              <a:ln>
                <a:noFill/>
              </a:ln>
              <a:solidFill>
                <a:srgbClr val="002060"/>
              </a:solidFill>
              <a:effectLst/>
              <a:uLnTx/>
              <a:uFillTx/>
              <a:latin typeface="Arial"/>
              <a:ea typeface="ＭＳ Ｐゴシック"/>
              <a:cs typeface="+mn-cs"/>
            </a:endParaRPr>
          </a:p>
        </p:txBody>
      </p:sp>
      <p:sp>
        <p:nvSpPr>
          <p:cNvPr id="50" name="右矢印 49"/>
          <p:cNvSpPr/>
          <p:nvPr/>
        </p:nvSpPr>
        <p:spPr>
          <a:xfrm rot="2862650" flipH="1">
            <a:off x="1026938" y="5234308"/>
            <a:ext cx="1088073" cy="115361"/>
          </a:xfrm>
          <a:prstGeom prst="rightArrow">
            <a:avLst>
              <a:gd name="adj1" fmla="val 50000"/>
              <a:gd name="adj2" fmla="val 136116"/>
            </a:avLst>
          </a:prstGeom>
          <a:solidFill>
            <a:srgbClr val="2190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2000" b="0" i="0" u="none" strike="noStrike" kern="1200" cap="none" spc="0" normalizeH="0" baseline="0" noProof="0">
              <a:ln>
                <a:noFill/>
              </a:ln>
              <a:solidFill>
                <a:srgbClr val="002060"/>
              </a:solidFill>
              <a:effectLst/>
              <a:uLnTx/>
              <a:uFillTx/>
              <a:latin typeface="Arial"/>
              <a:ea typeface="ＭＳ Ｐゴシック"/>
              <a:cs typeface="+mn-cs"/>
            </a:endParaRPr>
          </a:p>
        </p:txBody>
      </p:sp>
      <p:cxnSp>
        <p:nvCxnSpPr>
          <p:cNvPr id="11" name="直線矢印コネクタ 10"/>
          <p:cNvCxnSpPr/>
          <p:nvPr/>
        </p:nvCxnSpPr>
        <p:spPr bwMode="auto">
          <a:xfrm flipH="1">
            <a:off x="1619672" y="4766963"/>
            <a:ext cx="161480" cy="69146"/>
          </a:xfrm>
          <a:prstGeom prst="straightConnector1">
            <a:avLst/>
          </a:prstGeom>
          <a:noFill/>
          <a:ln w="22225" cap="flat" cmpd="sng" algn="ctr">
            <a:solidFill>
              <a:srgbClr val="0066FF"/>
            </a:solidFill>
            <a:prstDash val="solid"/>
            <a:round/>
            <a:headEnd type="none" w="med" len="med"/>
            <a:tailEnd type="triangle" w="lg" len="lg"/>
          </a:ln>
          <a:effectLst/>
        </p:spPr>
      </p:cxnSp>
      <p:cxnSp>
        <p:nvCxnSpPr>
          <p:cNvPr id="54" name="直線矢印コネクタ 53"/>
          <p:cNvCxnSpPr/>
          <p:nvPr/>
        </p:nvCxnSpPr>
        <p:spPr bwMode="auto">
          <a:xfrm flipH="1">
            <a:off x="1475656" y="5049089"/>
            <a:ext cx="161480" cy="69146"/>
          </a:xfrm>
          <a:prstGeom prst="straightConnector1">
            <a:avLst/>
          </a:prstGeom>
          <a:noFill/>
          <a:ln w="22225" cap="flat" cmpd="sng" algn="ctr">
            <a:solidFill>
              <a:srgbClr val="0066FF"/>
            </a:solidFill>
            <a:prstDash val="solid"/>
            <a:round/>
            <a:headEnd type="none" w="med" len="med"/>
            <a:tailEnd type="triangle" w="lg" len="lg"/>
          </a:ln>
          <a:effectLst/>
        </p:spPr>
      </p:cxnSp>
      <p:sp>
        <p:nvSpPr>
          <p:cNvPr id="329729" name="正方形/長方形 329728"/>
          <p:cNvSpPr/>
          <p:nvPr/>
        </p:nvSpPr>
        <p:spPr bwMode="auto">
          <a:xfrm>
            <a:off x="3779912" y="5184333"/>
            <a:ext cx="914400" cy="9144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en-US" sz="2000" b="0" i="0" u="none" strike="noStrike" kern="1200" cap="none" spc="0" normalizeH="0" baseline="0" noProof="0" smtClean="0">
              <a:ln>
                <a:noFill/>
              </a:ln>
              <a:solidFill>
                <a:srgbClr val="000000"/>
              </a:solidFill>
              <a:effectLst/>
              <a:uLnTx/>
              <a:uFillTx/>
              <a:latin typeface="Arial" pitchFamily="34" charset="0"/>
              <a:ea typeface="ＭＳ Ｐゴシック" pitchFamily="50" charset="-128"/>
              <a:cs typeface="+mn-cs"/>
            </a:endParaRPr>
          </a:p>
        </p:txBody>
      </p:sp>
      <p:sp>
        <p:nvSpPr>
          <p:cNvPr id="66" name="Text Box 51"/>
          <p:cNvSpPr txBox="1">
            <a:spLocks noChangeArrowheads="1"/>
          </p:cNvSpPr>
          <p:nvPr/>
        </p:nvSpPr>
        <p:spPr bwMode="auto">
          <a:xfrm flipH="1">
            <a:off x="2756302" y="4221088"/>
            <a:ext cx="695169" cy="363736"/>
          </a:xfrm>
          <a:prstGeom prst="rect">
            <a:avLst/>
          </a:prstGeom>
          <a:solidFill>
            <a:schemeClr val="bg1"/>
          </a:solidFill>
          <a:ln w="9525">
            <a:noFill/>
            <a:miter lim="800000"/>
            <a:headEnd/>
            <a:tailEnd/>
          </a:ln>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2000" b="1" i="1" u="none" strike="noStrike" kern="1200" cap="none" spc="0" normalizeH="0" baseline="0" noProof="0" dirty="0" err="1">
                <a:ln>
                  <a:noFill/>
                </a:ln>
                <a:solidFill>
                  <a:srgbClr val="FF0000"/>
                </a:solidFill>
                <a:effectLst/>
                <a:uLnTx/>
                <a:uFillTx/>
                <a:latin typeface="Arial" charset="0"/>
                <a:ea typeface="ＭＳ Ｐゴシック" pitchFamily="50" charset="-128"/>
                <a:cs typeface="+mn-cs"/>
              </a:rPr>
              <a:t>h</a:t>
            </a:r>
            <a:r>
              <a:rPr kumimoji="1" lang="en-US" altLang="ja-JP" sz="2000" b="1" i="1" u="none" strike="noStrike" kern="1200" cap="none" spc="0" normalizeH="0" baseline="0" noProof="0" dirty="0" err="1">
                <a:ln>
                  <a:noFill/>
                </a:ln>
                <a:solidFill>
                  <a:srgbClr val="FF0000"/>
                </a:solidFill>
                <a:effectLst/>
                <a:uLnTx/>
                <a:uFillTx/>
                <a:latin typeface="Symbol" pitchFamily="18" charset="2"/>
                <a:ea typeface="ＭＳ Ｐゴシック" pitchFamily="50" charset="-128"/>
                <a:cs typeface="+mn-cs"/>
              </a:rPr>
              <a:t>n</a:t>
            </a:r>
            <a:endParaRPr kumimoji="1" lang="en-US" altLang="ja-JP" sz="2000" b="1" i="1" u="none" strike="noStrike" kern="1200" cap="none" spc="0" normalizeH="0" baseline="0" noProof="0" dirty="0">
              <a:ln>
                <a:noFill/>
              </a:ln>
              <a:solidFill>
                <a:srgbClr val="FF0000"/>
              </a:solidFill>
              <a:effectLst/>
              <a:uLnTx/>
              <a:uFillTx/>
              <a:latin typeface="Symbol" pitchFamily="18" charset="2"/>
              <a:ea typeface="ＭＳ Ｐゴシック" pitchFamily="50" charset="-128"/>
              <a:cs typeface="+mn-cs"/>
            </a:endParaRPr>
          </a:p>
        </p:txBody>
      </p:sp>
      <p:sp>
        <p:nvSpPr>
          <p:cNvPr id="68" name="右矢印 67"/>
          <p:cNvSpPr/>
          <p:nvPr/>
        </p:nvSpPr>
        <p:spPr>
          <a:xfrm rot="5791190" flipH="1">
            <a:off x="1448637" y="5128508"/>
            <a:ext cx="1088073" cy="115361"/>
          </a:xfrm>
          <a:prstGeom prst="rightArrow">
            <a:avLst>
              <a:gd name="adj1" fmla="val 50000"/>
              <a:gd name="adj2" fmla="val 136116"/>
            </a:avLst>
          </a:prstGeom>
          <a:solidFill>
            <a:srgbClr val="CC66FF"/>
          </a:solidFill>
          <a:ln>
            <a:solidFill>
              <a:srgbClr val="66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2000" b="0" i="0" u="none" strike="noStrike" kern="1200" cap="none" spc="0" normalizeH="0" baseline="0" noProof="0">
              <a:ln>
                <a:noFill/>
              </a:ln>
              <a:solidFill>
                <a:srgbClr val="002060"/>
              </a:solidFill>
              <a:effectLst/>
              <a:uLnTx/>
              <a:uFillTx/>
              <a:latin typeface="Arial"/>
              <a:ea typeface="ＭＳ Ｐゴシック"/>
              <a:cs typeface="+mn-cs"/>
            </a:endParaRPr>
          </a:p>
        </p:txBody>
      </p:sp>
      <p:sp>
        <p:nvSpPr>
          <p:cNvPr id="329739" name="テキスト ボックス 329738"/>
          <p:cNvSpPr txBox="1"/>
          <p:nvPr/>
        </p:nvSpPr>
        <p:spPr>
          <a:xfrm>
            <a:off x="1907704" y="4293096"/>
            <a:ext cx="502061" cy="400110"/>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en-US" altLang="ja-JP" sz="2000" b="1" i="1" u="none" strike="noStrike" kern="1200" cap="none" spc="0" normalizeH="0" baseline="0" noProof="0" dirty="0" smtClean="0">
                <a:ln>
                  <a:noFill/>
                </a:ln>
                <a:solidFill>
                  <a:srgbClr val="660033"/>
                </a:solidFill>
                <a:effectLst/>
                <a:uLnTx/>
                <a:uFillTx/>
                <a:latin typeface="Arial" charset="0"/>
                <a:ea typeface="ＭＳ Ｐゴシック" pitchFamily="50" charset="-128"/>
                <a:cs typeface="+mn-cs"/>
              </a:rPr>
              <a:t>M</a:t>
            </a:r>
            <a:r>
              <a:rPr kumimoji="1" lang="en-US" altLang="ja-JP" sz="2000" b="1" i="1" u="none" strike="noStrike" kern="1200" cap="none" spc="0" normalizeH="0" baseline="-25000" noProof="0" dirty="0" smtClean="0">
                <a:ln>
                  <a:noFill/>
                </a:ln>
                <a:solidFill>
                  <a:srgbClr val="660033"/>
                </a:solidFill>
                <a:effectLst/>
                <a:uLnTx/>
                <a:uFillTx/>
                <a:latin typeface="Arial" charset="0"/>
                <a:ea typeface="ＭＳ Ｐゴシック" pitchFamily="50" charset="-128"/>
                <a:cs typeface="+mn-cs"/>
              </a:rPr>
              <a:t>T</a:t>
            </a:r>
            <a:endParaRPr kumimoji="1" lang="ja-JP" altLang="en-US" sz="2000" b="1" i="0" u="none" strike="noStrike" kern="1200" cap="none" spc="0" normalizeH="0" baseline="-25000" noProof="0" dirty="0">
              <a:ln>
                <a:noFill/>
              </a:ln>
              <a:solidFill>
                <a:srgbClr val="660033"/>
              </a:solidFill>
              <a:effectLst/>
              <a:uLnTx/>
              <a:uFillTx/>
              <a:latin typeface="Arial" charset="0"/>
              <a:ea typeface="ＭＳ Ｐゴシック" pitchFamily="50" charset="-128"/>
              <a:cs typeface="+mn-cs"/>
            </a:endParaRPr>
          </a:p>
        </p:txBody>
      </p:sp>
      <p:pic>
        <p:nvPicPr>
          <p:cNvPr id="38" name="図 37"/>
          <p:cNvPicPr>
            <a:picLocks noChangeAspect="1"/>
          </p:cNvPicPr>
          <p:nvPr/>
        </p:nvPicPr>
        <p:blipFill>
          <a:blip r:embed="rId6"/>
          <a:stretch>
            <a:fillRect/>
          </a:stretch>
        </p:blipFill>
        <p:spPr>
          <a:xfrm>
            <a:off x="676213" y="1231957"/>
            <a:ext cx="3031691" cy="2731079"/>
          </a:xfrm>
          <a:prstGeom prst="rect">
            <a:avLst/>
          </a:prstGeom>
        </p:spPr>
      </p:pic>
      <p:sp>
        <p:nvSpPr>
          <p:cNvPr id="22" name="コンテンツ プレースホルダ 2"/>
          <p:cNvSpPr txBox="1">
            <a:spLocks/>
          </p:cNvSpPr>
          <p:nvPr/>
        </p:nvSpPr>
        <p:spPr bwMode="auto">
          <a:xfrm>
            <a:off x="4694312" y="6464576"/>
            <a:ext cx="4248472" cy="190755"/>
          </a:xfrm>
          <a:prstGeom prst="rect">
            <a:avLst/>
          </a:prstGeom>
          <a:solidFill>
            <a:schemeClr val="bg1"/>
          </a:solidFill>
          <a:ln w="9525">
            <a:noFill/>
            <a:miter lim="800000"/>
            <a:headEnd/>
            <a:tailEnd/>
          </a:ln>
        </p:spPr>
        <p:txBody>
          <a:bodyPr anchor="ctr"/>
          <a:lstStyle/>
          <a:p>
            <a:pPr marL="342900" marR="0" lvl="0" indent="-342900" algn="ctr" defTabSz="914400" rtl="0" eaLnBrk="1" fontAlgn="base" latinLnBrk="0" hangingPunct="1">
              <a:lnSpc>
                <a:spcPct val="100000"/>
              </a:lnSpc>
              <a:spcBef>
                <a:spcPct val="20000"/>
              </a:spcBef>
              <a:spcAft>
                <a:spcPct val="0"/>
              </a:spcAft>
              <a:buClrTx/>
              <a:buSzTx/>
              <a:buFontTx/>
              <a:buNone/>
              <a:tabLst/>
              <a:defRPr/>
            </a:pPr>
            <a:r>
              <a:rPr kumimoji="1" lang="en-US" altLang="ja-JP" sz="1400" b="1" i="0" u="none" strike="noStrike" kern="0" cap="none" spc="0" normalizeH="0" baseline="0" noProof="0" dirty="0">
                <a:ln>
                  <a:noFill/>
                </a:ln>
                <a:solidFill>
                  <a:srgbClr val="000000"/>
                </a:solidFill>
                <a:effectLst/>
                <a:uLnTx/>
                <a:uFillTx/>
                <a:latin typeface="Arial"/>
                <a:ea typeface="ＭＳ Ｐゴシック"/>
                <a:cs typeface="+mn-cs"/>
              </a:rPr>
              <a:t>G. </a:t>
            </a:r>
            <a:r>
              <a:rPr kumimoji="1" lang="en-US" altLang="ja-JP" sz="1400" b="1" i="0" u="none" strike="noStrike" kern="0" cap="none" spc="0" normalizeH="0" baseline="0" noProof="0" dirty="0" smtClean="0">
                <a:ln>
                  <a:noFill/>
                </a:ln>
                <a:solidFill>
                  <a:srgbClr val="000000"/>
                </a:solidFill>
                <a:effectLst/>
                <a:uLnTx/>
                <a:uFillTx/>
                <a:latin typeface="Arial"/>
                <a:ea typeface="ＭＳ Ｐゴシック"/>
                <a:cs typeface="+mn-cs"/>
              </a:rPr>
              <a:t>Shibata, AF </a:t>
            </a:r>
            <a:r>
              <a:rPr kumimoji="1" lang="en-US" altLang="ja-JP" sz="1400" b="1" i="1" u="none" strike="noStrike" kern="0" cap="none" spc="0" normalizeH="0" baseline="0" noProof="0" dirty="0">
                <a:ln>
                  <a:noFill/>
                </a:ln>
                <a:solidFill>
                  <a:srgbClr val="000000"/>
                </a:solidFill>
                <a:effectLst/>
                <a:uLnTx/>
                <a:uFillTx/>
                <a:latin typeface="Arial"/>
                <a:ea typeface="ＭＳ Ｐゴシック"/>
                <a:cs typeface="+mn-cs"/>
              </a:rPr>
              <a:t>et al</a:t>
            </a:r>
            <a:r>
              <a:rPr kumimoji="1" lang="en-US" altLang="ja-JP" sz="1400" b="1" i="1" u="none" strike="noStrike" kern="0" cap="none" spc="0" normalizeH="0" baseline="0" noProof="0" dirty="0" smtClean="0">
                <a:ln>
                  <a:noFill/>
                </a:ln>
                <a:solidFill>
                  <a:srgbClr val="000000"/>
                </a:solidFill>
                <a:effectLst/>
                <a:uLnTx/>
                <a:uFillTx/>
                <a:latin typeface="Arial"/>
                <a:ea typeface="ＭＳ Ｐゴシック"/>
                <a:cs typeface="+mn-cs"/>
              </a:rPr>
              <a:t>.,</a:t>
            </a:r>
            <a:r>
              <a:rPr kumimoji="1" lang="en-US" altLang="ja-JP" sz="1400" b="1" i="0" u="none" strike="noStrike" kern="0" cap="none" spc="0" normalizeH="0" baseline="0" noProof="0" dirty="0" smtClean="0">
                <a:ln>
                  <a:noFill/>
                </a:ln>
                <a:solidFill>
                  <a:srgbClr val="000000"/>
                </a:solidFill>
                <a:effectLst/>
                <a:uLnTx/>
                <a:uFillTx/>
                <a:latin typeface="Arial"/>
                <a:ea typeface="ＭＳ Ｐゴシック"/>
                <a:cs typeface="+mn-cs"/>
              </a:rPr>
              <a:t> npj Quantum Mater. (2018)</a:t>
            </a:r>
            <a:endParaRPr kumimoji="1" lang="en-US" altLang="ja-JP" sz="1400" b="1" i="0" u="none" strike="noStrike" kern="0" cap="none" spc="0" normalizeH="0" baseline="0" noProof="0" dirty="0">
              <a:ln>
                <a:noFill/>
              </a:ln>
              <a:solidFill>
                <a:srgbClr val="000000"/>
              </a:solidFill>
              <a:effectLst/>
              <a:uLnTx/>
              <a:uFillTx/>
              <a:latin typeface="Arial"/>
              <a:ea typeface="ＭＳ Ｐゴシック"/>
              <a:cs typeface="+mn-cs"/>
            </a:endParaRPr>
          </a:p>
        </p:txBody>
      </p:sp>
      <p:sp>
        <p:nvSpPr>
          <p:cNvPr id="21" name="Rectangle 3"/>
          <p:cNvSpPr>
            <a:spLocks noChangeArrowheads="1"/>
          </p:cNvSpPr>
          <p:nvPr/>
        </p:nvSpPr>
        <p:spPr bwMode="auto">
          <a:xfrm>
            <a:off x="648900" y="0"/>
            <a:ext cx="7772400" cy="1143000"/>
          </a:xfrm>
          <a:prstGeom prst="rect">
            <a:avLst/>
          </a:prstGeom>
          <a:noFill/>
          <a:ln w="9525">
            <a:noFill/>
            <a:miter lim="800000"/>
            <a:headEnd/>
            <a:tailEn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zh-TW" sz="2800" b="1" i="0" u="none" strike="noStrike" kern="1200" cap="none" spc="0" normalizeH="0" baseline="0" noProof="0" dirty="0" smtClean="0">
                <a:ln>
                  <a:noFill/>
                </a:ln>
                <a:solidFill>
                  <a:srgbClr val="006600"/>
                </a:solidFill>
                <a:effectLst>
                  <a:outerShdw blurRad="38100" dist="38100" dir="2700000" algn="tl">
                    <a:srgbClr val="C0C0C0"/>
                  </a:outerShdw>
                </a:effectLst>
                <a:uLnTx/>
                <a:uFillTx/>
                <a:latin typeface="Arial" panose="020B0604020202020204" pitchFamily="34" charset="0"/>
                <a:ea typeface="ＭＳ Ｐゴシック" panose="020B0600070205080204" pitchFamily="50" charset="-128"/>
                <a:cs typeface="Arial" panose="020B0604020202020204" pitchFamily="34" charset="0"/>
              </a:rPr>
              <a:t>XMCD in transverse geometry (T-XMCD)</a:t>
            </a:r>
            <a:endParaRPr kumimoji="1" lang="zh-TW" altLang="en-US" sz="2800" b="1" i="0" u="none" strike="noStrike" kern="1200" cap="none" spc="0" normalizeH="0" baseline="0" noProof="0" dirty="0">
              <a:ln>
                <a:noFill/>
              </a:ln>
              <a:solidFill>
                <a:srgbClr val="006600"/>
              </a:solidFill>
              <a:effectLst>
                <a:outerShdw blurRad="38100" dist="38100" dir="2700000" algn="tl">
                  <a:srgbClr val="C0C0C0"/>
                </a:outerShdw>
              </a:effectLst>
              <a:uLnTx/>
              <a:uFillTx/>
              <a:latin typeface="Arial" panose="020B0604020202020204" pitchFamily="34" charset="0"/>
              <a:ea typeface="ＭＳ Ｐゴシック" panose="020B0600070205080204" pitchFamily="50" charset="-128"/>
              <a:cs typeface="Arial" panose="020B0604020202020204" pitchFamily="34" charset="0"/>
            </a:endParaRPr>
          </a:p>
        </p:txBody>
      </p:sp>
      <p:sp>
        <p:nvSpPr>
          <p:cNvPr id="25" name="テキスト ボックス 1"/>
          <p:cNvSpPr txBox="1">
            <a:spLocks noChangeArrowheads="1"/>
          </p:cNvSpPr>
          <p:nvPr/>
        </p:nvSpPr>
        <p:spPr bwMode="auto">
          <a:xfrm>
            <a:off x="3628902" y="4402833"/>
            <a:ext cx="2600660" cy="400110"/>
          </a:xfrm>
          <a:prstGeom prst="rect">
            <a:avLst/>
          </a:prstGeom>
          <a:noFill/>
          <a:ln>
            <a:noFill/>
          </a:ln>
          <a:extLst/>
        </p:spPr>
        <p:txBody>
          <a:bodyPr wrap="square" anchor="ctr">
            <a:spAutoFit/>
          </a:bodyPr>
          <a:lstStyle>
            <a:lvl1pPr>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2000" b="1" i="0" u="none" strike="noStrike" kern="1200" cap="none" spc="0" normalizeH="0" baseline="0" noProof="0" dirty="0" smtClean="0">
                <a:ln>
                  <a:noFill/>
                </a:ln>
                <a:solidFill>
                  <a:srgbClr val="333399"/>
                </a:solidFill>
                <a:effectLst>
                  <a:outerShdw blurRad="38100" dist="38100" dir="2700000" algn="tl">
                    <a:srgbClr val="000000">
                      <a:alpha val="43137"/>
                    </a:srgbClr>
                  </a:outerShdw>
                </a:effectLst>
                <a:uLnTx/>
                <a:uFillTx/>
                <a:latin typeface="Arial" panose="020B0604020202020204" pitchFamily="34" charset="0"/>
                <a:ea typeface="ＭＳ Ｐゴシック" panose="020B0600070205080204" pitchFamily="50" charset="-128"/>
                <a:cs typeface="Arial" panose="020B0604020202020204" pitchFamily="34" charset="0"/>
              </a:rPr>
              <a:t>Orbital sum rule  </a:t>
            </a:r>
            <a:r>
              <a:rPr kumimoji="1" lang="en-US" altLang="ja-JP" sz="2000" b="1" i="0" u="none" strike="noStrike" kern="1200" cap="none" spc="0" normalizeH="0" baseline="0" noProof="0" dirty="0" smtClean="0">
                <a:ln>
                  <a:noFill/>
                </a:ln>
                <a:solidFill>
                  <a:srgbClr val="333399"/>
                </a:solidFill>
                <a:effectLst>
                  <a:outerShdw blurRad="38100" dist="38100" dir="2700000" algn="tl">
                    <a:srgbClr val="000000">
                      <a:alpha val="43137"/>
                    </a:srgbClr>
                  </a:outerShdw>
                </a:effectLst>
                <a:uLnTx/>
                <a:uFillTx/>
                <a:latin typeface="Arial" panose="020B0604020202020204" pitchFamily="34" charset="0"/>
                <a:ea typeface="ＭＳ Ｐゴシック" panose="020B0600070205080204" pitchFamily="50" charset="-128"/>
                <a:cs typeface="Arial" panose="020B0604020202020204" pitchFamily="34" charset="0"/>
                <a:sym typeface="Wingdings" panose="05000000000000000000" pitchFamily="2" charset="2"/>
              </a:rPr>
              <a:t> </a:t>
            </a:r>
            <a:endParaRPr kumimoji="1" lang="ja-JP" altLang="en-US" sz="2000" b="1" i="0" u="none" strike="noStrike" kern="1200" cap="none" spc="0" normalizeH="0" baseline="0" noProof="0" dirty="0">
              <a:ln>
                <a:noFill/>
              </a:ln>
              <a:solidFill>
                <a:srgbClr val="333399"/>
              </a:solidFill>
              <a:effectLst>
                <a:outerShdw blurRad="38100" dist="38100" dir="2700000" algn="tl">
                  <a:srgbClr val="000000">
                    <a:alpha val="43137"/>
                  </a:srgbClr>
                </a:outerShdw>
              </a:effectLst>
              <a:uLnTx/>
              <a:uFillTx/>
              <a:latin typeface="Arial" panose="020B0604020202020204" pitchFamily="34" charset="0"/>
              <a:ea typeface="ＭＳ Ｐゴシック" panose="020B0600070205080204" pitchFamily="50" charset="-128"/>
              <a:cs typeface="Arial" panose="020B0604020202020204" pitchFamily="34" charset="0"/>
            </a:endParaRPr>
          </a:p>
        </p:txBody>
      </p:sp>
      <p:pic>
        <p:nvPicPr>
          <p:cNvPr id="30" name="図 29"/>
          <p:cNvPicPr>
            <a:picLocks noChangeAspect="1"/>
          </p:cNvPicPr>
          <p:nvPr/>
        </p:nvPicPr>
        <p:blipFill>
          <a:blip r:embed="rId7"/>
          <a:stretch>
            <a:fillRect/>
          </a:stretch>
        </p:blipFill>
        <p:spPr>
          <a:xfrm>
            <a:off x="2984884" y="4712600"/>
            <a:ext cx="243315" cy="343501"/>
          </a:xfrm>
          <a:prstGeom prst="rect">
            <a:avLst/>
          </a:prstGeom>
        </p:spPr>
      </p:pic>
      <p:cxnSp>
        <p:nvCxnSpPr>
          <p:cNvPr id="31" name="直線矢印コネクタ 30"/>
          <p:cNvCxnSpPr/>
          <p:nvPr/>
        </p:nvCxnSpPr>
        <p:spPr bwMode="auto">
          <a:xfrm flipV="1">
            <a:off x="3080084" y="4797778"/>
            <a:ext cx="351738" cy="386761"/>
          </a:xfrm>
          <a:prstGeom prst="straightConnector1">
            <a:avLst/>
          </a:prstGeom>
          <a:solidFill>
            <a:schemeClr val="accent1"/>
          </a:solidFill>
          <a:ln w="38100"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aphicFrame>
        <p:nvGraphicFramePr>
          <p:cNvPr id="32" name="オブジェクト 31"/>
          <p:cNvGraphicFramePr>
            <a:graphicFrameLocks noChangeAspect="1"/>
          </p:cNvGraphicFramePr>
          <p:nvPr>
            <p:extLst>
              <p:ext uri="{D42A27DB-BD31-4B8C-83A1-F6EECF244321}">
                <p14:modId xmlns:p14="http://schemas.microsoft.com/office/powerpoint/2010/main" val="232030365"/>
              </p:ext>
            </p:extLst>
          </p:nvPr>
        </p:nvGraphicFramePr>
        <p:xfrm>
          <a:off x="6281938" y="4249380"/>
          <a:ext cx="1857375" cy="758825"/>
        </p:xfrm>
        <a:graphic>
          <a:graphicData uri="http://schemas.openxmlformats.org/presentationml/2006/ole">
            <mc:AlternateContent xmlns:mc="http://schemas.openxmlformats.org/markup-compatibility/2006">
              <mc:Choice xmlns:v="urn:schemas-microsoft-com:vml" Requires="v">
                <p:oleObj spid="_x0000_s136236" name="数式" r:id="rId8" imgW="965160" imgH="393480" progId="Equation.3">
                  <p:embed/>
                </p:oleObj>
              </mc:Choice>
              <mc:Fallback>
                <p:oleObj name="数式" r:id="rId8" imgW="965160" imgH="393480" progId="Equation.3">
                  <p:embed/>
                  <p:pic>
                    <p:nvPicPr>
                      <p:cNvPr id="32" name="オブジェクト 31"/>
                      <p:cNvPicPr/>
                      <p:nvPr/>
                    </p:nvPicPr>
                    <p:blipFill>
                      <a:blip r:embed="rId9"/>
                      <a:stretch>
                        <a:fillRect/>
                      </a:stretch>
                    </p:blipFill>
                    <p:spPr>
                      <a:xfrm>
                        <a:off x="6281938" y="4249380"/>
                        <a:ext cx="1857375" cy="758825"/>
                      </a:xfrm>
                      <a:prstGeom prst="rect">
                        <a:avLst/>
                      </a:prstGeom>
                      <a:noFill/>
                      <a:ln>
                        <a:noFill/>
                      </a:ln>
                    </p:spPr>
                  </p:pic>
                </p:oleObj>
              </mc:Fallback>
            </mc:AlternateContent>
          </a:graphicData>
        </a:graphic>
      </p:graphicFrame>
      <p:sp>
        <p:nvSpPr>
          <p:cNvPr id="29" name="テキスト ボックス 28"/>
          <p:cNvSpPr txBox="1"/>
          <p:nvPr/>
        </p:nvSpPr>
        <p:spPr>
          <a:xfrm>
            <a:off x="3617808" y="4893441"/>
            <a:ext cx="5234125" cy="646331"/>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b="1" i="1" u="none" strike="noStrike" kern="1200" cap="none" spc="0" normalizeH="0" noProof="0" dirty="0" smtClean="0">
                <a:ln>
                  <a:noFill/>
                </a:ln>
                <a:solidFill>
                  <a:srgbClr val="C00000"/>
                </a:solidFill>
                <a:effectLst/>
                <a:uLnTx/>
                <a:uFillTx/>
                <a:latin typeface="Arial"/>
                <a:ea typeface="ＭＳ Ｐゴシック"/>
                <a:cs typeface="+mn-cs"/>
              </a:rPr>
              <a:t>M</a:t>
            </a:r>
            <a:r>
              <a:rPr kumimoji="1" lang="en-US" altLang="ja-JP" sz="1800" b="1" i="0" u="none" strike="noStrike" kern="1200" cap="none" spc="0" normalizeH="0" baseline="30000" noProof="0" dirty="0" smtClean="0">
                <a:ln>
                  <a:noFill/>
                </a:ln>
                <a:solidFill>
                  <a:srgbClr val="C00000"/>
                </a:solidFill>
                <a:effectLst/>
                <a:uLnTx/>
                <a:uFillTx/>
                <a:latin typeface="Arial"/>
                <a:ea typeface="ＭＳ Ｐゴシック"/>
                <a:cs typeface="+mn-cs"/>
              </a:rPr>
              <a:t>||</a:t>
            </a:r>
            <a:r>
              <a:rPr kumimoji="1" lang="en-US" altLang="ja-JP" sz="1800" b="1" i="0" u="none" strike="noStrike" kern="1200" cap="none" spc="0" normalizeH="0" baseline="-25000" noProof="0" dirty="0" smtClean="0">
                <a:ln>
                  <a:noFill/>
                </a:ln>
                <a:solidFill>
                  <a:srgbClr val="C00000"/>
                </a:solidFill>
                <a:effectLst/>
                <a:uLnTx/>
                <a:uFillTx/>
                <a:latin typeface="Arial"/>
                <a:ea typeface="ＭＳ Ｐゴシック"/>
                <a:cs typeface="+mn-cs"/>
              </a:rPr>
              <a:t>orb </a:t>
            </a:r>
            <a:r>
              <a:rPr kumimoji="1" lang="en-US" altLang="ja-JP" sz="1800" b="1" i="0" u="none" strike="noStrike" kern="1200" cap="none" spc="0" normalizeH="0" noProof="0" dirty="0" smtClean="0">
                <a:ln>
                  <a:noFill/>
                </a:ln>
                <a:solidFill>
                  <a:srgbClr val="C00000"/>
                </a:solidFill>
                <a:effectLst/>
                <a:uLnTx/>
                <a:uFillTx/>
                <a:latin typeface="Arial"/>
                <a:ea typeface="ＭＳ Ｐゴシック"/>
                <a:cs typeface="+mn-cs"/>
              </a:rPr>
              <a:t>- </a:t>
            </a:r>
            <a:r>
              <a:rPr kumimoji="1" lang="en-US" altLang="ja-JP" sz="1800" b="1" i="1" u="none" strike="noStrike" kern="1200" cap="none" spc="0" normalizeH="0" noProof="0" dirty="0" err="1" smtClean="0">
                <a:ln>
                  <a:noFill/>
                </a:ln>
                <a:solidFill>
                  <a:srgbClr val="C00000"/>
                </a:solidFill>
                <a:effectLst/>
                <a:uLnTx/>
                <a:uFillTx/>
                <a:latin typeface="Arial"/>
                <a:ea typeface="ＭＳ Ｐゴシック"/>
                <a:cs typeface="+mn-cs"/>
              </a:rPr>
              <a:t>M</a:t>
            </a:r>
            <a:r>
              <a:rPr kumimoji="1" lang="en-US" altLang="ja-JP" sz="1800" b="1" i="0" u="none" strike="noStrike" kern="1200" cap="none" spc="0" normalizeH="0" baseline="30000" noProof="0" dirty="0" err="1" smtClean="0">
                <a:ln>
                  <a:noFill/>
                </a:ln>
                <a:solidFill>
                  <a:srgbClr val="C00000"/>
                </a:solidFill>
                <a:effectLst/>
                <a:uLnTx/>
                <a:uFillTx/>
                <a:latin typeface="Arial"/>
                <a:ea typeface="ＭＳ Ｐゴシック"/>
                <a:cs typeface="+mn-cs"/>
                <a:sym typeface="Symbol" panose="05050102010706020507" pitchFamily="18" charset="2"/>
              </a:rPr>
              <a:t></a:t>
            </a:r>
            <a:r>
              <a:rPr kumimoji="1" lang="en-US" altLang="ja-JP" sz="1800" b="1" i="0" u="none" strike="noStrike" kern="1200" cap="none" spc="0" normalizeH="0" baseline="-25000" noProof="0" dirty="0" err="1" smtClean="0">
                <a:ln>
                  <a:noFill/>
                </a:ln>
                <a:solidFill>
                  <a:srgbClr val="C00000"/>
                </a:solidFill>
                <a:effectLst/>
                <a:uLnTx/>
                <a:uFillTx/>
                <a:latin typeface="Arial"/>
                <a:ea typeface="ＭＳ Ｐゴシック"/>
                <a:cs typeface="+mn-cs"/>
              </a:rPr>
              <a:t>orb</a:t>
            </a:r>
            <a:r>
              <a:rPr kumimoji="1" lang="en-US" altLang="ja-JP" sz="1800" b="1" i="0" u="none" strike="noStrike" kern="1200" cap="none" spc="0" normalizeH="0" noProof="0" dirty="0" smtClean="0">
                <a:ln>
                  <a:noFill/>
                </a:ln>
                <a:solidFill>
                  <a:srgbClr val="C00000"/>
                </a:solidFill>
                <a:effectLst/>
                <a:uLnTx/>
                <a:uFillTx/>
                <a:latin typeface="Arial"/>
                <a:ea typeface="ＭＳ Ｐゴシック"/>
                <a:cs typeface="+mn-cs"/>
              </a:rPr>
              <a:t> c</a:t>
            </a:r>
            <a:r>
              <a:rPr kumimoji="1" lang="en-US" altLang="ja-JP" sz="1800" b="1" i="0" u="none" strike="noStrike" kern="1200" cap="none" spc="0" normalizeH="0" baseline="0" noProof="0" dirty="0" smtClean="0">
                <a:ln>
                  <a:noFill/>
                </a:ln>
                <a:solidFill>
                  <a:srgbClr val="C00000"/>
                </a:solidFill>
                <a:effectLst/>
                <a:uLnTx/>
                <a:uFillTx/>
                <a:latin typeface="Arial"/>
                <a:ea typeface="ＭＳ Ｐゴシック"/>
                <a:cs typeface="+mn-cs"/>
              </a:rPr>
              <a:t>hanges sign between tensile and</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b="1" dirty="0">
                <a:solidFill>
                  <a:srgbClr val="C00000"/>
                </a:solidFill>
                <a:latin typeface="Arial"/>
                <a:ea typeface="ＭＳ Ｐゴシック"/>
              </a:rPr>
              <a:t> </a:t>
            </a:r>
            <a:r>
              <a:rPr kumimoji="1" lang="en-US" altLang="ja-JP" sz="1800" b="1" i="0" u="none" strike="noStrike" kern="1200" cap="none" spc="0" normalizeH="0" baseline="0" noProof="0" dirty="0" smtClean="0">
                <a:ln>
                  <a:noFill/>
                </a:ln>
                <a:solidFill>
                  <a:srgbClr val="C00000"/>
                </a:solidFill>
                <a:effectLst/>
                <a:uLnTx/>
                <a:uFillTx/>
                <a:latin typeface="Arial"/>
                <a:ea typeface="ＭＳ Ｐゴシック"/>
                <a:cs typeface="+mn-cs"/>
              </a:rPr>
              <a:t> compressive strain.</a:t>
            </a:r>
            <a:r>
              <a:rPr kumimoji="1" lang="en-US" altLang="ja-JP" sz="1800" b="1" i="0" u="none" strike="noStrike" kern="1200" cap="none" spc="0" normalizeH="0" baseline="0" noProof="0" dirty="0" smtClean="0">
                <a:ln>
                  <a:noFill/>
                </a:ln>
                <a:solidFill>
                  <a:srgbClr val="C00000"/>
                </a:solidFill>
                <a:effectLst/>
                <a:uLnTx/>
                <a:uFillTx/>
                <a:latin typeface="Arial"/>
                <a:ea typeface="ＭＳ Ｐゴシック"/>
                <a:cs typeface="+mn-cs"/>
                <a:sym typeface="Wingdings" panose="05000000000000000000" pitchFamily="2" charset="2"/>
              </a:rPr>
              <a:t> </a:t>
            </a:r>
            <a:endParaRPr kumimoji="1" lang="ja-JP" altLang="en-US" sz="1800" b="1" i="0" u="none" strike="noStrike" kern="1200" cap="none" spc="0" normalizeH="0" baseline="0" noProof="0" dirty="0">
              <a:ln>
                <a:noFill/>
              </a:ln>
              <a:solidFill>
                <a:srgbClr val="C00000"/>
              </a:solidFill>
              <a:effectLst/>
              <a:uLnTx/>
              <a:uFillTx/>
              <a:latin typeface="Arial"/>
              <a:ea typeface="ＭＳ Ｐゴシック"/>
              <a:cs typeface="+mn-cs"/>
            </a:endParaRPr>
          </a:p>
        </p:txBody>
      </p:sp>
      <p:sp>
        <p:nvSpPr>
          <p:cNvPr id="33" name="テキスト ボックス 32"/>
          <p:cNvSpPr txBox="1"/>
          <p:nvPr/>
        </p:nvSpPr>
        <p:spPr>
          <a:xfrm>
            <a:off x="3331738" y="5511718"/>
            <a:ext cx="5572359" cy="646331"/>
          </a:xfrm>
          <a:prstGeom prst="rect">
            <a:avLst/>
          </a:prstGeom>
          <a:noFill/>
        </p:spPr>
        <p:txBody>
          <a:bodyPr wrap="none" rtlCol="0">
            <a:spAutoFit/>
          </a:bodyPr>
          <a:lstStyle/>
          <a:p>
            <a:pPr marL="285750" lvl="0" indent="-285750">
              <a:buFont typeface="Wingdings" panose="05000000000000000000" pitchFamily="2" charset="2"/>
              <a:buChar char="à"/>
            </a:pPr>
            <a:r>
              <a:rPr kumimoji="1" lang="en-US" altLang="ja-JP" b="1" dirty="0" smtClean="0">
                <a:solidFill>
                  <a:srgbClr val="C00000"/>
                </a:solidFill>
                <a:latin typeface="Arial"/>
                <a:ea typeface="ＭＳ Ｐゴシック"/>
              </a:rPr>
              <a:t>According to Bruno model, </a:t>
            </a:r>
            <a:r>
              <a:rPr kumimoji="1" lang="en-US" altLang="ja-JP" b="1" i="1" dirty="0" smtClean="0">
                <a:solidFill>
                  <a:srgbClr val="C00000"/>
                </a:solidFill>
                <a:latin typeface="Arial"/>
                <a:ea typeface="ＭＳ Ｐゴシック"/>
              </a:rPr>
              <a:t>K</a:t>
            </a:r>
            <a:r>
              <a:rPr kumimoji="1" lang="en-US" altLang="ja-JP" b="1" baseline="-25000" dirty="0" smtClean="0">
                <a:solidFill>
                  <a:srgbClr val="C00000"/>
                </a:solidFill>
                <a:latin typeface="Arial"/>
                <a:ea typeface="ＭＳ Ｐゴシック"/>
              </a:rPr>
              <a:t>u</a:t>
            </a:r>
            <a:r>
              <a:rPr kumimoji="1" lang="en-US" altLang="ja-JP" b="1" dirty="0" smtClean="0">
                <a:solidFill>
                  <a:srgbClr val="C00000"/>
                </a:solidFill>
                <a:latin typeface="Arial"/>
                <a:ea typeface="ＭＳ Ｐゴシック"/>
              </a:rPr>
              <a:t> </a:t>
            </a:r>
            <a:r>
              <a:rPr kumimoji="1" lang="en-US" altLang="ja-JP" b="1" dirty="0" smtClean="0">
                <a:solidFill>
                  <a:srgbClr val="C00000"/>
                </a:solidFill>
                <a:latin typeface="Arial"/>
                <a:ea typeface="ＭＳ Ｐゴシック"/>
                <a:sym typeface="Symbol" panose="05050102010706020507" pitchFamily="18" charset="2"/>
              </a:rPr>
              <a:t> </a:t>
            </a:r>
            <a:r>
              <a:rPr kumimoji="1" lang="en-US" altLang="ja-JP" b="1" i="1" dirty="0" smtClean="0">
                <a:solidFill>
                  <a:srgbClr val="C00000"/>
                </a:solidFill>
              </a:rPr>
              <a:t>E</a:t>
            </a:r>
            <a:r>
              <a:rPr kumimoji="1" lang="en-US" altLang="ja-JP" b="1" baseline="30000" dirty="0" smtClean="0">
                <a:solidFill>
                  <a:srgbClr val="C00000"/>
                </a:solidFill>
              </a:rPr>
              <a:t>||</a:t>
            </a:r>
            <a:r>
              <a:rPr kumimoji="1" lang="en-US" altLang="ja-JP" b="1" baseline="-25000" dirty="0" smtClean="0">
                <a:solidFill>
                  <a:srgbClr val="C00000"/>
                </a:solidFill>
              </a:rPr>
              <a:t> </a:t>
            </a:r>
            <a:r>
              <a:rPr kumimoji="1" lang="en-US" altLang="ja-JP" b="1" dirty="0">
                <a:solidFill>
                  <a:srgbClr val="C00000"/>
                </a:solidFill>
              </a:rPr>
              <a:t>- </a:t>
            </a:r>
            <a:r>
              <a:rPr kumimoji="1" lang="en-US" altLang="ja-JP" b="1" i="1" dirty="0" smtClean="0">
                <a:solidFill>
                  <a:srgbClr val="C00000"/>
                </a:solidFill>
              </a:rPr>
              <a:t>E</a:t>
            </a:r>
            <a:r>
              <a:rPr kumimoji="1" lang="en-US" altLang="ja-JP" b="1" baseline="30000" dirty="0" smtClean="0">
                <a:solidFill>
                  <a:srgbClr val="C00000"/>
                </a:solidFill>
                <a:sym typeface="Symbol" panose="05050102010706020507" pitchFamily="18" charset="2"/>
              </a:rPr>
              <a:t></a:t>
            </a:r>
            <a:r>
              <a:rPr kumimoji="1" lang="en-US" altLang="ja-JP" b="1" baseline="-25000" dirty="0" smtClean="0">
                <a:solidFill>
                  <a:srgbClr val="C00000"/>
                </a:solidFill>
              </a:rPr>
              <a:t> </a:t>
            </a:r>
            <a:r>
              <a:rPr kumimoji="1" lang="en-US" altLang="ja-JP" b="1" dirty="0" smtClean="0">
                <a:solidFill>
                  <a:srgbClr val="C00000"/>
                </a:solidFill>
              </a:rPr>
              <a:t> </a:t>
            </a:r>
            <a:r>
              <a:rPr kumimoji="1" lang="en-US" altLang="ja-JP" b="1" dirty="0" smtClean="0">
                <a:solidFill>
                  <a:srgbClr val="C00000"/>
                </a:solidFill>
                <a:latin typeface="Arial"/>
                <a:ea typeface="ＭＳ Ｐゴシック"/>
              </a:rPr>
              <a:t>should</a:t>
            </a:r>
          </a:p>
          <a:p>
            <a:pPr lvl="0"/>
            <a:r>
              <a:rPr kumimoji="1" lang="en-US" altLang="ja-JP" b="1" dirty="0">
                <a:solidFill>
                  <a:srgbClr val="C00000"/>
                </a:solidFill>
                <a:latin typeface="Arial"/>
                <a:ea typeface="ＭＳ Ｐゴシック"/>
              </a:rPr>
              <a:t> </a:t>
            </a:r>
            <a:r>
              <a:rPr kumimoji="1" lang="en-US" altLang="ja-JP" b="1" dirty="0" smtClean="0">
                <a:solidFill>
                  <a:srgbClr val="C00000"/>
                </a:solidFill>
                <a:latin typeface="Arial"/>
                <a:ea typeface="ＭＳ Ｐゴシック"/>
              </a:rPr>
              <a:t>    </a:t>
            </a:r>
            <a:r>
              <a:rPr kumimoji="1" lang="en-US" altLang="ja-JP" b="1" dirty="0" smtClean="0">
                <a:solidFill>
                  <a:srgbClr val="C00000"/>
                </a:solidFill>
                <a:latin typeface="Arial"/>
                <a:ea typeface="ＭＳ Ｐゴシック"/>
              </a:rPr>
              <a:t>also change </a:t>
            </a:r>
            <a:r>
              <a:rPr kumimoji="1" lang="en-US" altLang="ja-JP" b="1" dirty="0" smtClean="0">
                <a:solidFill>
                  <a:srgbClr val="C00000"/>
                </a:solidFill>
                <a:latin typeface="Arial"/>
                <a:ea typeface="ＭＳ Ｐゴシック"/>
              </a:rPr>
              <a:t>sign, consistent with MAE.</a:t>
            </a:r>
            <a:endParaRPr kumimoji="1" lang="ja-JP" altLang="en-US" sz="1800" b="1" i="0" u="none" strike="noStrike" kern="1200" cap="none" spc="0" normalizeH="0" baseline="0" noProof="0" dirty="0">
              <a:ln>
                <a:noFill/>
              </a:ln>
              <a:solidFill>
                <a:srgbClr val="C00000"/>
              </a:solidFill>
              <a:effectLst/>
              <a:uLnTx/>
              <a:uFillTx/>
              <a:latin typeface="Arial"/>
              <a:ea typeface="ＭＳ Ｐゴシック"/>
              <a:cs typeface="+mn-cs"/>
            </a:endParaRPr>
          </a:p>
        </p:txBody>
      </p:sp>
      <p:sp>
        <p:nvSpPr>
          <p:cNvPr id="36" name="角丸四角形 35"/>
          <p:cNvSpPr/>
          <p:nvPr/>
        </p:nvSpPr>
        <p:spPr bwMode="auto">
          <a:xfrm>
            <a:off x="6535989" y="4457222"/>
            <a:ext cx="1624768" cy="359335"/>
          </a:xfrm>
          <a:prstGeom prst="roundRect">
            <a:avLst/>
          </a:prstGeom>
          <a:solidFill>
            <a:srgbClr val="0000CC">
              <a:alpha val="23922"/>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en-US" sz="2000" b="0" i="0" u="none" strike="noStrike" kern="1200" cap="none" spc="0" normalizeH="0" baseline="0" noProof="0" smtClean="0">
              <a:ln>
                <a:noFill/>
              </a:ln>
              <a:solidFill>
                <a:prstClr val="black"/>
              </a:solidFill>
              <a:effectLst/>
              <a:uLnTx/>
              <a:uFillTx/>
              <a:latin typeface="Arial" pitchFamily="34" charset="0"/>
              <a:ea typeface="ＭＳ Ｐゴシック" pitchFamily="50" charset="-128"/>
              <a:cs typeface="+mn-cs"/>
            </a:endParaRPr>
          </a:p>
        </p:txBody>
      </p:sp>
      <p:sp>
        <p:nvSpPr>
          <p:cNvPr id="39" name="テキスト ボックス 38"/>
          <p:cNvSpPr txBox="1"/>
          <p:nvPr/>
        </p:nvSpPr>
        <p:spPr>
          <a:xfrm>
            <a:off x="3356322" y="6167394"/>
            <a:ext cx="5495611" cy="646331"/>
          </a:xfrm>
          <a:prstGeom prst="rect">
            <a:avLst/>
          </a:prstGeom>
          <a:solidFill>
            <a:schemeClr val="bg1"/>
          </a:solidFill>
        </p:spPr>
        <p:txBody>
          <a:bodyPr wrap="square" rtlCol="0">
            <a:spAutoFit/>
          </a:bodyPr>
          <a:lstStyle/>
          <a:p>
            <a:pPr marL="285750" lvl="0" indent="-285750">
              <a:buFont typeface="Arial" panose="020B0604020202020204" pitchFamily="34" charset="0"/>
              <a:buChar char="•"/>
            </a:pPr>
            <a:r>
              <a:rPr kumimoji="1" lang="en-US" altLang="ja-JP" b="1" dirty="0" smtClean="0">
                <a:solidFill>
                  <a:srgbClr val="C00000"/>
                </a:solidFill>
                <a:latin typeface="Arial"/>
                <a:ea typeface="ＭＳ Ｐゴシック"/>
              </a:rPr>
              <a:t>However, the sign of </a:t>
            </a:r>
            <a:r>
              <a:rPr kumimoji="1" lang="en-US" altLang="ja-JP" sz="1800" b="1" i="1" u="none" strike="noStrike" kern="1200" cap="none" spc="0" normalizeH="0" noProof="0" dirty="0" smtClean="0">
                <a:ln>
                  <a:noFill/>
                </a:ln>
                <a:solidFill>
                  <a:srgbClr val="C00000"/>
                </a:solidFill>
                <a:effectLst/>
                <a:uLnTx/>
                <a:uFillTx/>
                <a:latin typeface="Arial"/>
                <a:ea typeface="ＭＳ Ｐゴシック"/>
                <a:cs typeface="+mn-cs"/>
              </a:rPr>
              <a:t>M</a:t>
            </a:r>
            <a:r>
              <a:rPr kumimoji="1" lang="en-US" altLang="ja-JP" sz="1800" b="1" i="0" u="none" strike="noStrike" kern="1200" cap="none" spc="0" normalizeH="0" baseline="30000" noProof="0" dirty="0" smtClean="0">
                <a:ln>
                  <a:noFill/>
                </a:ln>
                <a:solidFill>
                  <a:srgbClr val="C00000"/>
                </a:solidFill>
                <a:effectLst/>
                <a:uLnTx/>
                <a:uFillTx/>
                <a:latin typeface="Arial"/>
                <a:ea typeface="ＭＳ Ｐゴシック"/>
                <a:cs typeface="+mn-cs"/>
              </a:rPr>
              <a:t>||</a:t>
            </a:r>
            <a:r>
              <a:rPr kumimoji="1" lang="en-US" altLang="ja-JP" sz="1800" b="1" i="0" u="none" strike="noStrike" kern="1200" cap="none" spc="0" normalizeH="0" baseline="-25000" noProof="0" dirty="0" smtClean="0">
                <a:ln>
                  <a:noFill/>
                </a:ln>
                <a:solidFill>
                  <a:srgbClr val="C00000"/>
                </a:solidFill>
                <a:effectLst/>
                <a:uLnTx/>
                <a:uFillTx/>
                <a:latin typeface="Arial"/>
                <a:ea typeface="ＭＳ Ｐゴシック"/>
                <a:cs typeface="+mn-cs"/>
              </a:rPr>
              <a:t>orb </a:t>
            </a:r>
            <a:r>
              <a:rPr kumimoji="1" lang="en-US" altLang="ja-JP" sz="1800" b="1" i="0" u="none" strike="noStrike" kern="1200" cap="none" spc="0" normalizeH="0" noProof="0" dirty="0" smtClean="0">
                <a:ln>
                  <a:noFill/>
                </a:ln>
                <a:solidFill>
                  <a:srgbClr val="C00000"/>
                </a:solidFill>
                <a:effectLst/>
                <a:uLnTx/>
                <a:uFillTx/>
                <a:latin typeface="Arial"/>
                <a:ea typeface="ＭＳ Ｐゴシック"/>
                <a:cs typeface="+mn-cs"/>
              </a:rPr>
              <a:t>- </a:t>
            </a:r>
            <a:r>
              <a:rPr kumimoji="1" lang="en-US" altLang="ja-JP" sz="1800" b="1" i="1" u="none" strike="noStrike" kern="1200" cap="none" spc="0" normalizeH="0" noProof="0" dirty="0" err="1" smtClean="0">
                <a:ln>
                  <a:noFill/>
                </a:ln>
                <a:solidFill>
                  <a:srgbClr val="C00000"/>
                </a:solidFill>
                <a:effectLst/>
                <a:uLnTx/>
                <a:uFillTx/>
                <a:latin typeface="Arial"/>
                <a:ea typeface="ＭＳ Ｐゴシック"/>
                <a:cs typeface="+mn-cs"/>
              </a:rPr>
              <a:t>M</a:t>
            </a:r>
            <a:r>
              <a:rPr kumimoji="1" lang="en-US" altLang="ja-JP" sz="1800" b="1" i="0" u="none" strike="noStrike" kern="1200" cap="none" spc="0" normalizeH="0" baseline="30000" noProof="0" dirty="0" err="1" smtClean="0">
                <a:ln>
                  <a:noFill/>
                </a:ln>
                <a:solidFill>
                  <a:srgbClr val="C00000"/>
                </a:solidFill>
                <a:effectLst/>
                <a:uLnTx/>
                <a:uFillTx/>
                <a:latin typeface="Arial"/>
                <a:ea typeface="ＭＳ Ｐゴシック"/>
                <a:cs typeface="+mn-cs"/>
                <a:sym typeface="Symbol" panose="05050102010706020507" pitchFamily="18" charset="2"/>
              </a:rPr>
              <a:t></a:t>
            </a:r>
            <a:r>
              <a:rPr kumimoji="1" lang="en-US" altLang="ja-JP" sz="1800" b="1" i="0" u="none" strike="noStrike" kern="1200" cap="none" spc="0" normalizeH="0" baseline="-25000" noProof="0" dirty="0" err="1" smtClean="0">
                <a:ln>
                  <a:noFill/>
                </a:ln>
                <a:solidFill>
                  <a:srgbClr val="C00000"/>
                </a:solidFill>
                <a:effectLst/>
                <a:uLnTx/>
                <a:uFillTx/>
                <a:latin typeface="Arial"/>
                <a:ea typeface="ＭＳ Ｐゴシック"/>
                <a:cs typeface="+mn-cs"/>
              </a:rPr>
              <a:t>orb</a:t>
            </a:r>
            <a:r>
              <a:rPr kumimoji="1" lang="en-US" altLang="ja-JP" b="1" dirty="0" smtClean="0">
                <a:solidFill>
                  <a:srgbClr val="C00000"/>
                </a:solidFill>
              </a:rPr>
              <a:t> </a:t>
            </a:r>
            <a:r>
              <a:rPr kumimoji="1" lang="en-US" altLang="ja-JP" b="1" dirty="0">
                <a:solidFill>
                  <a:srgbClr val="C00000"/>
                </a:solidFill>
              </a:rPr>
              <a:t>cannot </a:t>
            </a:r>
            <a:r>
              <a:rPr kumimoji="1" lang="en-US" altLang="ja-JP" b="1" dirty="0" smtClean="0">
                <a:solidFill>
                  <a:srgbClr val="C00000"/>
                </a:solidFill>
              </a:rPr>
              <a:t>be</a:t>
            </a:r>
          </a:p>
          <a:p>
            <a:pPr lvl="0"/>
            <a:r>
              <a:rPr kumimoji="1" lang="en-US" altLang="ja-JP" b="1" dirty="0">
                <a:solidFill>
                  <a:srgbClr val="C00000"/>
                </a:solidFill>
              </a:rPr>
              <a:t> </a:t>
            </a:r>
            <a:r>
              <a:rPr kumimoji="1" lang="en-US" altLang="ja-JP" b="1" dirty="0" smtClean="0">
                <a:solidFill>
                  <a:srgbClr val="C00000"/>
                </a:solidFill>
              </a:rPr>
              <a:t>   </a:t>
            </a:r>
            <a:r>
              <a:rPr kumimoji="1" lang="en-US" altLang="ja-JP" b="1" dirty="0">
                <a:solidFill>
                  <a:srgbClr val="C00000"/>
                </a:solidFill>
              </a:rPr>
              <a:t>determined</a:t>
            </a:r>
            <a:r>
              <a:rPr kumimoji="1" lang="en-US" altLang="ja-JP" sz="1800" b="1" i="0" u="none" strike="noStrike" kern="1200" cap="none" spc="0" normalizeH="0" noProof="0" dirty="0" smtClean="0">
                <a:ln>
                  <a:noFill/>
                </a:ln>
                <a:solidFill>
                  <a:srgbClr val="C00000"/>
                </a:solidFill>
                <a:effectLst/>
                <a:uLnTx/>
                <a:uFillTx/>
                <a:latin typeface="Arial"/>
                <a:ea typeface="ＭＳ Ｐゴシック"/>
                <a:cs typeface="+mn-cs"/>
              </a:rPr>
              <a:t> with sufficient accuracy. </a:t>
            </a:r>
            <a:endParaRPr kumimoji="1" lang="ja-JP" altLang="en-US" sz="1800" b="1" i="0" u="none" strike="noStrike" kern="1200" cap="none" spc="0" normalizeH="0" baseline="0" noProof="0" dirty="0">
              <a:ln>
                <a:noFill/>
              </a:ln>
              <a:solidFill>
                <a:srgbClr val="C00000"/>
              </a:solidFill>
              <a:effectLst/>
              <a:uLnTx/>
              <a:uFillTx/>
              <a:latin typeface="Arial"/>
              <a:ea typeface="ＭＳ Ｐゴシック"/>
              <a:cs typeface="+mn-cs"/>
            </a:endParaRPr>
          </a:p>
        </p:txBody>
      </p:sp>
    </p:spTree>
    <p:extLst>
      <p:ext uri="{BB962C8B-B14F-4D97-AF65-F5344CB8AC3E}">
        <p14:creationId xmlns:p14="http://schemas.microsoft.com/office/powerpoint/2010/main" val="615784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par>
                                <p:cTn id="8" presetID="22" presetClass="entr" presetSubtype="8" fill="hold" nodeType="withEffect">
                                  <p:stCondLst>
                                    <p:cond delay="0"/>
                                  </p:stCondLst>
                                  <p:childTnLst>
                                    <p:set>
                                      <p:cBhvr>
                                        <p:cTn id="9" dur="1" fill="hold">
                                          <p:stCondLst>
                                            <p:cond delay="0"/>
                                          </p:stCondLst>
                                        </p:cTn>
                                        <p:tgtEl>
                                          <p:spTgt spid="34"/>
                                        </p:tgtEl>
                                        <p:attrNameLst>
                                          <p:attrName>style.visibility</p:attrName>
                                        </p:attrNameLst>
                                      </p:cBhvr>
                                      <p:to>
                                        <p:strVal val="visible"/>
                                      </p:to>
                                    </p:set>
                                    <p:animEffect transition="in" filter="wipe(left)">
                                      <p:cBhvr>
                                        <p:cTn id="10" dur="500"/>
                                        <p:tgtEl>
                                          <p:spTgt spid="34"/>
                                        </p:tgtEl>
                                      </p:cBhvr>
                                    </p:animEffect>
                                  </p:childTnLst>
                                </p:cTn>
                              </p:par>
                              <p:par>
                                <p:cTn id="11" presetID="22" presetClass="entr" presetSubtype="8" fill="hold" nodeType="withEffect">
                                  <p:stCondLst>
                                    <p:cond delay="0"/>
                                  </p:stCondLst>
                                  <p:childTnLst>
                                    <p:set>
                                      <p:cBhvr>
                                        <p:cTn id="12" dur="1" fill="hold">
                                          <p:stCondLst>
                                            <p:cond delay="0"/>
                                          </p:stCondLst>
                                        </p:cTn>
                                        <p:tgtEl>
                                          <p:spTgt spid="35"/>
                                        </p:tgtEl>
                                        <p:attrNameLst>
                                          <p:attrName>style.visibility</p:attrName>
                                        </p:attrNameLst>
                                      </p:cBhvr>
                                      <p:to>
                                        <p:strVal val="visible"/>
                                      </p:to>
                                    </p:set>
                                    <p:animEffect transition="in" filter="wipe(left)">
                                      <p:cBhvr>
                                        <p:cTn id="13" dur="500"/>
                                        <p:tgtEl>
                                          <p:spTgt spid="35"/>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25"/>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32"/>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36"/>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29"/>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33"/>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9" grpId="0"/>
      <p:bldP spid="33" grpId="0"/>
      <p:bldP spid="36" grpId="0" animBg="1"/>
      <p:bldP spid="3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3"/>
          <a:stretch>
            <a:fillRect/>
          </a:stretch>
        </p:blipFill>
        <p:spPr>
          <a:xfrm>
            <a:off x="4139952" y="3101098"/>
            <a:ext cx="4048125" cy="771525"/>
          </a:xfrm>
          <a:prstGeom prst="rect">
            <a:avLst/>
          </a:prstGeom>
        </p:spPr>
      </p:pic>
      <p:grpSp>
        <p:nvGrpSpPr>
          <p:cNvPr id="74" name="グループ化 73"/>
          <p:cNvGrpSpPr/>
          <p:nvPr/>
        </p:nvGrpSpPr>
        <p:grpSpPr>
          <a:xfrm>
            <a:off x="3544441" y="4725144"/>
            <a:ext cx="2323703" cy="1694150"/>
            <a:chOff x="6821696" y="4791905"/>
            <a:chExt cx="2323703" cy="1694150"/>
          </a:xfrm>
        </p:grpSpPr>
        <p:pic>
          <p:nvPicPr>
            <p:cNvPr id="75" name="図 74"/>
            <p:cNvPicPr>
              <a:picLocks noChangeAspect="1"/>
            </p:cNvPicPr>
            <p:nvPr/>
          </p:nvPicPr>
          <p:blipFill>
            <a:blip r:embed="rId4"/>
            <a:stretch>
              <a:fillRect/>
            </a:stretch>
          </p:blipFill>
          <p:spPr>
            <a:xfrm>
              <a:off x="7152050" y="5244639"/>
              <a:ext cx="1509885" cy="920665"/>
            </a:xfrm>
            <a:prstGeom prst="rect">
              <a:avLst/>
            </a:prstGeom>
          </p:spPr>
        </p:pic>
        <p:cxnSp>
          <p:nvCxnSpPr>
            <p:cNvPr id="77" name="直線矢印コネクタ 76"/>
            <p:cNvCxnSpPr/>
            <p:nvPr/>
          </p:nvCxnSpPr>
          <p:spPr>
            <a:xfrm>
              <a:off x="7906279" y="4806805"/>
              <a:ext cx="0" cy="527018"/>
            </a:xfrm>
            <a:prstGeom prst="straightConnector1">
              <a:avLst/>
            </a:prstGeom>
            <a:ln w="38100" cmpd="sng">
              <a:solidFill>
                <a:srgbClr val="0000FF"/>
              </a:solidFill>
              <a:headEnd type="triangle"/>
              <a:tailEnd type="none"/>
            </a:ln>
          </p:spPr>
          <p:style>
            <a:lnRef idx="2">
              <a:schemeClr val="accent1"/>
            </a:lnRef>
            <a:fillRef idx="0">
              <a:schemeClr val="accent1"/>
            </a:fillRef>
            <a:effectRef idx="1">
              <a:schemeClr val="accent1"/>
            </a:effectRef>
            <a:fontRef idx="minor">
              <a:schemeClr val="tx1"/>
            </a:fontRef>
          </p:style>
        </p:cxnSp>
        <p:cxnSp>
          <p:nvCxnSpPr>
            <p:cNvPr id="79" name="直線矢印コネクタ 78"/>
            <p:cNvCxnSpPr/>
            <p:nvPr/>
          </p:nvCxnSpPr>
          <p:spPr>
            <a:xfrm flipH="1" flipV="1">
              <a:off x="8492277" y="5758500"/>
              <a:ext cx="509106" cy="81665"/>
            </a:xfrm>
            <a:prstGeom prst="straightConnector1">
              <a:avLst/>
            </a:prstGeom>
            <a:ln w="38100" cmpd="sng">
              <a:solidFill>
                <a:srgbClr val="0000FF"/>
              </a:solidFill>
              <a:headEnd type="triangle"/>
              <a:tailEnd type="none"/>
            </a:ln>
          </p:spPr>
          <p:style>
            <a:lnRef idx="2">
              <a:schemeClr val="accent1"/>
            </a:lnRef>
            <a:fillRef idx="0">
              <a:schemeClr val="accent1"/>
            </a:fillRef>
            <a:effectRef idx="1">
              <a:schemeClr val="accent1"/>
            </a:effectRef>
            <a:fontRef idx="minor">
              <a:schemeClr val="tx1"/>
            </a:fontRef>
          </p:style>
        </p:cxnSp>
        <p:sp>
          <p:nvSpPr>
            <p:cNvPr id="80" name="テキスト ボックス 79"/>
            <p:cNvSpPr txBox="1"/>
            <p:nvPr/>
          </p:nvSpPr>
          <p:spPr>
            <a:xfrm>
              <a:off x="7898218" y="4858186"/>
              <a:ext cx="1247181" cy="338554"/>
            </a:xfrm>
            <a:prstGeom prst="rect">
              <a:avLst/>
            </a:prstGeom>
            <a:noFill/>
          </p:spPr>
          <p:txBody>
            <a:bodyPr wrap="square" rtlCol="0">
              <a:spAutoFit/>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en-US" altLang="ja-JP" sz="1600" b="1" i="0" u="none" strike="noStrike" kern="1200" cap="none" spc="0" normalizeH="0" baseline="0" noProof="0" dirty="0" smtClean="0">
                  <a:ln>
                    <a:noFill/>
                  </a:ln>
                  <a:solidFill>
                    <a:srgbClr val="000000"/>
                  </a:solidFill>
                  <a:effectLst/>
                  <a:uLnTx/>
                  <a:uFillTx/>
                  <a:latin typeface="Arial" panose="020B0604020202020204" pitchFamily="34" charset="0"/>
                  <a:ea typeface="ＭＳ Ｐゴシック" pitchFamily="50" charset="-128"/>
                  <a:cs typeface="Arial" panose="020B0604020202020204" pitchFamily="34" charset="0"/>
                </a:rPr>
                <a:t>Easy axis</a:t>
              </a:r>
              <a:endParaRPr kumimoji="1" lang="ja-JP" altLang="en-US" sz="16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itchFamily="50" charset="-128"/>
                <a:cs typeface="Arial" panose="020B0604020202020204" pitchFamily="34" charset="0"/>
              </a:endParaRPr>
            </a:p>
          </p:txBody>
        </p:sp>
        <p:sp>
          <p:nvSpPr>
            <p:cNvPr id="81" name="テキスト ボックス 80"/>
            <p:cNvSpPr txBox="1"/>
            <p:nvPr/>
          </p:nvSpPr>
          <p:spPr>
            <a:xfrm>
              <a:off x="8423123" y="5901280"/>
              <a:ext cx="685381" cy="584775"/>
            </a:xfrm>
            <a:prstGeom prst="rect">
              <a:avLst/>
            </a:prstGeom>
            <a:noFill/>
          </p:spPr>
          <p:txBody>
            <a:bodyPr wrap="square" rtlCol="0">
              <a:spAutoFit/>
            </a:bodyPr>
            <a:lstStyle/>
            <a:p>
              <a:pPr marL="0" marR="0" lvl="0" indent="0" algn="l" defTabSz="914400" rtl="0" eaLnBrk="1" fontAlgn="base" latinLnBrk="0" hangingPunct="1">
                <a:lnSpc>
                  <a:spcPct val="100000"/>
                </a:lnSpc>
                <a:spcBef>
                  <a:spcPts val="0"/>
                </a:spcBef>
                <a:spcAft>
                  <a:spcPct val="0"/>
                </a:spcAft>
                <a:buClrTx/>
                <a:buSzTx/>
                <a:buFontTx/>
                <a:buNone/>
                <a:tabLst/>
                <a:defRPr/>
              </a:pPr>
              <a:r>
                <a:rPr kumimoji="1" lang="en-US" altLang="ja-JP" sz="1600" b="1" i="0" u="none" strike="noStrike" kern="1200" cap="none" spc="0" normalizeH="0" baseline="0" noProof="0" dirty="0" smtClean="0">
                  <a:ln>
                    <a:noFill/>
                  </a:ln>
                  <a:solidFill>
                    <a:srgbClr val="000000"/>
                  </a:solidFill>
                  <a:effectLst/>
                  <a:uLnTx/>
                  <a:uFillTx/>
                  <a:latin typeface="Arial" panose="020B0604020202020204" pitchFamily="34" charset="0"/>
                  <a:ea typeface="ＭＳ Ｐゴシック" pitchFamily="50" charset="-128"/>
                  <a:cs typeface="Arial" panose="020B0604020202020204" pitchFamily="34" charset="0"/>
                </a:rPr>
                <a:t>Hard</a:t>
              </a:r>
            </a:p>
            <a:p>
              <a:pPr marL="0" marR="0" lvl="0" indent="0" algn="l" defTabSz="914400" rtl="0" eaLnBrk="1" fontAlgn="base" latinLnBrk="0" hangingPunct="1">
                <a:lnSpc>
                  <a:spcPct val="100000"/>
                </a:lnSpc>
                <a:spcBef>
                  <a:spcPts val="0"/>
                </a:spcBef>
                <a:spcAft>
                  <a:spcPct val="0"/>
                </a:spcAft>
                <a:buClrTx/>
                <a:buSzTx/>
                <a:buFontTx/>
                <a:buNone/>
                <a:tabLst/>
                <a:defRPr/>
              </a:pPr>
              <a:r>
                <a:rPr kumimoji="1" lang="en-US" altLang="ja-JP" sz="1600" b="1" i="0" u="none" strike="noStrike" kern="1200" cap="none" spc="0" normalizeH="0" baseline="0" noProof="0" dirty="0" smtClean="0">
                  <a:ln>
                    <a:noFill/>
                  </a:ln>
                  <a:solidFill>
                    <a:srgbClr val="000000"/>
                  </a:solidFill>
                  <a:effectLst/>
                  <a:uLnTx/>
                  <a:uFillTx/>
                  <a:latin typeface="Arial" panose="020B0604020202020204" pitchFamily="34" charset="0"/>
                  <a:ea typeface="ＭＳ Ｐゴシック" pitchFamily="50" charset="-128"/>
                  <a:cs typeface="Arial" panose="020B0604020202020204" pitchFamily="34" charset="0"/>
                </a:rPr>
                <a:t> axis</a:t>
              </a:r>
              <a:endParaRPr kumimoji="1" lang="ja-JP" altLang="en-US" sz="16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itchFamily="50" charset="-128"/>
                <a:cs typeface="Arial" panose="020B0604020202020204" pitchFamily="34" charset="0"/>
              </a:endParaRPr>
            </a:p>
          </p:txBody>
        </p:sp>
        <p:sp>
          <p:nvSpPr>
            <p:cNvPr id="82" name="テキスト ボックス 81"/>
            <p:cNvSpPr txBox="1"/>
            <p:nvPr/>
          </p:nvSpPr>
          <p:spPr>
            <a:xfrm>
              <a:off x="6821696" y="4791905"/>
              <a:ext cx="825867" cy="707886"/>
            </a:xfrm>
            <a:prstGeom prst="rect">
              <a:avLst/>
            </a:prstGeom>
            <a:noFill/>
          </p:spPr>
          <p:txBody>
            <a:bodyPr wrap="none" rtlCol="0">
              <a:spAutoFit/>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2000" b="1" i="0" u="none" strike="noStrike" kern="1200" cap="none" spc="0" normalizeH="0" baseline="0" noProof="0" dirty="0" smtClean="0">
                  <a:ln>
                    <a:noFill/>
                  </a:ln>
                  <a:solidFill>
                    <a:srgbClr val="000000"/>
                  </a:solidFill>
                  <a:effectLst/>
                  <a:uLnTx/>
                  <a:uFillTx/>
                  <a:latin typeface="Arial" charset="0"/>
                  <a:ea typeface="ＭＳ Ｐゴシック" pitchFamily="50" charset="-128"/>
                  <a:cs typeface="+mn-cs"/>
                </a:rPr>
                <a:t>MAE </a:t>
              </a:r>
            </a:p>
            <a:p>
              <a:pPr marL="0" marR="0" lvl="0" indent="0" algn="ctr" defTabSz="914400" rtl="0" eaLnBrk="1" fontAlgn="base" latinLnBrk="0" hangingPunct="1">
                <a:lnSpc>
                  <a:spcPct val="100000"/>
                </a:lnSpc>
                <a:spcBef>
                  <a:spcPts val="0"/>
                </a:spcBef>
                <a:spcAft>
                  <a:spcPct val="0"/>
                </a:spcAft>
                <a:buClrTx/>
                <a:buSzTx/>
                <a:buFontTx/>
                <a:buNone/>
                <a:tabLst/>
                <a:defRPr/>
              </a:pPr>
              <a:r>
                <a:rPr kumimoji="1" lang="en-US" altLang="ja-JP" sz="2000" b="1" i="1" u="none" strike="noStrike" kern="1200" cap="none" spc="0" normalizeH="0" baseline="0" noProof="0" dirty="0" err="1" smtClean="0">
                  <a:ln>
                    <a:noFill/>
                  </a:ln>
                  <a:solidFill>
                    <a:srgbClr val="000000"/>
                  </a:solidFill>
                  <a:effectLst/>
                  <a:uLnTx/>
                  <a:uFillTx/>
                  <a:latin typeface="Arial" charset="0"/>
                  <a:ea typeface="ＭＳ Ｐゴシック" pitchFamily="50" charset="-128"/>
                  <a:cs typeface="+mn-cs"/>
                </a:rPr>
                <a:t>E</a:t>
              </a:r>
              <a:r>
                <a:rPr kumimoji="1" lang="en-US" altLang="ja-JP" sz="2000" b="1" i="0" u="none" strike="noStrike" kern="1200" cap="none" spc="0" normalizeH="0" baseline="-25000" noProof="0" dirty="0" err="1" smtClean="0">
                  <a:ln>
                    <a:noFill/>
                  </a:ln>
                  <a:solidFill>
                    <a:srgbClr val="000000"/>
                  </a:solidFill>
                  <a:effectLst/>
                  <a:uLnTx/>
                  <a:uFillTx/>
                  <a:latin typeface="Arial" charset="0"/>
                  <a:ea typeface="ＭＳ Ｐゴシック" pitchFamily="50" charset="-128"/>
                  <a:cs typeface="+mn-cs"/>
                </a:rPr>
                <a:t>a</a:t>
              </a:r>
              <a:endParaRPr kumimoji="1" lang="ja-JP" altLang="en-US" sz="2400" b="1" i="0" u="none" strike="noStrike" kern="1200" cap="none" spc="0" normalizeH="0" baseline="-25000" noProof="0" dirty="0">
                <a:ln>
                  <a:noFill/>
                </a:ln>
                <a:solidFill>
                  <a:srgbClr val="000000"/>
                </a:solidFill>
                <a:effectLst/>
                <a:uLnTx/>
                <a:uFillTx/>
                <a:latin typeface="Arial" charset="0"/>
                <a:ea typeface="ＭＳ Ｐゴシック" pitchFamily="50" charset="-128"/>
                <a:cs typeface="+mn-cs"/>
              </a:endParaRPr>
            </a:p>
          </p:txBody>
        </p:sp>
      </p:grpSp>
      <p:sp>
        <p:nvSpPr>
          <p:cNvPr id="2" name="Rectangle 7"/>
          <p:cNvSpPr>
            <a:spLocks noChangeArrowheads="1"/>
          </p:cNvSpPr>
          <p:nvPr/>
        </p:nvSpPr>
        <p:spPr bwMode="auto">
          <a:xfrm>
            <a:off x="457200" y="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kumimoji="1" sz="4400">
                <a:solidFill>
                  <a:schemeClr val="tx2"/>
                </a:solidFill>
                <a:latin typeface="Arial" panose="020B0604020202020204" pitchFamily="34" charset="0"/>
                <a:ea typeface="ＭＳ Ｐゴシック" panose="020B0600070205080204" pitchFamily="50" charset="-128"/>
              </a:defRPr>
            </a:lvl1pPr>
            <a:lvl2pPr>
              <a:defRPr kumimoji="1" sz="4400">
                <a:solidFill>
                  <a:schemeClr val="tx2"/>
                </a:solidFill>
                <a:latin typeface="Arial" panose="020B0604020202020204" pitchFamily="34" charset="0"/>
                <a:ea typeface="ＭＳ Ｐゴシック" panose="020B0600070205080204" pitchFamily="50" charset="-128"/>
              </a:defRPr>
            </a:lvl2pPr>
            <a:lvl3pPr>
              <a:defRPr kumimoji="1" sz="4400">
                <a:solidFill>
                  <a:schemeClr val="tx2"/>
                </a:solidFill>
                <a:latin typeface="Arial" panose="020B0604020202020204" pitchFamily="34" charset="0"/>
                <a:ea typeface="ＭＳ Ｐゴシック" panose="020B0600070205080204" pitchFamily="50" charset="-128"/>
              </a:defRPr>
            </a:lvl3pPr>
            <a:lvl4pPr>
              <a:defRPr kumimoji="1" sz="4400">
                <a:solidFill>
                  <a:schemeClr val="tx2"/>
                </a:solidFill>
                <a:latin typeface="Arial" panose="020B0604020202020204" pitchFamily="34" charset="0"/>
                <a:ea typeface="ＭＳ Ｐゴシック" panose="020B0600070205080204" pitchFamily="50" charset="-128"/>
              </a:defRPr>
            </a:lvl4pPr>
            <a:lvl5pPr>
              <a:defRPr kumimoji="1" sz="4400">
                <a:solidFill>
                  <a:schemeClr val="tx2"/>
                </a:solidFill>
                <a:latin typeface="Arial" panose="020B0604020202020204" pitchFamily="34" charset="0"/>
                <a:ea typeface="ＭＳ Ｐゴシック" panose="020B0600070205080204" pitchFamily="50" charset="-128"/>
              </a:defRPr>
            </a:lvl5pPr>
            <a:lvl6pPr marL="457200" algn="ctr"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6pPr>
            <a:lvl7pPr marL="914400" algn="ctr"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7pPr>
            <a:lvl8pPr marL="1371600" algn="ctr"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8pPr>
            <a:lvl9pPr marL="1828800" algn="ctr"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800" b="1" i="0" u="none" strike="noStrike" kern="0" cap="none" spc="0" normalizeH="0" baseline="0" noProof="0" dirty="0" smtClean="0">
                <a:ln>
                  <a:noFill/>
                </a:ln>
                <a:solidFill>
                  <a:srgbClr val="006600"/>
                </a:solidFill>
                <a:effectLst>
                  <a:outerShdw blurRad="38100" dist="38100" dir="2700000" algn="tl">
                    <a:srgbClr val="C0C0C0"/>
                  </a:outerShdw>
                </a:effectLst>
                <a:uLnTx/>
                <a:uFillTx/>
                <a:latin typeface="Arial" panose="020B0604020202020204" pitchFamily="34" charset="0"/>
                <a:ea typeface="ＭＳ Ｐゴシック" panose="020B0600070205080204" pitchFamily="50" charset="-128"/>
                <a:cs typeface="+mn-cs"/>
              </a:rPr>
              <a:t>Beyond the Bruno model – Magnetic dipole</a:t>
            </a:r>
            <a:endParaRPr kumimoji="1" lang="en-US" altLang="ja-JP" sz="2800" b="1" i="0" u="none" strike="noStrike" kern="0" cap="none" spc="0" normalizeH="0" baseline="0" noProof="0" dirty="0">
              <a:ln>
                <a:noFill/>
              </a:ln>
              <a:solidFill>
                <a:srgbClr val="006600"/>
              </a:solidFill>
              <a:effectLst>
                <a:outerShdw blurRad="38100" dist="38100" dir="2700000" algn="tl">
                  <a:srgbClr val="C0C0C0"/>
                </a:outerShdw>
              </a:effectLst>
              <a:uLnTx/>
              <a:uFillTx/>
              <a:latin typeface="Arial" panose="020B0604020202020204" pitchFamily="34" charset="0"/>
              <a:ea typeface="ＭＳ Ｐゴシック" panose="020B0600070205080204" pitchFamily="50" charset="-128"/>
              <a:cs typeface="+mn-cs"/>
            </a:endParaRPr>
          </a:p>
        </p:txBody>
      </p:sp>
      <p:sp>
        <p:nvSpPr>
          <p:cNvPr id="3" name="Rectangle 47"/>
          <p:cNvSpPr>
            <a:spLocks noChangeArrowheads="1"/>
          </p:cNvSpPr>
          <p:nvPr/>
        </p:nvSpPr>
        <p:spPr bwMode="auto">
          <a:xfrm>
            <a:off x="609600" y="1066800"/>
            <a:ext cx="7924800" cy="76200"/>
          </a:xfrm>
          <a:prstGeom prst="rect">
            <a:avLst/>
          </a:prstGeom>
          <a:gradFill rotWithShape="0">
            <a:gsLst>
              <a:gs pos="0">
                <a:srgbClr val="66FFCC"/>
              </a:gs>
              <a:gs pos="100000">
                <a:srgbClr val="3333CC"/>
              </a:gs>
            </a:gsLst>
            <a:lin ang="0" scaled="1"/>
          </a:gradFill>
          <a:ln>
            <a:noFill/>
          </a:ln>
          <a:extLst>
            <a:ext uri="{91240B29-F687-4F45-9708-019B960494DF}">
              <a14:hiddenLine xmlns:a14="http://schemas.microsoft.com/office/drawing/2010/main" w="9525">
                <a:solidFill>
                  <a:srgbClr val="009900"/>
                </a:solidFill>
                <a:miter lim="800000"/>
                <a:headEnd/>
                <a:tailEnd/>
              </a14:hiddenLine>
            </a:ext>
          </a:extLst>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p:txBody>
      </p:sp>
      <p:pic>
        <p:nvPicPr>
          <p:cNvPr id="22" name="図 21" descr="Screen Shot 2017-08-29 at 3.11.35 PM.png"/>
          <p:cNvPicPr>
            <a:picLocks noChangeAspect="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1099543" y="3186020"/>
            <a:ext cx="3008507" cy="649288"/>
          </a:xfrm>
          <a:prstGeom prst="rect">
            <a:avLst/>
          </a:prstGeom>
        </p:spPr>
      </p:pic>
      <p:cxnSp>
        <p:nvCxnSpPr>
          <p:cNvPr id="19" name="直線コネクタ 18"/>
          <p:cNvCxnSpPr/>
          <p:nvPr/>
        </p:nvCxnSpPr>
        <p:spPr bwMode="auto">
          <a:xfrm>
            <a:off x="1878435" y="3811686"/>
            <a:ext cx="2173197" cy="0"/>
          </a:xfrm>
          <a:prstGeom prst="line">
            <a:avLst/>
          </a:prstGeom>
          <a:solidFill>
            <a:schemeClr val="accent1"/>
          </a:solidFill>
          <a:ln w="38100" cap="flat" cmpd="sng" algn="ctr">
            <a:solidFill>
              <a:srgbClr val="0066FF"/>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sp>
        <p:nvSpPr>
          <p:cNvPr id="16" name="テキスト ボックス 15"/>
          <p:cNvSpPr txBox="1"/>
          <p:nvPr/>
        </p:nvSpPr>
        <p:spPr>
          <a:xfrm>
            <a:off x="5752306" y="3882376"/>
            <a:ext cx="2001611" cy="40011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en-US" altLang="ja-JP" sz="2000" b="1" i="0" u="none" strike="noStrike" kern="1200" cap="none" spc="0" normalizeH="0" baseline="0" noProof="0" dirty="0" smtClean="0">
                <a:ln>
                  <a:noFill/>
                </a:ln>
                <a:solidFill>
                  <a:srgbClr val="FFFFFF">
                    <a:lumMod val="50000"/>
                  </a:srgbClr>
                </a:solidFill>
                <a:effectLst/>
                <a:uLnTx/>
                <a:uFillTx/>
                <a:latin typeface="Arial"/>
                <a:ea typeface="ＭＳ Ｐゴシック" pitchFamily="50" charset="-128"/>
                <a:cs typeface="Times New Roman"/>
              </a:rPr>
              <a:t>spin-flip term</a:t>
            </a:r>
            <a:endParaRPr kumimoji="1" lang="ja-JP" altLang="en-US" sz="2000" b="1" i="0" u="none" strike="noStrike" kern="1200" cap="none" spc="0" normalizeH="0" baseline="0" noProof="0" dirty="0">
              <a:ln>
                <a:noFill/>
              </a:ln>
              <a:solidFill>
                <a:srgbClr val="FFFFFF">
                  <a:lumMod val="50000"/>
                </a:srgbClr>
              </a:solidFill>
              <a:effectLst/>
              <a:uLnTx/>
              <a:uFillTx/>
              <a:latin typeface="Arial"/>
              <a:ea typeface="ＭＳ Ｐゴシック" pitchFamily="50" charset="-128"/>
              <a:cs typeface="Times New Roman"/>
            </a:endParaRPr>
          </a:p>
        </p:txBody>
      </p:sp>
      <p:pic>
        <p:nvPicPr>
          <p:cNvPr id="14" name="図 13" descr="Screen Shot 2017-08-29 at 3.21.17 PM.png"/>
          <p:cNvPicPr>
            <a:picLocks noChangeAspect="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369973" y="2372343"/>
            <a:ext cx="3706083" cy="743606"/>
          </a:xfrm>
          <a:prstGeom prst="rect">
            <a:avLst/>
          </a:prstGeom>
        </p:spPr>
      </p:pic>
      <p:sp>
        <p:nvSpPr>
          <p:cNvPr id="24" name="正方形/長方形 23"/>
          <p:cNvSpPr/>
          <p:nvPr/>
        </p:nvSpPr>
        <p:spPr>
          <a:xfrm>
            <a:off x="5885580" y="6371455"/>
            <a:ext cx="2944131"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altLang="ja-JP" sz="1400" b="1" i="0" u="none" strike="noStrike" kern="1200" cap="none" spc="0" normalizeH="0" baseline="0" noProof="0" dirty="0" smtClean="0">
                <a:ln>
                  <a:noFill/>
                </a:ln>
                <a:solidFill>
                  <a:srgbClr val="000000"/>
                </a:solidFill>
                <a:effectLst/>
                <a:uLnTx/>
                <a:uFillTx/>
                <a:latin typeface="Arial"/>
                <a:ea typeface="ＭＳ Ｐゴシック"/>
                <a:cs typeface="Times New Roman"/>
              </a:rPr>
              <a:t>G. van der </a:t>
            </a:r>
            <a:r>
              <a:rPr kumimoji="0" lang="fr-FR" altLang="ja-JP" sz="1400" b="1" i="0" u="none" strike="noStrike" kern="1200" cap="none" spc="0" normalizeH="0" baseline="0" noProof="0" dirty="0">
                <a:ln>
                  <a:noFill/>
                </a:ln>
                <a:solidFill>
                  <a:srgbClr val="000000"/>
                </a:solidFill>
                <a:effectLst/>
                <a:uLnTx/>
                <a:uFillTx/>
                <a:latin typeface="Arial"/>
                <a:ea typeface="ＭＳ Ｐゴシック"/>
                <a:cs typeface="Times New Roman"/>
              </a:rPr>
              <a:t>L</a:t>
            </a:r>
            <a:r>
              <a:rPr kumimoji="0" lang="fr-FR" altLang="ja-JP" sz="1400" b="1" i="0" u="none" strike="noStrike" kern="1200" cap="none" spc="0" normalizeH="0" baseline="0" noProof="0" dirty="0" smtClean="0">
                <a:ln>
                  <a:noFill/>
                </a:ln>
                <a:solidFill>
                  <a:srgbClr val="000000"/>
                </a:solidFill>
                <a:effectLst/>
                <a:uLnTx/>
                <a:uFillTx/>
                <a:latin typeface="Arial"/>
                <a:ea typeface="ＭＳ Ｐゴシック"/>
                <a:cs typeface="Times New Roman"/>
              </a:rPr>
              <a:t>aan, </a:t>
            </a:r>
            <a:r>
              <a:rPr kumimoji="0" lang="it-IT" altLang="ja-JP" sz="1400" b="1" i="0" u="none" strike="noStrike" kern="1200" cap="none" spc="0" normalizeH="0" baseline="0" noProof="0" dirty="0" smtClean="0">
                <a:ln>
                  <a:noFill/>
                </a:ln>
                <a:solidFill>
                  <a:srgbClr val="000000"/>
                </a:solidFill>
                <a:effectLst/>
                <a:uLnTx/>
                <a:uFillTx/>
                <a:latin typeface="Arial"/>
                <a:ea typeface="ＭＳ Ｐゴシック"/>
                <a:cs typeface="Times New Roman"/>
              </a:rPr>
              <a:t>JPCM </a:t>
            </a:r>
            <a:r>
              <a:rPr kumimoji="0" lang="it-IT" altLang="ja-JP" sz="1400" b="1" i="0" u="none" strike="noStrike" kern="1200" cap="none" spc="0" normalizeH="0" baseline="0" noProof="0" dirty="0">
                <a:ln>
                  <a:noFill/>
                </a:ln>
                <a:solidFill>
                  <a:srgbClr val="000000"/>
                </a:solidFill>
                <a:effectLst/>
                <a:uLnTx/>
                <a:uFillTx/>
                <a:latin typeface="Arial"/>
                <a:ea typeface="ＭＳ Ｐゴシック"/>
                <a:cs typeface="Times New Roman"/>
              </a:rPr>
              <a:t>(1998</a:t>
            </a:r>
            <a:r>
              <a:rPr kumimoji="0" lang="it-IT" altLang="ja-JP" sz="1400" b="1" i="0" u="none" strike="noStrike" kern="1200" cap="none" spc="0" normalizeH="0" baseline="0" noProof="0" dirty="0" smtClean="0">
                <a:ln>
                  <a:noFill/>
                </a:ln>
                <a:solidFill>
                  <a:srgbClr val="000000"/>
                </a:solidFill>
                <a:effectLst/>
                <a:uLnTx/>
                <a:uFillTx/>
                <a:latin typeface="Arial"/>
                <a:ea typeface="ＭＳ Ｐゴシック"/>
                <a:cs typeface="Times New Roman"/>
              </a:rPr>
              <a:t>)</a:t>
            </a:r>
            <a:endParaRPr kumimoji="0" lang="ja-JP" altLang="en-US" sz="1400" b="1" i="0" u="none" strike="noStrike" kern="1200" cap="none" spc="0" normalizeH="0" baseline="0" noProof="0" dirty="0">
              <a:ln>
                <a:noFill/>
              </a:ln>
              <a:solidFill>
                <a:srgbClr val="000000"/>
              </a:solidFill>
              <a:effectLst/>
              <a:uLnTx/>
              <a:uFillTx/>
              <a:latin typeface="Arial"/>
              <a:ea typeface="ＭＳ Ｐゴシック"/>
              <a:cs typeface="Times New Roman"/>
            </a:endParaRPr>
          </a:p>
        </p:txBody>
      </p:sp>
      <p:sp>
        <p:nvSpPr>
          <p:cNvPr id="28" name="テキスト ボックス 27"/>
          <p:cNvSpPr txBox="1"/>
          <p:nvPr/>
        </p:nvSpPr>
        <p:spPr>
          <a:xfrm>
            <a:off x="395536" y="1301448"/>
            <a:ext cx="4717773" cy="40011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ts val="600"/>
              </a:spcAft>
              <a:buClrTx/>
              <a:buSzTx/>
              <a:buFontTx/>
              <a:buNone/>
              <a:tabLst/>
              <a:defRPr/>
            </a:pPr>
            <a:r>
              <a:rPr kumimoji="1" lang="en-US" altLang="ja-JP" sz="2000" b="1" i="0" u="none" strike="noStrike" kern="1200" cap="none" spc="0" normalizeH="0" baseline="0" noProof="0" dirty="0" smtClean="0">
                <a:ln>
                  <a:noFill/>
                </a:ln>
                <a:solidFill>
                  <a:srgbClr val="000000"/>
                </a:solidFill>
                <a:effectLst/>
                <a:uLnTx/>
                <a:uFillTx/>
                <a:latin typeface="Arial"/>
                <a:ea typeface="ＭＳ Ｐゴシック" panose="020B0600070205080204" pitchFamily="50" charset="-128"/>
                <a:cs typeface="Arial"/>
              </a:rPr>
              <a:t>Magnetic anisotropy energy (MAE):</a:t>
            </a:r>
            <a:endParaRPr kumimoji="1" lang="en-US" altLang="ja-JP" sz="2000" b="1" i="1" u="none" strike="noStrike" kern="1200" cap="none" spc="0" normalizeH="0" baseline="-25000" noProof="0" dirty="0">
              <a:ln>
                <a:noFill/>
              </a:ln>
              <a:solidFill>
                <a:srgbClr val="000000"/>
              </a:solidFill>
              <a:effectLst/>
              <a:uLnTx/>
              <a:uFillTx/>
              <a:latin typeface="Arial"/>
              <a:ea typeface="ＭＳ Ｐゴシック" pitchFamily="50" charset="-128"/>
              <a:cs typeface="Arial"/>
            </a:endParaRPr>
          </a:p>
        </p:txBody>
      </p:sp>
      <p:pic>
        <p:nvPicPr>
          <p:cNvPr id="8" name="図 7"/>
          <p:cNvPicPr>
            <a:picLocks noChangeAspect="1"/>
          </p:cNvPicPr>
          <p:nvPr/>
        </p:nvPicPr>
        <p:blipFill>
          <a:blip r:embed="rId7"/>
          <a:stretch>
            <a:fillRect/>
          </a:stretch>
        </p:blipFill>
        <p:spPr>
          <a:xfrm>
            <a:off x="1045456" y="2497811"/>
            <a:ext cx="676275" cy="428625"/>
          </a:xfrm>
          <a:prstGeom prst="rect">
            <a:avLst/>
          </a:prstGeom>
        </p:spPr>
      </p:pic>
      <p:sp>
        <p:nvSpPr>
          <p:cNvPr id="6" name="テキスト ボックス 5"/>
          <p:cNvSpPr txBox="1"/>
          <p:nvPr/>
        </p:nvSpPr>
        <p:spPr>
          <a:xfrm>
            <a:off x="1294245" y="2633064"/>
            <a:ext cx="409627" cy="279797"/>
          </a:xfrm>
          <a:prstGeom prst="rect">
            <a:avLst/>
          </a:prstGeom>
          <a:solidFill>
            <a:schemeClr val="bg1"/>
          </a:solidFill>
        </p:spPr>
        <p:txBody>
          <a:bodyPr wrap="none" rtlCol="0" anchor="ctr">
            <a:spAutoFit/>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1400" b="0" i="0" u="none" strike="noStrike" kern="1200" cap="none" spc="0" normalizeH="0" baseline="0" noProof="0" dirty="0" smtClean="0">
                <a:ln>
                  <a:noFill/>
                </a:ln>
                <a:solidFill>
                  <a:srgbClr val="000000"/>
                </a:solidFill>
                <a:effectLst/>
                <a:uLnTx/>
                <a:uFillTx/>
                <a:latin typeface="Arial" charset="0"/>
                <a:ea typeface="ＭＳ Ｐゴシック" pitchFamily="50" charset="-128"/>
                <a:cs typeface="+mn-cs"/>
              </a:rPr>
              <a:t>||, </a:t>
            </a:r>
            <a:r>
              <a:rPr kumimoji="1" lang="en-US" altLang="ja-JP" sz="1400" b="0" i="0" u="none" strike="noStrike" kern="1200" cap="none" spc="0" normalizeH="0" baseline="0" noProof="0" dirty="0" smtClean="0">
                <a:ln>
                  <a:noFill/>
                </a:ln>
                <a:solidFill>
                  <a:srgbClr val="000000"/>
                </a:solidFill>
                <a:effectLst/>
                <a:uLnTx/>
                <a:uFillTx/>
                <a:latin typeface="Arial" charset="0"/>
                <a:ea typeface="ＭＳ Ｐゴシック" pitchFamily="50" charset="-128"/>
                <a:cs typeface="+mn-cs"/>
                <a:sym typeface="Symbol" panose="05050102010706020507" pitchFamily="18" charset="2"/>
              </a:rPr>
              <a:t></a:t>
            </a:r>
            <a:endParaRPr kumimoji="1" lang="ja-JP" altLang="en-US" sz="1400" b="0" i="0" u="none" strike="noStrike" kern="1200" cap="none" spc="0" normalizeH="0" baseline="0" noProof="0" dirty="0">
              <a:ln>
                <a:noFill/>
              </a:ln>
              <a:solidFill>
                <a:srgbClr val="000000"/>
              </a:solidFill>
              <a:effectLst/>
              <a:uLnTx/>
              <a:uFillTx/>
              <a:latin typeface="Arial" charset="0"/>
              <a:ea typeface="ＭＳ Ｐゴシック" pitchFamily="50" charset="-128"/>
              <a:cs typeface="+mn-cs"/>
            </a:endParaRPr>
          </a:p>
        </p:txBody>
      </p:sp>
      <p:pic>
        <p:nvPicPr>
          <p:cNvPr id="61" name="図 60"/>
          <p:cNvPicPr>
            <a:picLocks noChangeAspect="1"/>
          </p:cNvPicPr>
          <p:nvPr/>
        </p:nvPicPr>
        <p:blipFill>
          <a:blip r:embed="rId8"/>
          <a:stretch>
            <a:fillRect/>
          </a:stretch>
        </p:blipFill>
        <p:spPr>
          <a:xfrm>
            <a:off x="785981" y="5061030"/>
            <a:ext cx="1628775" cy="1352550"/>
          </a:xfrm>
          <a:prstGeom prst="rect">
            <a:avLst/>
          </a:prstGeom>
        </p:spPr>
      </p:pic>
      <p:sp>
        <p:nvSpPr>
          <p:cNvPr id="62" name="左右矢印 61"/>
          <p:cNvSpPr/>
          <p:nvPr/>
        </p:nvSpPr>
        <p:spPr bwMode="auto">
          <a:xfrm>
            <a:off x="2051720" y="4949500"/>
            <a:ext cx="1780568" cy="1231770"/>
          </a:xfrm>
          <a:prstGeom prst="leftRightArrow">
            <a:avLst/>
          </a:prstGeom>
          <a:solidFill>
            <a:schemeClr val="accent2">
              <a:lumMod val="20000"/>
              <a:lumOff val="80000"/>
            </a:schemeClr>
          </a:solidFill>
          <a:ln w="9525" cap="flat" cmpd="sng" algn="ctr">
            <a:solidFill>
              <a:schemeClr val="accent2">
                <a:lumMod val="60000"/>
                <a:lumOff val="40000"/>
              </a:schemeClr>
            </a:solidFill>
            <a:prstDash val="solid"/>
            <a:round/>
            <a:headEnd type="triangle" w="lg" len="lg"/>
            <a:tailEnd type="triangle" w="lg" len="lg"/>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600" b="0" i="0" u="none" strike="noStrike" kern="1200" cap="none" spc="0" normalizeH="0" baseline="0" noProof="0" smtClean="0">
              <a:ln>
                <a:noFill/>
              </a:ln>
              <a:solidFill>
                <a:srgbClr val="000000"/>
              </a:solidFill>
              <a:effectLst/>
              <a:uLnTx/>
              <a:uFillTx/>
              <a:latin typeface="Arial" charset="0"/>
              <a:ea typeface="ＭＳ Ｐゴシック" pitchFamily="50" charset="-128"/>
              <a:cs typeface="+mn-cs"/>
            </a:endParaRPr>
          </a:p>
        </p:txBody>
      </p:sp>
      <p:sp>
        <p:nvSpPr>
          <p:cNvPr id="63" name="テキスト ボックス 62"/>
          <p:cNvSpPr txBox="1"/>
          <p:nvPr/>
        </p:nvSpPr>
        <p:spPr>
          <a:xfrm>
            <a:off x="2383758" y="5197938"/>
            <a:ext cx="1180130" cy="707886"/>
          </a:xfrm>
          <a:prstGeom prst="rect">
            <a:avLst/>
          </a:prstGeom>
          <a:noFill/>
        </p:spPr>
        <p:txBody>
          <a:bodyPr wrap="none" rtlCol="0">
            <a:spAutoFit/>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1" lang="en-US" altLang="ja-JP" sz="2000" b="1" i="0" u="none" strike="noStrike" kern="1200" cap="none" spc="0" normalizeH="0" baseline="0" noProof="0" dirty="0" smtClean="0">
                <a:ln>
                  <a:noFill/>
                </a:ln>
                <a:solidFill>
                  <a:srgbClr val="333399">
                    <a:lumMod val="75000"/>
                  </a:srgbClr>
                </a:solidFill>
                <a:effectLst/>
                <a:uLnTx/>
                <a:uFillTx/>
                <a:latin typeface="Arial" charset="0"/>
                <a:ea typeface="ＭＳ Ｐゴシック" pitchFamily="50" charset="-128"/>
                <a:cs typeface="+mn-cs"/>
              </a:rPr>
              <a:t>Bruno</a:t>
            </a:r>
          </a:p>
          <a:p>
            <a:pPr marL="0" marR="0" lvl="0" indent="0" algn="ctr" defTabSz="914400" rtl="0" eaLnBrk="1" fontAlgn="base" latinLnBrk="0" hangingPunct="1">
              <a:lnSpc>
                <a:spcPct val="100000"/>
              </a:lnSpc>
              <a:spcBef>
                <a:spcPts val="0"/>
              </a:spcBef>
              <a:spcAft>
                <a:spcPct val="0"/>
              </a:spcAft>
              <a:buClrTx/>
              <a:buSzTx/>
              <a:buFontTx/>
              <a:buNone/>
              <a:tabLst/>
              <a:defRPr/>
            </a:pPr>
            <a:r>
              <a:rPr kumimoji="1" lang="en-US" altLang="ja-JP" sz="2000" b="1" i="0" u="none" strike="noStrike" kern="1200" cap="none" spc="0" normalizeH="0" baseline="0" noProof="0" dirty="0">
                <a:ln>
                  <a:noFill/>
                </a:ln>
                <a:solidFill>
                  <a:srgbClr val="333399">
                    <a:lumMod val="75000"/>
                  </a:srgbClr>
                </a:solidFill>
                <a:effectLst/>
                <a:uLnTx/>
                <a:uFillTx/>
                <a:latin typeface="Arial" charset="0"/>
                <a:ea typeface="ＭＳ Ｐゴシック" pitchFamily="50" charset="-128"/>
                <a:cs typeface="+mn-cs"/>
              </a:rPr>
              <a:t> </a:t>
            </a:r>
            <a:r>
              <a:rPr kumimoji="1" lang="en-US" altLang="ja-JP" sz="2000" b="1" i="0" u="none" strike="noStrike" kern="1200" cap="none" spc="0" normalizeH="0" baseline="0" noProof="0" dirty="0" smtClean="0">
                <a:ln>
                  <a:noFill/>
                </a:ln>
                <a:solidFill>
                  <a:srgbClr val="333399">
                    <a:lumMod val="75000"/>
                  </a:srgbClr>
                </a:solidFill>
                <a:effectLst/>
                <a:uLnTx/>
                <a:uFillTx/>
                <a:latin typeface="Arial" charset="0"/>
                <a:ea typeface="ＭＳ Ｐゴシック" pitchFamily="50" charset="-128"/>
                <a:cs typeface="+mn-cs"/>
              </a:rPr>
              <a:t>relation</a:t>
            </a:r>
            <a:endParaRPr kumimoji="1" lang="ja-JP" altLang="en-US" sz="2000" b="1" i="0" u="none" strike="noStrike" kern="1200" cap="none" spc="0" normalizeH="0" baseline="0" noProof="0" dirty="0">
              <a:ln>
                <a:noFill/>
              </a:ln>
              <a:solidFill>
                <a:srgbClr val="333399">
                  <a:lumMod val="75000"/>
                </a:srgbClr>
              </a:solidFill>
              <a:effectLst/>
              <a:uLnTx/>
              <a:uFillTx/>
              <a:latin typeface="Arial" charset="0"/>
              <a:ea typeface="ＭＳ Ｐゴシック" pitchFamily="50" charset="-128"/>
              <a:cs typeface="+mn-cs"/>
            </a:endParaRPr>
          </a:p>
        </p:txBody>
      </p:sp>
      <p:sp>
        <p:nvSpPr>
          <p:cNvPr id="10" name="テキスト ボックス 9"/>
          <p:cNvSpPr txBox="1"/>
          <p:nvPr/>
        </p:nvSpPr>
        <p:spPr>
          <a:xfrm>
            <a:off x="926416" y="1777929"/>
            <a:ext cx="1781257" cy="461665"/>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en-US" altLang="ja-JP" sz="2400" b="0" i="1" u="none" strike="noStrike" kern="1200" cap="none" spc="0" normalizeH="0" baseline="0" noProof="0" dirty="0" smtClean="0">
                <a:ln>
                  <a:noFill/>
                </a:ln>
                <a:solidFill>
                  <a:srgbClr val="000000"/>
                </a:solidFill>
                <a:effectLst/>
                <a:uLnTx/>
                <a:uFillTx/>
                <a:latin typeface="Times New Roman" panose="02020603050405020304" pitchFamily="18" charset="0"/>
                <a:ea typeface="ＭＳ Ｐゴシック" pitchFamily="50" charset="-128"/>
                <a:cs typeface="Times New Roman" panose="02020603050405020304" pitchFamily="18" charset="0"/>
              </a:rPr>
              <a:t> K</a:t>
            </a:r>
            <a:r>
              <a:rPr kumimoji="1" lang="en-US" altLang="ja-JP" sz="2400" b="0" i="1" u="none" strike="noStrike" kern="1200" cap="none" spc="0" normalizeH="0" baseline="-25000" noProof="0" dirty="0" smtClean="0">
                <a:ln>
                  <a:noFill/>
                </a:ln>
                <a:solidFill>
                  <a:srgbClr val="000000"/>
                </a:solidFill>
                <a:effectLst/>
                <a:uLnTx/>
                <a:uFillTx/>
                <a:latin typeface="Times New Roman" panose="02020603050405020304" pitchFamily="18" charset="0"/>
                <a:ea typeface="ＭＳ Ｐゴシック" pitchFamily="50" charset="-128"/>
                <a:cs typeface="Times New Roman" panose="02020603050405020304" pitchFamily="18" charset="0"/>
              </a:rPr>
              <a:t>u</a:t>
            </a:r>
            <a:r>
              <a:rPr kumimoji="1" lang="en-US" altLang="ja-JP" sz="2400" b="0" i="1" u="none" strike="noStrike" kern="1200" cap="none" spc="0" normalizeH="0" baseline="0" noProof="0" dirty="0" smtClean="0">
                <a:ln>
                  <a:noFill/>
                </a:ln>
                <a:solidFill>
                  <a:srgbClr val="000000"/>
                </a:solidFill>
                <a:effectLst/>
                <a:uLnTx/>
                <a:uFillTx/>
                <a:latin typeface="Times New Roman" panose="02020603050405020304" pitchFamily="18" charset="0"/>
                <a:ea typeface="ＭＳ Ｐゴシック" pitchFamily="50" charset="-128"/>
                <a:cs typeface="Times New Roman" panose="02020603050405020304" pitchFamily="18" charset="0"/>
              </a:rPr>
              <a:t> </a:t>
            </a:r>
            <a:r>
              <a:rPr kumimoji="1" lang="en-US" altLang="ja-JP" sz="2400" b="0" i="1"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itchFamily="50" charset="-128"/>
                <a:cs typeface="Times New Roman" panose="02020603050405020304" pitchFamily="18" charset="0"/>
              </a:rPr>
              <a:t>= E</a:t>
            </a:r>
            <a:r>
              <a:rPr kumimoji="1" lang="en-US" altLang="ja-JP" sz="2400" b="0" i="0" u="none" strike="noStrike" kern="1200" cap="none" spc="0" normalizeH="0" baseline="-25000" noProof="0" dirty="0">
                <a:ln>
                  <a:noFill/>
                </a:ln>
                <a:solidFill>
                  <a:srgbClr val="000000"/>
                </a:solidFill>
                <a:effectLst/>
                <a:uLnTx/>
                <a:uFillTx/>
                <a:latin typeface="Times New Roman" panose="02020603050405020304" pitchFamily="18" charset="0"/>
                <a:ea typeface="ＭＳ Ｐゴシック" pitchFamily="50" charset="-128"/>
                <a:cs typeface="Times New Roman" panose="02020603050405020304" pitchFamily="18" charset="0"/>
              </a:rPr>
              <a:t>||</a:t>
            </a:r>
            <a:r>
              <a:rPr kumimoji="1" lang="ja-JP"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itchFamily="50" charset="-128"/>
                <a:cs typeface="Times New Roman" panose="02020603050405020304" pitchFamily="18" charset="0"/>
              </a:rPr>
              <a:t> </a:t>
            </a:r>
            <a:r>
              <a:rPr kumimoji="1" lang="en-US" altLang="ja-JP" sz="2400" b="0" i="1"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itchFamily="50" charset="-128"/>
                <a:cs typeface="Times New Roman" panose="02020603050405020304" pitchFamily="18" charset="0"/>
              </a:rPr>
              <a:t>- E</a:t>
            </a:r>
            <a:r>
              <a:rPr kumimoji="1" lang="en-US" altLang="ja-JP" sz="2400" b="0" i="0" u="none" strike="noStrike" kern="1200" cap="none" spc="0" normalizeH="0" baseline="-25000" noProof="0" dirty="0" smtClean="0">
                <a:ln>
                  <a:noFill/>
                </a:ln>
                <a:solidFill>
                  <a:srgbClr val="000000"/>
                </a:solidFill>
                <a:effectLst/>
                <a:uLnTx/>
                <a:uFillTx/>
                <a:latin typeface="Times New Roman" panose="02020603050405020304" pitchFamily="18" charset="0"/>
                <a:ea typeface="ＭＳ Ｐゴシック" pitchFamily="50" charset="-128"/>
                <a:cs typeface="Times New Roman" panose="02020603050405020304" pitchFamily="18" charset="0"/>
                <a:sym typeface="Symbol" panose="05050102010706020507" pitchFamily="18" charset="2"/>
              </a:rPr>
              <a:t></a:t>
            </a:r>
            <a:endParaRPr kumimoji="1" lang="en-US" altLang="ja-JP" sz="2400" b="0" i="1" u="none" strike="noStrike" kern="1200" cap="none" spc="0" normalizeH="0" baseline="-25000" noProof="0" dirty="0">
              <a:ln>
                <a:noFill/>
              </a:ln>
              <a:solidFill>
                <a:srgbClr val="000000"/>
              </a:solidFill>
              <a:effectLst/>
              <a:uLnTx/>
              <a:uFillTx/>
              <a:latin typeface="Times New Roman" panose="02020603050405020304" pitchFamily="18" charset="0"/>
              <a:ea typeface="ＭＳ Ｐゴシック" pitchFamily="50" charset="-128"/>
              <a:cs typeface="Times New Roman" panose="02020603050405020304" pitchFamily="18" charset="0"/>
            </a:endParaRPr>
          </a:p>
        </p:txBody>
      </p:sp>
      <p:grpSp>
        <p:nvGrpSpPr>
          <p:cNvPr id="67" name="グループ化 66"/>
          <p:cNvGrpSpPr/>
          <p:nvPr/>
        </p:nvGrpSpPr>
        <p:grpSpPr>
          <a:xfrm>
            <a:off x="7870307" y="1225477"/>
            <a:ext cx="1166189" cy="1123403"/>
            <a:chOff x="317063" y="3497129"/>
            <a:chExt cx="1166189" cy="1123403"/>
          </a:xfrm>
        </p:grpSpPr>
        <p:grpSp>
          <p:nvGrpSpPr>
            <p:cNvPr id="68" name="グループ化 60"/>
            <p:cNvGrpSpPr>
              <a:grpSpLocks/>
            </p:cNvGrpSpPr>
            <p:nvPr/>
          </p:nvGrpSpPr>
          <p:grpSpPr bwMode="auto">
            <a:xfrm>
              <a:off x="317063" y="3497129"/>
              <a:ext cx="542136" cy="690138"/>
              <a:chOff x="7100578" y="3087137"/>
              <a:chExt cx="608109" cy="774834"/>
            </a:xfrm>
          </p:grpSpPr>
          <p:sp>
            <p:nvSpPr>
              <p:cNvPr id="72" name="テキスト ボックス 40"/>
              <p:cNvSpPr txBox="1">
                <a:spLocks noChangeArrowheads="1"/>
              </p:cNvSpPr>
              <p:nvPr/>
            </p:nvSpPr>
            <p:spPr bwMode="auto">
              <a:xfrm>
                <a:off x="7100578" y="3087137"/>
                <a:ext cx="608109" cy="518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Char char="•"/>
                  <a:defRPr kumimoji="1" sz="3200">
                    <a:solidFill>
                      <a:schemeClr val="tx1"/>
                    </a:solidFill>
                    <a:latin typeface="Arial" pitchFamily="34" charset="0"/>
                    <a:ea typeface="ＭＳ Ｐゴシック" pitchFamily="50" charset="-128"/>
                  </a:defRPr>
                </a:lvl1pPr>
                <a:lvl2pPr marL="742950" indent="-285750" eaLnBrk="0" hangingPunct="0">
                  <a:buChar char="–"/>
                  <a:defRPr kumimoji="1" sz="2800">
                    <a:solidFill>
                      <a:schemeClr val="tx1"/>
                    </a:solidFill>
                    <a:latin typeface="Arial" pitchFamily="34" charset="0"/>
                    <a:ea typeface="ＭＳ Ｐゴシック" pitchFamily="50" charset="-128"/>
                  </a:defRPr>
                </a:lvl2pPr>
                <a:lvl3pPr marL="1143000" indent="-228600" eaLnBrk="0" hangingPunct="0">
                  <a:buChar char="•"/>
                  <a:defRPr kumimoji="1" sz="2400">
                    <a:solidFill>
                      <a:schemeClr val="tx1"/>
                    </a:solidFill>
                    <a:latin typeface="Arial" pitchFamily="34" charset="0"/>
                    <a:ea typeface="ＭＳ Ｐゴシック" pitchFamily="50" charset="-128"/>
                  </a:defRPr>
                </a:lvl3pPr>
                <a:lvl4pPr marL="1600200" indent="-228600" eaLnBrk="0" hangingPunct="0">
                  <a:buChar char="–"/>
                  <a:defRPr kumimoji="1" sz="2000">
                    <a:solidFill>
                      <a:schemeClr val="tx1"/>
                    </a:solidFill>
                    <a:latin typeface="Arial" pitchFamily="34" charset="0"/>
                    <a:ea typeface="ＭＳ Ｐゴシック" pitchFamily="50" charset="-128"/>
                  </a:defRPr>
                </a:lvl4pPr>
                <a:lvl5pPr marL="2057400" indent="-228600" eaLnBrk="0" hangingPunct="0">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en-US" altLang="ja-JP" sz="2400" b="1" i="1" u="none" strike="noStrike" kern="1200" cap="none" spc="0" normalizeH="0" baseline="0" noProof="0" dirty="0" smtClean="0">
                    <a:ln>
                      <a:noFill/>
                    </a:ln>
                    <a:solidFill>
                      <a:srgbClr val="333399"/>
                    </a:solidFill>
                    <a:effectLst/>
                    <a:uLnTx/>
                    <a:uFillTx/>
                    <a:latin typeface="Arial" pitchFamily="34" charset="0"/>
                    <a:ea typeface="ＭＳ Ｐゴシック" pitchFamily="50" charset="-128"/>
                    <a:cs typeface="+mn-cs"/>
                  </a:rPr>
                  <a:t>H</a:t>
                </a:r>
                <a:r>
                  <a:rPr kumimoji="1" lang="en-US" altLang="ja-JP" sz="2400" b="0" i="0" u="none" strike="noStrike" kern="1200" cap="none" spc="0" normalizeH="0" baseline="-25000" noProof="0" dirty="0" smtClean="0">
                    <a:ln>
                      <a:noFill/>
                    </a:ln>
                    <a:solidFill>
                      <a:srgbClr val="0000CC"/>
                    </a:solidFill>
                    <a:effectLst/>
                    <a:uLnTx/>
                    <a:uFillTx/>
                    <a:latin typeface="Times New Roman" panose="02020603050405020304" pitchFamily="18" charset="0"/>
                    <a:ea typeface="ＭＳ Ｐゴシック" pitchFamily="50" charset="-128"/>
                    <a:cs typeface="Times New Roman" panose="02020603050405020304" pitchFamily="18" charset="0"/>
                    <a:sym typeface="Symbol" panose="05050102010706020507" pitchFamily="18" charset="2"/>
                  </a:rPr>
                  <a:t></a:t>
                </a:r>
                <a:endParaRPr kumimoji="1" lang="ja-JP" altLang="en-US" sz="2400" b="1" i="1" u="none" strike="noStrike" kern="1200" cap="none" spc="0" normalizeH="0" baseline="0" noProof="0" dirty="0" smtClean="0">
                  <a:ln>
                    <a:noFill/>
                  </a:ln>
                  <a:solidFill>
                    <a:srgbClr val="0000CC"/>
                  </a:solidFill>
                  <a:effectLst/>
                  <a:uLnTx/>
                  <a:uFillTx/>
                  <a:latin typeface="Arial" pitchFamily="34" charset="0"/>
                  <a:ea typeface="ＭＳ Ｐゴシック" pitchFamily="50" charset="-128"/>
                  <a:cs typeface="+mn-cs"/>
                </a:endParaRPr>
              </a:p>
            </p:txBody>
          </p:sp>
          <p:cxnSp>
            <p:nvCxnSpPr>
              <p:cNvPr id="73" name="直線矢印コネクタ 72"/>
              <p:cNvCxnSpPr/>
              <p:nvPr/>
            </p:nvCxnSpPr>
            <p:spPr bwMode="auto">
              <a:xfrm rot="16200000">
                <a:off x="7271405" y="3500676"/>
                <a:ext cx="721002" cy="1587"/>
              </a:xfrm>
              <a:prstGeom prst="straightConnector1">
                <a:avLst/>
              </a:prstGeom>
              <a:noFill/>
              <a:ln w="38100" cap="flat" cmpd="sng" algn="ctr">
                <a:solidFill>
                  <a:schemeClr val="accent6"/>
                </a:solidFill>
                <a:prstDash val="solid"/>
                <a:round/>
                <a:headEnd type="none" w="med" len="med"/>
                <a:tailEnd type="triangle"/>
              </a:ln>
              <a:effectLst/>
            </p:spPr>
          </p:cxnSp>
        </p:grpSp>
        <p:sp>
          <p:nvSpPr>
            <p:cNvPr id="69" name="正方形/長方形 68"/>
            <p:cNvSpPr/>
            <p:nvPr/>
          </p:nvSpPr>
          <p:spPr bwMode="auto">
            <a:xfrm>
              <a:off x="437778" y="3766365"/>
              <a:ext cx="673357" cy="517093"/>
            </a:xfrm>
            <a:prstGeom prst="rect">
              <a:avLst/>
            </a:prstGeom>
            <a:solidFill>
              <a:srgbClr val="C00000">
                <a:alpha val="78039"/>
              </a:srgbClr>
            </a:solidFill>
            <a:ln w="34925" cap="flat" cmpd="sng" algn="ctr">
              <a:solidFill>
                <a:srgbClr val="FFFFFF"/>
              </a:solidFill>
              <a:prstDash val="solid"/>
              <a:round/>
              <a:headEnd type="none" w="med" len="med"/>
              <a:tailEnd type="none" w="med" len="med"/>
            </a:ln>
            <a:effectLst>
              <a:outerShdw blurRad="317500" dir="2700000" algn="ctr">
                <a:srgbClr val="000000">
                  <a:alpha val="43000"/>
                </a:srgbClr>
              </a:outerShdw>
            </a:effectLst>
            <a:scene3d>
              <a:camera prst="isometricOffAxis1Top"/>
              <a:lightRig rig="threePt" dir="t">
                <a:rot lat="0" lon="0" rev="0"/>
              </a:lightRig>
            </a:scene3d>
            <a:sp3d extrusionH="38100" prstMaterial="clear">
              <a:bevelT w="260350" h="50800" prst="softRound"/>
              <a:bevelB prst="softRound"/>
            </a:sp3d>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en-US" sz="2800" b="0" i="0" u="none" strike="noStrike" kern="1200" cap="none" spc="0" normalizeH="0" baseline="0" noProof="0" smtClean="0">
                <a:ln>
                  <a:noFill/>
                </a:ln>
                <a:solidFill>
                  <a:srgbClr val="000000"/>
                </a:solidFill>
                <a:effectLst/>
                <a:uLnTx/>
                <a:uFillTx/>
                <a:latin typeface="Arial" pitchFamily="34" charset="0"/>
                <a:ea typeface="ＭＳ Ｐゴシック" pitchFamily="50" charset="-128"/>
                <a:cs typeface="+mn-cs"/>
              </a:endParaRPr>
            </a:p>
          </p:txBody>
        </p:sp>
        <p:sp>
          <p:nvSpPr>
            <p:cNvPr id="70" name="テキスト ボックス 40"/>
            <p:cNvSpPr txBox="1">
              <a:spLocks noChangeArrowheads="1"/>
            </p:cNvSpPr>
            <p:nvPr/>
          </p:nvSpPr>
          <p:spPr bwMode="auto">
            <a:xfrm>
              <a:off x="960352" y="4158867"/>
              <a:ext cx="522900" cy="46166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buChar char="•"/>
                <a:defRPr kumimoji="1" sz="3200">
                  <a:solidFill>
                    <a:schemeClr val="tx1"/>
                  </a:solidFill>
                  <a:latin typeface="Arial" pitchFamily="34" charset="0"/>
                  <a:ea typeface="ＭＳ Ｐゴシック" pitchFamily="50" charset="-128"/>
                </a:defRPr>
              </a:lvl1pPr>
              <a:lvl2pPr marL="742950" indent="-285750" eaLnBrk="0" hangingPunct="0">
                <a:buChar char="–"/>
                <a:defRPr kumimoji="1" sz="2800">
                  <a:solidFill>
                    <a:schemeClr val="tx1"/>
                  </a:solidFill>
                  <a:latin typeface="Arial" pitchFamily="34" charset="0"/>
                  <a:ea typeface="ＭＳ Ｐゴシック" pitchFamily="50" charset="-128"/>
                </a:defRPr>
              </a:lvl2pPr>
              <a:lvl3pPr marL="1143000" indent="-228600" eaLnBrk="0" hangingPunct="0">
                <a:buChar char="•"/>
                <a:defRPr kumimoji="1" sz="2400">
                  <a:solidFill>
                    <a:schemeClr val="tx1"/>
                  </a:solidFill>
                  <a:latin typeface="Arial" pitchFamily="34" charset="0"/>
                  <a:ea typeface="ＭＳ Ｐゴシック" pitchFamily="50" charset="-128"/>
                </a:defRPr>
              </a:lvl3pPr>
              <a:lvl4pPr marL="1600200" indent="-228600" eaLnBrk="0" hangingPunct="0">
                <a:buChar char="–"/>
                <a:defRPr kumimoji="1" sz="2000">
                  <a:solidFill>
                    <a:schemeClr val="tx1"/>
                  </a:solidFill>
                  <a:latin typeface="Arial" pitchFamily="34" charset="0"/>
                  <a:ea typeface="ＭＳ Ｐゴシック" pitchFamily="50" charset="-128"/>
                </a:defRPr>
              </a:lvl4pPr>
              <a:lvl5pPr marL="2057400" indent="-228600" eaLnBrk="0" hangingPunct="0">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en-US" altLang="ja-JP" sz="2400" b="1" i="1" u="none" strike="noStrike" kern="1200" cap="none" spc="0" normalizeH="0" baseline="0" noProof="0" dirty="0">
                  <a:ln>
                    <a:noFill/>
                  </a:ln>
                  <a:solidFill>
                    <a:srgbClr val="333399"/>
                  </a:solidFill>
                  <a:effectLst/>
                  <a:uLnTx/>
                  <a:uFillTx/>
                  <a:latin typeface="Arial" pitchFamily="34" charset="0"/>
                  <a:ea typeface="ＭＳ Ｐゴシック" pitchFamily="50" charset="-128"/>
                  <a:cs typeface="+mn-cs"/>
                </a:rPr>
                <a:t>H</a:t>
              </a:r>
              <a:r>
                <a:rPr kumimoji="1" lang="en-US" altLang="ja-JP" sz="2400" b="1" i="1" u="none" strike="noStrike" kern="1200" cap="none" spc="0" normalizeH="0" baseline="-25000" noProof="0" dirty="0">
                  <a:ln>
                    <a:noFill/>
                  </a:ln>
                  <a:solidFill>
                    <a:srgbClr val="333399"/>
                  </a:solidFill>
                  <a:effectLst/>
                  <a:uLnTx/>
                  <a:uFillTx/>
                  <a:latin typeface="Arial" pitchFamily="34" charset="0"/>
                  <a:ea typeface="ＭＳ Ｐゴシック" pitchFamily="50" charset="-128"/>
                  <a:cs typeface="+mn-cs"/>
                </a:rPr>
                <a:t>||</a:t>
              </a:r>
              <a:endParaRPr kumimoji="1" lang="ja-JP" altLang="en-US" sz="2400" b="1" i="1" u="none" strike="noStrike" kern="1200" cap="none" spc="0" normalizeH="0" baseline="-25000" noProof="0" dirty="0" smtClean="0">
                <a:ln>
                  <a:noFill/>
                </a:ln>
                <a:solidFill>
                  <a:srgbClr val="333399"/>
                </a:solidFill>
                <a:effectLst/>
                <a:uLnTx/>
                <a:uFillTx/>
                <a:latin typeface="Arial" pitchFamily="34" charset="0"/>
                <a:ea typeface="ＭＳ Ｐゴシック" pitchFamily="50" charset="-128"/>
                <a:cs typeface="+mn-cs"/>
              </a:endParaRPr>
            </a:p>
          </p:txBody>
        </p:sp>
        <p:cxnSp>
          <p:nvCxnSpPr>
            <p:cNvPr id="71" name="直線矢印コネクタ 70"/>
            <p:cNvCxnSpPr/>
            <p:nvPr/>
          </p:nvCxnSpPr>
          <p:spPr bwMode="auto">
            <a:xfrm>
              <a:off x="652956" y="3978114"/>
              <a:ext cx="401630" cy="290436"/>
            </a:xfrm>
            <a:prstGeom prst="straightConnector1">
              <a:avLst/>
            </a:prstGeom>
            <a:noFill/>
            <a:ln w="38100" cap="flat" cmpd="sng" algn="ctr">
              <a:solidFill>
                <a:srgbClr val="333399"/>
              </a:solidFill>
              <a:prstDash val="solid"/>
              <a:round/>
              <a:headEnd type="none" w="med" len="med"/>
              <a:tailEnd type="triangle"/>
            </a:ln>
            <a:effectLst/>
          </p:spPr>
        </p:cxnSp>
      </p:grpSp>
      <p:sp>
        <p:nvSpPr>
          <p:cNvPr id="41" name="テキスト ボックス 40"/>
          <p:cNvSpPr txBox="1"/>
          <p:nvPr/>
        </p:nvSpPr>
        <p:spPr>
          <a:xfrm>
            <a:off x="6228184" y="4582869"/>
            <a:ext cx="2808312" cy="120032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dirty="0" smtClean="0">
                <a:ln>
                  <a:noFill/>
                </a:ln>
                <a:solidFill>
                  <a:srgbClr val="000000"/>
                </a:solidFill>
                <a:effectLst/>
                <a:uLnTx/>
                <a:uFillTx/>
                <a:latin typeface="symbol" panose="05050102010706020507" pitchFamily="18" charset="2"/>
                <a:ea typeface="ＭＳ Ｐゴシック"/>
                <a:cs typeface="+mn-cs"/>
              </a:rPr>
              <a:t>x</a:t>
            </a:r>
            <a:r>
              <a:rPr kumimoji="1" lang="en-US" altLang="ja-JP" sz="1800" b="1" i="0" u="none" strike="noStrike" kern="1200" cap="none" spc="0" normalizeH="0" baseline="0" noProof="0" dirty="0" smtClean="0">
                <a:ln>
                  <a:noFill/>
                </a:ln>
                <a:solidFill>
                  <a:srgbClr val="000000"/>
                </a:solidFill>
                <a:effectLst/>
                <a:uLnTx/>
                <a:uFillTx/>
                <a:latin typeface="Arial"/>
                <a:ea typeface="ＭＳ Ｐゴシック"/>
                <a:cs typeface="+mn-cs"/>
              </a:rPr>
              <a:t>: </a:t>
            </a:r>
            <a:r>
              <a:rPr kumimoji="1" lang="en-US" altLang="ja-JP" sz="1800" b="1" i="0" u="none" strike="noStrike" kern="1200" cap="none" spc="0" normalizeH="0" baseline="0" noProof="0" dirty="0" smtClean="0">
                <a:ln>
                  <a:noFill/>
                </a:ln>
                <a:solidFill>
                  <a:srgbClr val="FF0000"/>
                </a:solidFill>
                <a:effectLst/>
                <a:uLnTx/>
                <a:uFillTx/>
                <a:latin typeface="Arial"/>
                <a:ea typeface="ＭＳ Ｐゴシック"/>
                <a:cs typeface="+mn-cs"/>
              </a:rPr>
              <a:t>spin-orbit coupling</a:t>
            </a:r>
            <a:br>
              <a:rPr kumimoji="1" lang="en-US" altLang="ja-JP" sz="1800" b="1" i="0" u="none" strike="noStrike" kern="1200" cap="none" spc="0" normalizeH="0" baseline="0" noProof="0" dirty="0" smtClean="0">
                <a:ln>
                  <a:noFill/>
                </a:ln>
                <a:solidFill>
                  <a:srgbClr val="FF0000"/>
                </a:solidFill>
                <a:effectLst/>
                <a:uLnTx/>
                <a:uFillTx/>
                <a:latin typeface="Arial"/>
                <a:ea typeface="ＭＳ Ｐゴシック"/>
                <a:cs typeface="+mn-cs"/>
              </a:rPr>
            </a:br>
            <a:r>
              <a:rPr kumimoji="1" lang="en-US" altLang="ja-JP" sz="1800" b="1" i="1" u="none" strike="noStrike" kern="1200" cap="none" spc="0" normalizeH="0" baseline="0" noProof="0" dirty="0" smtClean="0">
                <a:ln>
                  <a:noFill/>
                </a:ln>
                <a:solidFill>
                  <a:srgbClr val="000000"/>
                </a:solidFill>
                <a:effectLst/>
                <a:uLnTx/>
                <a:uFillTx/>
                <a:latin typeface="Arial"/>
                <a:ea typeface="ＭＳ Ｐゴシック"/>
                <a:cs typeface="+mn-cs"/>
              </a:rPr>
              <a:t>L</a:t>
            </a:r>
            <a:r>
              <a:rPr kumimoji="1" lang="en-US" altLang="ja-JP" sz="1800" b="1" i="0" u="none" strike="noStrike" kern="1200" cap="none" spc="0" normalizeH="0" baseline="0" noProof="0" dirty="0" smtClean="0">
                <a:ln>
                  <a:noFill/>
                </a:ln>
                <a:solidFill>
                  <a:srgbClr val="000000"/>
                </a:solidFill>
                <a:effectLst/>
                <a:uLnTx/>
                <a:uFillTx/>
                <a:latin typeface="Arial"/>
                <a:ea typeface="ＭＳ Ｐゴシック"/>
                <a:cs typeface="+mn-cs"/>
              </a:rPr>
              <a:t>: orbital moment</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b="1" i="1" u="none" strike="noStrike" kern="1200" cap="none" spc="0" normalizeH="0" baseline="0" noProof="0" dirty="0" smtClean="0">
                <a:ln>
                  <a:noFill/>
                </a:ln>
                <a:solidFill>
                  <a:srgbClr val="000000"/>
                </a:solidFill>
                <a:effectLst/>
                <a:uLnTx/>
                <a:uFillTx/>
                <a:latin typeface="Arial"/>
                <a:ea typeface="ＭＳ Ｐゴシック"/>
                <a:cs typeface="+mn-cs"/>
              </a:rPr>
              <a:t>S</a:t>
            </a:r>
            <a:r>
              <a:rPr kumimoji="1" lang="en-US" altLang="ja-JP" sz="1800" b="1" i="0" u="none" strike="noStrike" kern="1200" cap="none" spc="0" normalizeH="0" baseline="0" noProof="0" dirty="0" smtClean="0">
                <a:ln>
                  <a:noFill/>
                </a:ln>
                <a:solidFill>
                  <a:srgbClr val="000000"/>
                </a:solidFill>
                <a:effectLst/>
                <a:uLnTx/>
                <a:uFillTx/>
                <a:latin typeface="Arial"/>
                <a:ea typeface="ＭＳ Ｐゴシック"/>
                <a:cs typeface="+mn-cs"/>
              </a:rPr>
              <a:t>: spin moment</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b="1" i="1" u="none" strike="noStrike" kern="1200" cap="none" spc="0" normalizeH="0" baseline="0" noProof="0" dirty="0" smtClean="0">
                <a:ln>
                  <a:noFill/>
                </a:ln>
                <a:solidFill>
                  <a:srgbClr val="000000"/>
                </a:solidFill>
                <a:effectLst/>
                <a:uLnTx/>
                <a:uFillTx/>
                <a:latin typeface="Arial"/>
                <a:ea typeface="ＭＳ Ｐゴシック"/>
                <a:cs typeface="+mn-cs"/>
              </a:rPr>
              <a:t>T</a:t>
            </a:r>
            <a:r>
              <a:rPr kumimoji="1" lang="en-US" altLang="ja-JP" sz="1800" b="1" i="0" u="none" strike="noStrike" kern="1200" cap="none" spc="0" normalizeH="0" baseline="0" noProof="0" dirty="0" smtClean="0">
                <a:ln>
                  <a:noFill/>
                </a:ln>
                <a:solidFill>
                  <a:srgbClr val="000000"/>
                </a:solidFill>
                <a:effectLst/>
                <a:uLnTx/>
                <a:uFillTx/>
                <a:latin typeface="Arial"/>
                <a:ea typeface="ＭＳ Ｐゴシック"/>
                <a:cs typeface="+mn-cs"/>
              </a:rPr>
              <a:t>: magnetic dipole</a:t>
            </a:r>
          </a:p>
        </p:txBody>
      </p:sp>
      <p:sp>
        <p:nvSpPr>
          <p:cNvPr id="42" name="左中かっこ 41"/>
          <p:cNvSpPr/>
          <p:nvPr/>
        </p:nvSpPr>
        <p:spPr bwMode="auto">
          <a:xfrm>
            <a:off x="6028892" y="4685083"/>
            <a:ext cx="227591" cy="1005840"/>
          </a:xfrm>
          <a:prstGeom prst="lef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600" b="0" i="0" u="none" strike="noStrike" kern="1200" cap="none" spc="0" normalizeH="0" baseline="0" noProof="0" smtClean="0">
              <a:ln>
                <a:noFill/>
              </a:ln>
              <a:solidFill>
                <a:srgbClr val="000000"/>
              </a:solidFill>
              <a:effectLst/>
              <a:uLnTx/>
              <a:uFillTx/>
              <a:latin typeface="Arial" charset="0"/>
              <a:ea typeface="ＭＳ Ｐゴシック" pitchFamily="50" charset="-128"/>
              <a:cs typeface="+mn-cs"/>
            </a:endParaRPr>
          </a:p>
        </p:txBody>
      </p:sp>
      <p:sp>
        <p:nvSpPr>
          <p:cNvPr id="46" name="テキスト ボックス 45"/>
          <p:cNvSpPr txBox="1"/>
          <p:nvPr/>
        </p:nvSpPr>
        <p:spPr>
          <a:xfrm>
            <a:off x="2700787" y="1872532"/>
            <a:ext cx="5540901" cy="36933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en-US" altLang="ja-JP" sz="1800" b="1" i="0" u="none" strike="noStrike" kern="1200" cap="none" spc="0" normalizeH="0" baseline="0" noProof="0" dirty="0" smtClean="0">
                <a:ln>
                  <a:noFill/>
                </a:ln>
                <a:solidFill>
                  <a:srgbClr val="000000"/>
                </a:solidFill>
                <a:effectLst/>
                <a:uLnTx/>
                <a:uFillTx/>
                <a:latin typeface="Arial" charset="0"/>
                <a:ea typeface="ＭＳ Ｐゴシック" pitchFamily="50" charset="-128"/>
                <a:cs typeface="+mn-cs"/>
              </a:rPr>
              <a:t>&gt; 0 </a:t>
            </a:r>
            <a:r>
              <a:rPr kumimoji="1" lang="en-US" altLang="ja-JP" sz="1800" b="1" i="0" u="none" strike="noStrike" kern="1200" cap="none" spc="0" normalizeH="0" baseline="0" noProof="0" dirty="0" smtClean="0">
                <a:ln>
                  <a:noFill/>
                </a:ln>
                <a:solidFill>
                  <a:srgbClr val="000000"/>
                </a:solidFill>
                <a:effectLst/>
                <a:uLnTx/>
                <a:uFillTx/>
                <a:latin typeface="Arial" charset="0"/>
                <a:ea typeface="ＭＳ Ｐゴシック" pitchFamily="50" charset="-128"/>
                <a:cs typeface="+mn-cs"/>
                <a:sym typeface="Wingdings" panose="05000000000000000000" pitchFamily="2" charset="2"/>
              </a:rPr>
              <a:t> Perpendicular magnetic anisotropy (PMA)</a:t>
            </a:r>
            <a:endParaRPr kumimoji="1" lang="ja-JP" altLang="en-US" sz="1800" b="1" i="0" u="none" strike="noStrike" kern="1200" cap="none" spc="0" normalizeH="0" baseline="0" noProof="0" dirty="0">
              <a:ln>
                <a:noFill/>
              </a:ln>
              <a:solidFill>
                <a:srgbClr val="000000"/>
              </a:solidFill>
              <a:effectLst/>
              <a:uLnTx/>
              <a:uFillTx/>
              <a:latin typeface="Arial" charset="0"/>
              <a:ea typeface="ＭＳ Ｐゴシック" pitchFamily="50" charset="-128"/>
              <a:cs typeface="+mn-cs"/>
            </a:endParaRPr>
          </a:p>
        </p:txBody>
      </p:sp>
      <p:cxnSp>
        <p:nvCxnSpPr>
          <p:cNvPr id="47" name="直線コネクタ 46"/>
          <p:cNvCxnSpPr/>
          <p:nvPr/>
        </p:nvCxnSpPr>
        <p:spPr bwMode="auto">
          <a:xfrm>
            <a:off x="4872548" y="3929361"/>
            <a:ext cx="3181779" cy="0"/>
          </a:xfrm>
          <a:prstGeom prst="line">
            <a:avLst/>
          </a:prstGeom>
          <a:solidFill>
            <a:schemeClr val="accent1"/>
          </a:solidFill>
          <a:ln w="38100" cap="flat" cmpd="sng" algn="ctr">
            <a:solidFill>
              <a:schemeClr val="tx1">
                <a:lumMod val="50000"/>
                <a:lumOff val="50000"/>
              </a:schemeClr>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sp>
        <p:nvSpPr>
          <p:cNvPr id="39" name="テキスト ボックス 38"/>
          <p:cNvSpPr txBox="1"/>
          <p:nvPr/>
        </p:nvSpPr>
        <p:spPr>
          <a:xfrm>
            <a:off x="2216810" y="6217567"/>
            <a:ext cx="2355190" cy="307777"/>
          </a:xfrm>
          <a:prstGeom prst="rect">
            <a:avLst/>
          </a:prstGeom>
          <a:noFill/>
        </p:spPr>
        <p:txBody>
          <a:bodyPr wrap="square" rtlCol="0">
            <a:spAutoFit/>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en-US" altLang="ja-JP" sz="1400" b="1" i="0" u="none" strike="noStrike" kern="1200" cap="none" spc="0" normalizeH="0" baseline="0" noProof="0" dirty="0" smtClean="0">
                <a:ln>
                  <a:noFill/>
                </a:ln>
                <a:solidFill>
                  <a:srgbClr val="000000"/>
                </a:solidFill>
                <a:effectLst/>
                <a:uLnTx/>
                <a:uFillTx/>
                <a:latin typeface="Arial" charset="0"/>
                <a:ea typeface="ＭＳ Ｐゴシック" pitchFamily="50" charset="-128"/>
                <a:cs typeface="+mn-cs"/>
              </a:rPr>
              <a:t>P. Bruno, PRB (1989).</a:t>
            </a:r>
            <a:endParaRPr kumimoji="1" lang="ja-JP" altLang="en-US" sz="1400" b="1" i="0" u="none" strike="noStrike" kern="1200" cap="none" spc="0" normalizeH="0" baseline="0" noProof="0" dirty="0">
              <a:ln>
                <a:noFill/>
              </a:ln>
              <a:solidFill>
                <a:srgbClr val="000000"/>
              </a:solidFill>
              <a:effectLst/>
              <a:uLnTx/>
              <a:uFillTx/>
              <a:latin typeface="Arial" charset="0"/>
              <a:ea typeface="ＭＳ Ｐゴシック" pitchFamily="50" charset="-128"/>
              <a:cs typeface="+mn-cs"/>
            </a:endParaRPr>
          </a:p>
        </p:txBody>
      </p:sp>
      <p:sp>
        <p:nvSpPr>
          <p:cNvPr id="17" name="テキスト ボックス 16"/>
          <p:cNvSpPr txBox="1"/>
          <p:nvPr/>
        </p:nvSpPr>
        <p:spPr>
          <a:xfrm>
            <a:off x="1331640" y="3883695"/>
            <a:ext cx="3252852" cy="769441"/>
          </a:xfrm>
          <a:prstGeom prst="rect">
            <a:avLst/>
          </a:prstGeom>
          <a:noFill/>
          <a:ln>
            <a:noFill/>
          </a:ln>
        </p:spPr>
        <p:txBody>
          <a:bodyPr wrap="square" rtlCol="0">
            <a:spAutoFit/>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2000" b="1" i="0" u="none" strike="noStrike" kern="1200" cap="none" spc="0" normalizeH="0" baseline="0" noProof="0" dirty="0" smtClean="0">
                <a:ln>
                  <a:noFill/>
                </a:ln>
                <a:solidFill>
                  <a:srgbClr val="0066FF"/>
                </a:solidFill>
                <a:effectLst/>
                <a:uLnTx/>
                <a:uFillTx/>
                <a:latin typeface="Arial"/>
                <a:ea typeface="ＭＳ Ｐゴシック" pitchFamily="50" charset="-128"/>
                <a:cs typeface="Times New Roman"/>
              </a:rPr>
              <a:t>spin-</a:t>
            </a:r>
            <a:r>
              <a:rPr kumimoji="1" lang="en-US" altLang="en-US" sz="2000" b="1" i="0" u="none" strike="noStrike" kern="1200" cap="none" spc="0" normalizeH="0" baseline="0" noProof="0" dirty="0" smtClean="0">
                <a:ln>
                  <a:noFill/>
                </a:ln>
                <a:solidFill>
                  <a:srgbClr val="0066FF"/>
                </a:solidFill>
                <a:effectLst/>
                <a:uLnTx/>
                <a:uFillTx/>
                <a:latin typeface="Arial"/>
                <a:ea typeface="ＭＳ Ｐゴシック" pitchFamily="50" charset="-128"/>
                <a:cs typeface="Times New Roman"/>
              </a:rPr>
              <a:t>conserved term</a:t>
            </a: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2000" b="1" i="0" u="none" strike="noStrike" kern="1200" cap="none" spc="0" normalizeH="0" baseline="0" noProof="0" dirty="0" smtClean="0">
                <a:ln>
                  <a:noFill/>
                </a:ln>
                <a:solidFill>
                  <a:srgbClr val="0066FF"/>
                </a:solidFill>
                <a:effectLst/>
                <a:uLnTx/>
                <a:uFillTx/>
                <a:latin typeface="Arial"/>
                <a:ea typeface="ＭＳ Ｐゴシック" pitchFamily="50" charset="-128"/>
                <a:cs typeface="Times New Roman"/>
              </a:rPr>
              <a:t>(Bruno term)</a:t>
            </a:r>
            <a:endParaRPr kumimoji="1" lang="ja-JP" altLang="en-US" sz="2000" b="1" i="0" u="none" strike="noStrike" kern="1200" cap="none" spc="0" normalizeH="0" baseline="0" noProof="0" dirty="0">
              <a:ln>
                <a:noFill/>
              </a:ln>
              <a:solidFill>
                <a:srgbClr val="0066FF"/>
              </a:solidFill>
              <a:effectLst/>
              <a:uLnTx/>
              <a:uFillTx/>
              <a:latin typeface="Arial"/>
              <a:ea typeface="ＭＳ Ｐゴシック" pitchFamily="50" charset="-128"/>
              <a:cs typeface="Times New Roman"/>
            </a:endParaRPr>
          </a:p>
        </p:txBody>
      </p:sp>
      <p:sp>
        <p:nvSpPr>
          <p:cNvPr id="44" name="テキスト ボックス 43"/>
          <p:cNvSpPr txBox="1"/>
          <p:nvPr/>
        </p:nvSpPr>
        <p:spPr>
          <a:xfrm>
            <a:off x="1415746" y="5177898"/>
            <a:ext cx="249016" cy="286657"/>
          </a:xfrm>
          <a:prstGeom prst="rect">
            <a:avLst/>
          </a:prstGeom>
          <a:solidFill>
            <a:schemeClr val="bg1"/>
          </a:solidFill>
        </p:spPr>
        <p:txBody>
          <a:bodyPr wrap="none"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2400" b="0" i="1" u="none" strike="noStrike" kern="1200" cap="none" spc="0" normalizeH="0" baseline="0" noProof="0" dirty="0" smtClean="0">
                <a:ln>
                  <a:noFill/>
                </a:ln>
                <a:solidFill>
                  <a:srgbClr val="000000"/>
                </a:solidFill>
                <a:effectLst/>
                <a:uLnTx/>
                <a:uFillTx/>
                <a:latin typeface="Times" panose="02020603050405020304" pitchFamily="18" charset="0"/>
                <a:ea typeface="ＭＳ Ｐゴシック"/>
                <a:cs typeface="Times" panose="02020603050405020304" pitchFamily="18" charset="0"/>
              </a:rPr>
              <a:t>M</a:t>
            </a:r>
          </a:p>
        </p:txBody>
      </p:sp>
      <p:sp>
        <p:nvSpPr>
          <p:cNvPr id="45" name="テキスト ボックス 44"/>
          <p:cNvSpPr txBox="1"/>
          <p:nvPr/>
        </p:nvSpPr>
        <p:spPr>
          <a:xfrm>
            <a:off x="1796750" y="6028130"/>
            <a:ext cx="249016" cy="286657"/>
          </a:xfrm>
          <a:prstGeom prst="rect">
            <a:avLst/>
          </a:prstGeom>
          <a:solidFill>
            <a:schemeClr val="bg1"/>
          </a:solidFill>
        </p:spPr>
        <p:txBody>
          <a:bodyPr wrap="none"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2400" b="0" i="1" u="none" strike="noStrike" kern="1200" cap="none" spc="0" normalizeH="0" baseline="0" noProof="0" dirty="0" smtClean="0">
                <a:ln>
                  <a:noFill/>
                </a:ln>
                <a:solidFill>
                  <a:srgbClr val="000000"/>
                </a:solidFill>
                <a:effectLst/>
                <a:uLnTx/>
                <a:uFillTx/>
                <a:latin typeface="Times" panose="02020603050405020304" pitchFamily="18" charset="0"/>
                <a:ea typeface="ＭＳ Ｐゴシック"/>
                <a:cs typeface="Times" panose="02020603050405020304" pitchFamily="18" charset="0"/>
              </a:rPr>
              <a:t>M</a:t>
            </a:r>
          </a:p>
        </p:txBody>
      </p:sp>
      <p:sp>
        <p:nvSpPr>
          <p:cNvPr id="7" name="テキスト ボックス 6"/>
          <p:cNvSpPr txBox="1"/>
          <p:nvPr/>
        </p:nvSpPr>
        <p:spPr>
          <a:xfrm>
            <a:off x="2038635" y="5848235"/>
            <a:ext cx="303288"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smtClean="0">
                <a:ln>
                  <a:noFill/>
                </a:ln>
                <a:solidFill>
                  <a:srgbClr val="000000"/>
                </a:solidFill>
                <a:effectLst/>
                <a:uLnTx/>
                <a:uFillTx/>
                <a:latin typeface="Arial"/>
                <a:ea typeface="ＭＳ Ｐゴシック"/>
                <a:cs typeface="+mn-cs"/>
              </a:rPr>
              <a:t>||</a:t>
            </a:r>
            <a:endPar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endParaRPr>
          </a:p>
        </p:txBody>
      </p:sp>
      <p:sp>
        <p:nvSpPr>
          <p:cNvPr id="9" name="テキスト ボックス 8"/>
          <p:cNvSpPr txBox="1"/>
          <p:nvPr/>
        </p:nvSpPr>
        <p:spPr>
          <a:xfrm>
            <a:off x="1641020" y="4954338"/>
            <a:ext cx="372218"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b="0" i="0" u="sng" strike="noStrike" kern="1200" cap="none" spc="0" normalizeH="0" baseline="0" noProof="0" dirty="0" smtClean="0">
                <a:ln>
                  <a:noFill/>
                </a:ln>
                <a:solidFill>
                  <a:srgbClr val="000000"/>
                </a:solidFill>
                <a:effectLst/>
                <a:uLnTx/>
                <a:uFillTx/>
                <a:latin typeface="Arial"/>
                <a:ea typeface="ＭＳ Ｐゴシック"/>
                <a:cs typeface="+mn-cs"/>
              </a:rPr>
              <a:t> | </a:t>
            </a:r>
            <a:endParaRPr kumimoji="1" lang="ja-JP" altLang="en-US" sz="1800" b="0" i="0" u="sng" strike="noStrike" kern="1200" cap="none" spc="0" normalizeH="0" baseline="0" noProof="0" dirty="0">
              <a:ln>
                <a:noFill/>
              </a:ln>
              <a:solidFill>
                <a:srgbClr val="000000"/>
              </a:solidFill>
              <a:effectLst/>
              <a:uLnTx/>
              <a:uFillTx/>
              <a:latin typeface="Arial"/>
              <a:ea typeface="ＭＳ Ｐゴシック"/>
              <a:cs typeface="+mn-cs"/>
            </a:endParaRPr>
          </a:p>
        </p:txBody>
      </p:sp>
      <p:sp>
        <p:nvSpPr>
          <p:cNvPr id="53" name="角丸四角形 52"/>
          <p:cNvSpPr/>
          <p:nvPr/>
        </p:nvSpPr>
        <p:spPr bwMode="auto">
          <a:xfrm>
            <a:off x="6011070" y="3310326"/>
            <a:ext cx="321452" cy="245431"/>
          </a:xfrm>
          <a:prstGeom prst="roundRect">
            <a:avLst/>
          </a:prstGeom>
          <a:solidFill>
            <a:srgbClr val="C00000">
              <a:alpha val="23922"/>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en-US" sz="2000" b="0" i="0" u="none" strike="noStrike" kern="1200" cap="none" spc="0" normalizeH="0" baseline="0" noProof="0" smtClean="0">
              <a:ln>
                <a:noFill/>
              </a:ln>
              <a:solidFill>
                <a:prstClr val="black"/>
              </a:solidFill>
              <a:effectLst/>
              <a:uLnTx/>
              <a:uFillTx/>
              <a:latin typeface="Arial" pitchFamily="34" charset="0"/>
              <a:ea typeface="ＭＳ Ｐゴシック" pitchFamily="50" charset="-128"/>
              <a:cs typeface="+mn-cs"/>
            </a:endParaRPr>
          </a:p>
        </p:txBody>
      </p:sp>
      <p:sp>
        <p:nvSpPr>
          <p:cNvPr id="43" name="角丸四角形 42"/>
          <p:cNvSpPr/>
          <p:nvPr/>
        </p:nvSpPr>
        <p:spPr bwMode="auto">
          <a:xfrm>
            <a:off x="6295804" y="5457778"/>
            <a:ext cx="241512" cy="245431"/>
          </a:xfrm>
          <a:prstGeom prst="roundRect">
            <a:avLst/>
          </a:prstGeom>
          <a:solidFill>
            <a:srgbClr val="C00000">
              <a:alpha val="23922"/>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en-US" sz="2000" b="0" i="0" u="none" strike="noStrike" kern="1200" cap="none" spc="0" normalizeH="0" baseline="0" noProof="0" smtClean="0">
              <a:ln>
                <a:noFill/>
              </a:ln>
              <a:solidFill>
                <a:prstClr val="black"/>
              </a:solidFill>
              <a:effectLst/>
              <a:uLnTx/>
              <a:uFillTx/>
              <a:latin typeface="Arial" pitchFamily="34" charset="0"/>
              <a:ea typeface="ＭＳ Ｐゴシック" pitchFamily="50" charset="-128"/>
              <a:cs typeface="+mn-cs"/>
            </a:endParaRPr>
          </a:p>
        </p:txBody>
      </p:sp>
      <p:sp>
        <p:nvSpPr>
          <p:cNvPr id="48" name="テキスト ボックス 47"/>
          <p:cNvSpPr txBox="1"/>
          <p:nvPr/>
        </p:nvSpPr>
        <p:spPr>
          <a:xfrm>
            <a:off x="2483768" y="3717032"/>
            <a:ext cx="774571" cy="252259"/>
          </a:xfrm>
          <a:prstGeom prst="rect">
            <a:avLst/>
          </a:prstGeom>
          <a:solidFill>
            <a:schemeClr val="bg1"/>
          </a:solidFill>
        </p:spPr>
        <p:txBody>
          <a:bodyPr wrap="none" rtlCol="0" anchor="ctr">
            <a:spAutoFit/>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1800" b="1" i="0" u="none" strike="noStrike" kern="1200" cap="none" spc="0" normalizeH="0" baseline="0" noProof="0" dirty="0" smtClean="0">
                <a:ln>
                  <a:noFill/>
                </a:ln>
                <a:solidFill>
                  <a:srgbClr val="C00000"/>
                </a:solidFill>
                <a:effectLst/>
                <a:uLnTx/>
                <a:uFillTx/>
                <a:latin typeface="Arial" charset="0"/>
                <a:ea typeface="ＭＳ Ｐゴシック" pitchFamily="50" charset="-128"/>
                <a:cs typeface="+mn-cs"/>
                <a:sym typeface="Symbol" panose="05050102010706020507" pitchFamily="18" charset="2"/>
              </a:rPr>
              <a:t>small</a:t>
            </a:r>
          </a:p>
        </p:txBody>
      </p:sp>
      <p:sp>
        <p:nvSpPr>
          <p:cNvPr id="49" name="角丸四角形 48"/>
          <p:cNvSpPr/>
          <p:nvPr/>
        </p:nvSpPr>
        <p:spPr bwMode="auto">
          <a:xfrm>
            <a:off x="1517392" y="3068711"/>
            <a:ext cx="2622560" cy="1656433"/>
          </a:xfrm>
          <a:prstGeom prst="roundRect">
            <a:avLst/>
          </a:prstGeom>
          <a:noFill/>
          <a:ln w="2857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en-US" sz="2000" b="0" i="0" u="none" strike="noStrike" kern="1200" cap="none" spc="0" normalizeH="0" baseline="0" noProof="0" smtClean="0">
              <a:ln>
                <a:noFill/>
              </a:ln>
              <a:solidFill>
                <a:srgbClr val="000000"/>
              </a:solidFill>
              <a:effectLst/>
              <a:uLnTx/>
              <a:uFillTx/>
              <a:latin typeface="Arial" pitchFamily="34" charset="0"/>
              <a:ea typeface="ＭＳ Ｐゴシック" pitchFamily="50" charset="-128"/>
              <a:cs typeface="+mn-cs"/>
            </a:endParaRPr>
          </a:p>
        </p:txBody>
      </p:sp>
      <p:sp>
        <p:nvSpPr>
          <p:cNvPr id="50" name="角丸四角形 49"/>
          <p:cNvSpPr/>
          <p:nvPr/>
        </p:nvSpPr>
        <p:spPr bwMode="auto">
          <a:xfrm>
            <a:off x="4116715" y="2952186"/>
            <a:ext cx="4295727" cy="1452208"/>
          </a:xfrm>
          <a:prstGeom prst="roundRect">
            <a:avLst/>
          </a:prstGeom>
          <a:noFill/>
          <a:ln w="2857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en-US" sz="2000" b="0" i="0" u="none" strike="noStrike" kern="1200" cap="none" spc="0" normalizeH="0" baseline="0" noProof="0" smtClean="0">
              <a:ln>
                <a:noFill/>
              </a:ln>
              <a:solidFill>
                <a:srgbClr val="000000"/>
              </a:solidFill>
              <a:effectLst/>
              <a:uLnTx/>
              <a:uFillTx/>
              <a:latin typeface="Arial" pitchFamily="34" charset="0"/>
              <a:ea typeface="ＭＳ Ｐゴシック" pitchFamily="50" charset="-128"/>
              <a:cs typeface="+mn-cs"/>
            </a:endParaRPr>
          </a:p>
        </p:txBody>
      </p:sp>
      <p:grpSp>
        <p:nvGrpSpPr>
          <p:cNvPr id="4" name="グループ化 3"/>
          <p:cNvGrpSpPr/>
          <p:nvPr/>
        </p:nvGrpSpPr>
        <p:grpSpPr>
          <a:xfrm>
            <a:off x="6339673" y="5771149"/>
            <a:ext cx="1815546" cy="415925"/>
            <a:chOff x="6368548" y="6329415"/>
            <a:chExt cx="1815546" cy="415925"/>
          </a:xfrm>
        </p:grpSpPr>
        <p:graphicFrame>
          <p:nvGraphicFramePr>
            <p:cNvPr id="52" name="オブジェクト 51"/>
            <p:cNvGraphicFramePr>
              <a:graphicFrameLocks noChangeAspect="1"/>
            </p:cNvGraphicFramePr>
            <p:nvPr>
              <p:extLst>
                <p:ext uri="{D42A27DB-BD31-4B8C-83A1-F6EECF244321}">
                  <p14:modId xmlns:p14="http://schemas.microsoft.com/office/powerpoint/2010/main" val="2246129825"/>
                </p:ext>
              </p:extLst>
            </p:nvPr>
          </p:nvGraphicFramePr>
          <p:xfrm>
            <a:off x="6368548" y="6329415"/>
            <a:ext cx="1662112" cy="415925"/>
          </p:xfrm>
          <a:graphic>
            <a:graphicData uri="http://schemas.openxmlformats.org/presentationml/2006/ole">
              <mc:AlternateContent xmlns:mc="http://schemas.openxmlformats.org/markup-compatibility/2006">
                <mc:Choice xmlns:v="urn:schemas-microsoft-com:vml" Requires="v">
                  <p:oleObj spid="_x0000_s144415" name="数式" r:id="rId9" imgW="863280" imgH="215640" progId="Equation.3">
                    <p:embed/>
                  </p:oleObj>
                </mc:Choice>
                <mc:Fallback>
                  <p:oleObj name="数式" r:id="rId9" imgW="863280" imgH="215640" progId="Equation.3">
                    <p:embed/>
                    <p:pic>
                      <p:nvPicPr>
                        <p:cNvPr id="62" name="オブジェクト 61"/>
                        <p:cNvPicPr/>
                        <p:nvPr/>
                      </p:nvPicPr>
                      <p:blipFill>
                        <a:blip r:embed="rId10"/>
                        <a:stretch>
                          <a:fillRect/>
                        </a:stretch>
                      </p:blipFill>
                      <p:spPr>
                        <a:xfrm>
                          <a:off x="6368548" y="6329415"/>
                          <a:ext cx="1662112" cy="415925"/>
                        </a:xfrm>
                        <a:prstGeom prst="rect">
                          <a:avLst/>
                        </a:prstGeom>
                        <a:noFill/>
                        <a:ln>
                          <a:noFill/>
                        </a:ln>
                      </p:spPr>
                    </p:pic>
                  </p:oleObj>
                </mc:Fallback>
              </mc:AlternateContent>
            </a:graphicData>
          </a:graphic>
        </p:graphicFrame>
        <p:sp>
          <p:nvSpPr>
            <p:cNvPr id="54" name="角丸四角形 53"/>
            <p:cNvSpPr/>
            <p:nvPr/>
          </p:nvSpPr>
          <p:spPr bwMode="auto">
            <a:xfrm>
              <a:off x="6396849" y="6357309"/>
              <a:ext cx="1787245" cy="359335"/>
            </a:xfrm>
            <a:prstGeom prst="roundRect">
              <a:avLst/>
            </a:prstGeom>
            <a:solidFill>
              <a:srgbClr val="C00000">
                <a:alpha val="23922"/>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en-US" sz="2000" b="0" i="0" u="none" strike="noStrike" kern="1200" cap="none" spc="0" normalizeH="0" baseline="0" noProof="0" smtClean="0">
                <a:ln>
                  <a:noFill/>
                </a:ln>
                <a:solidFill>
                  <a:prstClr val="black"/>
                </a:solidFill>
                <a:effectLst/>
                <a:uLnTx/>
                <a:uFillTx/>
                <a:latin typeface="Arial" pitchFamily="34" charset="0"/>
                <a:ea typeface="ＭＳ Ｐゴシック" pitchFamily="50" charset="-128"/>
                <a:cs typeface="+mn-cs"/>
              </a:endParaRPr>
            </a:p>
          </p:txBody>
        </p:sp>
      </p:grpSp>
    </p:spTree>
    <p:extLst>
      <p:ext uri="{BB962C8B-B14F-4D97-AF65-F5344CB8AC3E}">
        <p14:creationId xmlns:p14="http://schemas.microsoft.com/office/powerpoint/2010/main" val="15265978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49"/>
                                        </p:tgtEl>
                                      </p:cBhvr>
                                    </p:animEffect>
                                    <p:set>
                                      <p:cBhvr>
                                        <p:cTn id="7" dur="1" fill="hold">
                                          <p:stCondLst>
                                            <p:cond delay="499"/>
                                          </p:stCondLst>
                                        </p:cTn>
                                        <p:tgtEl>
                                          <p:spTgt spid="49"/>
                                        </p:tgtEl>
                                        <p:attrNameLst>
                                          <p:attrName>style.visibility</p:attrName>
                                        </p:attrNameLst>
                                      </p:cBhvr>
                                      <p:to>
                                        <p:strVal val="hidden"/>
                                      </p:to>
                                    </p:set>
                                  </p:childTnLst>
                                </p:cTn>
                              </p:par>
                              <p:par>
                                <p:cTn id="8" presetID="1" presetClass="entr" presetSubtype="0" fill="hold" grpId="0" nodeType="withEffect">
                                  <p:stCondLst>
                                    <p:cond delay="0"/>
                                  </p:stCondLst>
                                  <p:childTnLst>
                                    <p:set>
                                      <p:cBhvr>
                                        <p:cTn id="9" dur="1" fill="hold">
                                          <p:stCondLst>
                                            <p:cond delay="0"/>
                                          </p:stCondLst>
                                        </p:cTn>
                                        <p:tgtEl>
                                          <p:spTgt spid="48"/>
                                        </p:tgtEl>
                                        <p:attrNameLst>
                                          <p:attrName>style.visibility</p:attrName>
                                        </p:attrNameLst>
                                      </p:cBhvr>
                                      <p:to>
                                        <p:strVal val="visible"/>
                                      </p:to>
                                    </p:set>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50"/>
                                        </p:tgtEl>
                                        <p:attrNameLst>
                                          <p:attrName>style.visibility</p:attrName>
                                        </p:attrNameLst>
                                      </p:cBhvr>
                                      <p:to>
                                        <p:strVal val="visible"/>
                                      </p:to>
                                    </p:set>
                                    <p:animEffect transition="in" filter="fade">
                                      <p:cBhvr>
                                        <p:cTn id="13" dur="500"/>
                                        <p:tgtEl>
                                          <p:spTgt spid="50"/>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53"/>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43"/>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43" grpId="0" animBg="1"/>
      <p:bldP spid="48" grpId="0" animBg="1"/>
      <p:bldP spid="49" grpId="0" animBg="1"/>
      <p:bldP spid="50"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 name="図 67"/>
          <p:cNvPicPr>
            <a:picLocks noChangeAspect="1"/>
          </p:cNvPicPr>
          <p:nvPr/>
        </p:nvPicPr>
        <p:blipFill>
          <a:blip r:embed="rId3"/>
          <a:stretch>
            <a:fillRect/>
          </a:stretch>
        </p:blipFill>
        <p:spPr>
          <a:xfrm>
            <a:off x="869487" y="1985556"/>
            <a:ext cx="5722872" cy="897397"/>
          </a:xfrm>
          <a:prstGeom prst="rect">
            <a:avLst/>
          </a:prstGeom>
        </p:spPr>
      </p:pic>
      <p:sp>
        <p:nvSpPr>
          <p:cNvPr id="6" name="Rectangle 3"/>
          <p:cNvSpPr>
            <a:spLocks noChangeArrowheads="1"/>
          </p:cNvSpPr>
          <p:nvPr/>
        </p:nvSpPr>
        <p:spPr bwMode="auto">
          <a:xfrm>
            <a:off x="648900" y="0"/>
            <a:ext cx="7772400" cy="1143000"/>
          </a:xfrm>
          <a:prstGeom prst="rect">
            <a:avLst/>
          </a:prstGeom>
          <a:noFill/>
          <a:ln w="9525">
            <a:noFill/>
            <a:miter lim="800000"/>
            <a:headEnd/>
            <a:tailEn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zh-TW" sz="2800" b="1" i="0" u="none" strike="noStrike" kern="1200" cap="none" spc="0" normalizeH="0" baseline="0" noProof="0" dirty="0" smtClean="0">
                <a:ln>
                  <a:noFill/>
                </a:ln>
                <a:solidFill>
                  <a:srgbClr val="006600"/>
                </a:solidFill>
                <a:effectLst>
                  <a:outerShdw blurRad="38100" dist="38100" dir="2700000" algn="tl">
                    <a:srgbClr val="C0C0C0"/>
                  </a:outerShdw>
                </a:effectLst>
                <a:uLnTx/>
                <a:uFillTx/>
                <a:latin typeface="Arial" panose="020B0604020202020204" pitchFamily="34" charset="0"/>
                <a:ea typeface="ＭＳ Ｐゴシック" panose="020B0600070205080204" pitchFamily="50" charset="-128"/>
                <a:cs typeface="Arial" panose="020B0604020202020204" pitchFamily="34" charset="0"/>
              </a:rPr>
              <a:t>XMCD in transverse geometry (T-XMCD)</a:t>
            </a:r>
            <a:endParaRPr kumimoji="1" lang="zh-TW" altLang="en-US" sz="2800" b="1" i="0" u="none" strike="noStrike" kern="1200" cap="none" spc="0" normalizeH="0" baseline="0" noProof="0" dirty="0">
              <a:ln>
                <a:noFill/>
              </a:ln>
              <a:solidFill>
                <a:srgbClr val="006600"/>
              </a:solidFill>
              <a:effectLst>
                <a:outerShdw blurRad="38100" dist="38100" dir="2700000" algn="tl">
                  <a:srgbClr val="C0C0C0"/>
                </a:outerShdw>
              </a:effectLst>
              <a:uLnTx/>
              <a:uFillTx/>
              <a:latin typeface="Arial" panose="020B0604020202020204" pitchFamily="34" charset="0"/>
              <a:ea typeface="ＭＳ Ｐゴシック" panose="020B0600070205080204" pitchFamily="50" charset="-128"/>
              <a:cs typeface="Arial" panose="020B0604020202020204" pitchFamily="34" charset="0"/>
            </a:endParaRPr>
          </a:p>
        </p:txBody>
      </p:sp>
      <p:sp>
        <p:nvSpPr>
          <p:cNvPr id="7" name="Rectangle 7"/>
          <p:cNvSpPr>
            <a:spLocks noChangeArrowheads="1"/>
          </p:cNvSpPr>
          <p:nvPr/>
        </p:nvSpPr>
        <p:spPr bwMode="auto">
          <a:xfrm>
            <a:off x="609600" y="1066800"/>
            <a:ext cx="7924800" cy="76200"/>
          </a:xfrm>
          <a:prstGeom prst="rect">
            <a:avLst/>
          </a:prstGeom>
          <a:gradFill rotWithShape="0">
            <a:gsLst>
              <a:gs pos="0">
                <a:srgbClr val="66FFCC"/>
              </a:gs>
              <a:gs pos="100000">
                <a:schemeClr val="accent2"/>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pic>
        <p:nvPicPr>
          <p:cNvPr id="69" name="図 68"/>
          <p:cNvPicPr>
            <a:picLocks noChangeAspect="1"/>
          </p:cNvPicPr>
          <p:nvPr/>
        </p:nvPicPr>
        <p:blipFill>
          <a:blip r:embed="rId4"/>
          <a:stretch>
            <a:fillRect/>
          </a:stretch>
        </p:blipFill>
        <p:spPr>
          <a:xfrm>
            <a:off x="843904" y="5254627"/>
            <a:ext cx="5211198" cy="889525"/>
          </a:xfrm>
          <a:prstGeom prst="rect">
            <a:avLst/>
          </a:prstGeom>
        </p:spPr>
      </p:pic>
      <p:sp>
        <p:nvSpPr>
          <p:cNvPr id="71" name="テキスト ボックス 70"/>
          <p:cNvSpPr txBox="1"/>
          <p:nvPr/>
        </p:nvSpPr>
        <p:spPr>
          <a:xfrm>
            <a:off x="5017596" y="6112167"/>
            <a:ext cx="3074881"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smtClean="0">
                <a:ln>
                  <a:noFill/>
                </a:ln>
                <a:solidFill>
                  <a:srgbClr val="000000"/>
                </a:solidFill>
                <a:effectLst/>
                <a:uLnTx/>
                <a:uFillTx/>
                <a:latin typeface="Arial" panose="020B0604020202020204" pitchFamily="34" charset="0"/>
                <a:ea typeface="ＭＳ Ｐゴシック"/>
                <a:cs typeface="Arial" panose="020B0604020202020204" pitchFamily="34" charset="0"/>
              </a:rPr>
              <a:t>: Unit vector || photon helicity</a:t>
            </a:r>
            <a:endParaRPr kumimoji="1" lang="ja-JP" altLang="en-US" sz="16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Arial" panose="020B0604020202020204" pitchFamily="34" charset="0"/>
            </a:endParaRPr>
          </a:p>
        </p:txBody>
      </p:sp>
      <p:pic>
        <p:nvPicPr>
          <p:cNvPr id="77" name="図 76"/>
          <p:cNvPicPr>
            <a:picLocks noChangeAspect="1"/>
          </p:cNvPicPr>
          <p:nvPr/>
        </p:nvPicPr>
        <p:blipFill>
          <a:blip r:embed="rId5"/>
          <a:stretch>
            <a:fillRect/>
          </a:stretch>
        </p:blipFill>
        <p:spPr>
          <a:xfrm>
            <a:off x="4816145" y="6081149"/>
            <a:ext cx="243315" cy="343501"/>
          </a:xfrm>
          <a:prstGeom prst="rect">
            <a:avLst/>
          </a:prstGeom>
        </p:spPr>
      </p:pic>
      <p:sp>
        <p:nvSpPr>
          <p:cNvPr id="5" name="テキスト ボックス 4"/>
          <p:cNvSpPr txBox="1"/>
          <p:nvPr/>
        </p:nvSpPr>
        <p:spPr>
          <a:xfrm rot="16200000">
            <a:off x="1828040" y="2953071"/>
            <a:ext cx="595035" cy="830997"/>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4800" b="0" i="0" u="none" strike="noStrike" kern="1200" cap="none" spc="0" normalizeH="0" baseline="0" noProof="0" dirty="0" smtClean="0">
                <a:ln>
                  <a:noFill/>
                </a:ln>
                <a:solidFill>
                  <a:srgbClr val="FF0000"/>
                </a:solidFill>
                <a:effectLst/>
                <a:uLnTx/>
                <a:uFillTx/>
                <a:latin typeface="Arial"/>
                <a:ea typeface="ＭＳ Ｐゴシック"/>
                <a:cs typeface="+mn-cs"/>
              </a:rPr>
              <a:t>X</a:t>
            </a:r>
            <a:endParaRPr kumimoji="1" lang="ja-JP" altLang="en-US" sz="4800" b="0" i="0" u="none" strike="noStrike" kern="1200" cap="none" spc="0" normalizeH="0" baseline="0" noProof="0" dirty="0">
              <a:ln>
                <a:noFill/>
              </a:ln>
              <a:solidFill>
                <a:srgbClr val="FF0000"/>
              </a:solidFill>
              <a:effectLst/>
              <a:uLnTx/>
              <a:uFillTx/>
              <a:latin typeface="Arial"/>
              <a:ea typeface="ＭＳ Ｐゴシック"/>
              <a:cs typeface="+mn-cs"/>
            </a:endParaRPr>
          </a:p>
        </p:txBody>
      </p:sp>
      <p:sp>
        <p:nvSpPr>
          <p:cNvPr id="45" name="テキスト ボックス 1"/>
          <p:cNvSpPr txBox="1">
            <a:spLocks noChangeArrowheads="1"/>
          </p:cNvSpPr>
          <p:nvPr/>
        </p:nvSpPr>
        <p:spPr bwMode="auto">
          <a:xfrm>
            <a:off x="439565" y="1232279"/>
            <a:ext cx="2519731" cy="400110"/>
          </a:xfrm>
          <a:prstGeom prst="rect">
            <a:avLst/>
          </a:prstGeom>
          <a:noFill/>
          <a:ln>
            <a:noFill/>
          </a:ln>
          <a:extLst/>
        </p:spPr>
        <p:txBody>
          <a:bodyPr wrap="square" anchor="ctr">
            <a:spAutoFit/>
          </a:bodyPr>
          <a:lstStyle>
            <a:lvl1pPr>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2000" b="1" i="0" u="none" strike="noStrike" kern="1200" cap="none" spc="0" normalizeH="0" baseline="0" noProof="0" dirty="0" smtClean="0">
                <a:ln>
                  <a:noFill/>
                </a:ln>
                <a:solidFill>
                  <a:srgbClr val="333399"/>
                </a:solidFill>
                <a:effectLst>
                  <a:outerShdw blurRad="38100" dist="38100" dir="2700000" algn="tl">
                    <a:srgbClr val="000000">
                      <a:alpha val="43137"/>
                    </a:srgbClr>
                  </a:outerShdw>
                </a:effectLst>
                <a:uLnTx/>
                <a:uFillTx/>
                <a:latin typeface="Arial" panose="020B0604020202020204" pitchFamily="34" charset="0"/>
                <a:ea typeface="ＭＳ Ｐゴシック" panose="020B0600070205080204" pitchFamily="50" charset="-128"/>
                <a:cs typeface="Arial" panose="020B0604020202020204" pitchFamily="34" charset="0"/>
              </a:rPr>
              <a:t>Spin sum rule</a:t>
            </a:r>
            <a:endParaRPr kumimoji="1" lang="ja-JP" altLang="en-US" sz="2000" b="1" i="0" u="none" strike="noStrike" kern="1200" cap="none" spc="0" normalizeH="0" baseline="0" noProof="0" dirty="0">
              <a:ln>
                <a:noFill/>
              </a:ln>
              <a:solidFill>
                <a:srgbClr val="333399"/>
              </a:solidFill>
              <a:effectLst>
                <a:outerShdw blurRad="38100" dist="38100" dir="2700000" algn="tl">
                  <a:srgbClr val="000000">
                    <a:alpha val="43137"/>
                  </a:srgbClr>
                </a:outerShdw>
              </a:effectLst>
              <a:uLnTx/>
              <a:uFillTx/>
              <a:latin typeface="Arial" panose="020B0604020202020204" pitchFamily="34" charset="0"/>
              <a:ea typeface="ＭＳ Ｐゴシック" panose="020B0600070205080204" pitchFamily="50" charset="-128"/>
              <a:cs typeface="Arial" panose="020B0604020202020204" pitchFamily="34" charset="0"/>
            </a:endParaRPr>
          </a:p>
        </p:txBody>
      </p:sp>
      <p:sp>
        <p:nvSpPr>
          <p:cNvPr id="46" name="テキスト ボックス 1"/>
          <p:cNvSpPr txBox="1">
            <a:spLocks noChangeArrowheads="1"/>
          </p:cNvSpPr>
          <p:nvPr/>
        </p:nvSpPr>
        <p:spPr bwMode="auto">
          <a:xfrm>
            <a:off x="545198" y="4592605"/>
            <a:ext cx="2600660" cy="400110"/>
          </a:xfrm>
          <a:prstGeom prst="rect">
            <a:avLst/>
          </a:prstGeom>
          <a:noFill/>
          <a:ln>
            <a:noFill/>
          </a:ln>
          <a:extLst/>
        </p:spPr>
        <p:txBody>
          <a:bodyPr wrap="square" anchor="ctr">
            <a:spAutoFit/>
          </a:bodyPr>
          <a:lstStyle>
            <a:lvl1pPr>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2000" b="1" i="0" u="none" strike="noStrike" kern="1200" cap="none" spc="0" normalizeH="0" baseline="0" noProof="0" dirty="0" smtClean="0">
                <a:ln>
                  <a:noFill/>
                </a:ln>
                <a:solidFill>
                  <a:srgbClr val="333399"/>
                </a:solidFill>
                <a:effectLst>
                  <a:outerShdw blurRad="38100" dist="38100" dir="2700000" algn="tl">
                    <a:srgbClr val="000000">
                      <a:alpha val="43137"/>
                    </a:srgbClr>
                  </a:outerShdw>
                </a:effectLst>
                <a:uLnTx/>
                <a:uFillTx/>
                <a:latin typeface="Arial" panose="020B0604020202020204" pitchFamily="34" charset="0"/>
                <a:ea typeface="ＭＳ Ｐゴシック" panose="020B0600070205080204" pitchFamily="50" charset="-128"/>
                <a:cs typeface="Arial" panose="020B0604020202020204" pitchFamily="34" charset="0"/>
              </a:rPr>
              <a:t>Orbital sum rule</a:t>
            </a:r>
            <a:endParaRPr kumimoji="1" lang="ja-JP" altLang="en-US" sz="2000" b="1" i="0" u="none" strike="noStrike" kern="1200" cap="none" spc="0" normalizeH="0" baseline="0" noProof="0" dirty="0">
              <a:ln>
                <a:noFill/>
              </a:ln>
              <a:solidFill>
                <a:srgbClr val="333399"/>
              </a:solidFill>
              <a:effectLst>
                <a:outerShdw blurRad="38100" dist="38100" dir="2700000" algn="tl">
                  <a:srgbClr val="000000">
                    <a:alpha val="43137"/>
                  </a:srgbClr>
                </a:outerShdw>
              </a:effectLst>
              <a:uLnTx/>
              <a:uFillTx/>
              <a:latin typeface="Arial" panose="020B0604020202020204" pitchFamily="34" charset="0"/>
              <a:ea typeface="ＭＳ Ｐゴシック" panose="020B0600070205080204" pitchFamily="50" charset="-128"/>
              <a:cs typeface="Arial" panose="020B0604020202020204" pitchFamily="34" charset="0"/>
            </a:endParaRPr>
          </a:p>
        </p:txBody>
      </p:sp>
      <p:sp>
        <p:nvSpPr>
          <p:cNvPr id="37" name="Text Box 24"/>
          <p:cNvSpPr txBox="1">
            <a:spLocks noChangeArrowheads="1"/>
          </p:cNvSpPr>
          <p:nvPr/>
        </p:nvSpPr>
        <p:spPr bwMode="auto">
          <a:xfrm>
            <a:off x="4480887" y="6505257"/>
            <a:ext cx="4284663"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400" b="1" i="0" u="none" strike="noStrike" kern="1200" cap="none" spc="0" normalizeH="0" baseline="0" noProof="0" dirty="0" smtClean="0">
                <a:ln>
                  <a:noFill/>
                </a:ln>
                <a:solidFill>
                  <a:srgbClr val="000000"/>
                </a:solidFill>
                <a:effectLst/>
                <a:uLnTx/>
                <a:uFillTx/>
                <a:latin typeface="Arial" panose="020B0604020202020204" pitchFamily="34" charset="0"/>
                <a:ea typeface="ＭＳ Ｐゴシック" panose="020B0600070205080204" pitchFamily="50" charset="-128"/>
                <a:cs typeface="+mn-cs"/>
              </a:rPr>
              <a:t>H. A. </a:t>
            </a:r>
            <a:r>
              <a:rPr kumimoji="1" lang="en-US" altLang="ja-JP" sz="1400" b="1" i="0" u="none" strike="noStrike" kern="1200" cap="none" spc="0" normalizeH="0" baseline="0" noProof="0" dirty="0" err="1" smtClean="0">
                <a:ln>
                  <a:noFill/>
                </a:ln>
                <a:solidFill>
                  <a:srgbClr val="000000"/>
                </a:solidFill>
                <a:effectLst/>
                <a:uLnTx/>
                <a:uFillTx/>
                <a:latin typeface="Arial" panose="020B0604020202020204" pitchFamily="34" charset="0"/>
                <a:ea typeface="ＭＳ Ｐゴシック" panose="020B0600070205080204" pitchFamily="50" charset="-128"/>
                <a:cs typeface="+mn-cs"/>
              </a:rPr>
              <a:t>Dürr</a:t>
            </a:r>
            <a:r>
              <a:rPr kumimoji="1" lang="en-US" altLang="ja-JP" sz="1400" b="1" i="0" u="none" strike="noStrike" kern="1200" cap="none" spc="0" normalizeH="0" baseline="0" noProof="0" dirty="0" smtClean="0">
                <a:ln>
                  <a:noFill/>
                </a:ln>
                <a:solidFill>
                  <a:srgbClr val="000000"/>
                </a:solidFill>
                <a:effectLst/>
                <a:uLnTx/>
                <a:uFillTx/>
                <a:latin typeface="Arial" panose="020B0604020202020204" pitchFamily="34" charset="0"/>
                <a:ea typeface="ＭＳ Ｐゴシック" panose="020B0600070205080204" pitchFamily="50" charset="-128"/>
                <a:cs typeface="+mn-cs"/>
              </a:rPr>
              <a:t> and G. van der </a:t>
            </a:r>
            <a:r>
              <a:rPr kumimoji="1" lang="en-US" altLang="ja-JP" sz="1400" b="1" i="0" u="none" strike="noStrike" kern="1200" cap="none" spc="0" normalizeH="0" baseline="0" noProof="0" dirty="0" err="1" smtClean="0">
                <a:ln>
                  <a:noFill/>
                </a:ln>
                <a:solidFill>
                  <a:srgbClr val="000000"/>
                </a:solidFill>
                <a:effectLst/>
                <a:uLnTx/>
                <a:uFillTx/>
                <a:latin typeface="Arial" panose="020B0604020202020204" pitchFamily="34" charset="0"/>
                <a:ea typeface="ＭＳ Ｐゴシック" panose="020B0600070205080204" pitchFamily="50" charset="-128"/>
                <a:cs typeface="+mn-cs"/>
              </a:rPr>
              <a:t>Laan</a:t>
            </a:r>
            <a:r>
              <a:rPr kumimoji="1" lang="en-US" altLang="ja-JP" sz="1400" b="1" i="0" u="none" strike="noStrike" kern="1200" cap="none" spc="0" normalizeH="0" baseline="0" noProof="0" dirty="0" smtClean="0">
                <a:ln>
                  <a:noFill/>
                </a:ln>
                <a:solidFill>
                  <a:srgbClr val="000000"/>
                </a:solidFill>
                <a:effectLst/>
                <a:uLnTx/>
                <a:uFillTx/>
                <a:latin typeface="Arial" panose="020B0604020202020204" pitchFamily="34" charset="0"/>
                <a:ea typeface="ＭＳ Ｐゴシック" panose="020B0600070205080204" pitchFamily="50" charset="-128"/>
                <a:cs typeface="+mn-cs"/>
              </a:rPr>
              <a:t>, PRB (1995)</a:t>
            </a:r>
            <a:endParaRPr kumimoji="1" lang="en-US" altLang="ja-JP" sz="14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graphicFrame>
        <p:nvGraphicFramePr>
          <p:cNvPr id="38" name="オブジェクト 37"/>
          <p:cNvGraphicFramePr>
            <a:graphicFrameLocks noChangeAspect="1"/>
          </p:cNvGraphicFramePr>
          <p:nvPr>
            <p:extLst/>
          </p:nvPr>
        </p:nvGraphicFramePr>
        <p:xfrm>
          <a:off x="6111875" y="5309600"/>
          <a:ext cx="2101850" cy="758825"/>
        </p:xfrm>
        <a:graphic>
          <a:graphicData uri="http://schemas.openxmlformats.org/presentationml/2006/ole">
            <mc:AlternateContent xmlns:mc="http://schemas.openxmlformats.org/markup-compatibility/2006">
              <mc:Choice xmlns:v="urn:schemas-microsoft-com:vml" Requires="v">
                <p:oleObj spid="_x0000_s143442" name="数式" r:id="rId6" imgW="1091880" imgH="393480" progId="Equation.3">
                  <p:embed/>
                </p:oleObj>
              </mc:Choice>
              <mc:Fallback>
                <p:oleObj name="数式" r:id="rId6" imgW="1091880" imgH="393480" progId="Equation.3">
                  <p:embed/>
                  <p:pic>
                    <p:nvPicPr>
                      <p:cNvPr id="38" name="オブジェクト 37"/>
                      <p:cNvPicPr/>
                      <p:nvPr/>
                    </p:nvPicPr>
                    <p:blipFill>
                      <a:blip r:embed="rId7"/>
                      <a:stretch>
                        <a:fillRect/>
                      </a:stretch>
                    </p:blipFill>
                    <p:spPr>
                      <a:xfrm>
                        <a:off x="6111875" y="5309600"/>
                        <a:ext cx="2101850" cy="758825"/>
                      </a:xfrm>
                      <a:prstGeom prst="rect">
                        <a:avLst/>
                      </a:prstGeom>
                      <a:noFill/>
                      <a:ln>
                        <a:noFill/>
                      </a:ln>
                    </p:spPr>
                  </p:pic>
                </p:oleObj>
              </mc:Fallback>
            </mc:AlternateContent>
          </a:graphicData>
        </a:graphic>
      </p:graphicFrame>
      <p:grpSp>
        <p:nvGrpSpPr>
          <p:cNvPr id="40" name="グループ化 39"/>
          <p:cNvGrpSpPr/>
          <p:nvPr/>
        </p:nvGrpSpPr>
        <p:grpSpPr>
          <a:xfrm>
            <a:off x="7022219" y="4074533"/>
            <a:ext cx="1163947" cy="1138817"/>
            <a:chOff x="7502508" y="4074533"/>
            <a:chExt cx="1163947" cy="1138817"/>
          </a:xfrm>
        </p:grpSpPr>
        <p:grpSp>
          <p:nvGrpSpPr>
            <p:cNvPr id="41" name="グループ化 40"/>
            <p:cNvGrpSpPr/>
            <p:nvPr/>
          </p:nvGrpSpPr>
          <p:grpSpPr>
            <a:xfrm>
              <a:off x="7709006" y="4446121"/>
              <a:ext cx="643311" cy="640961"/>
              <a:chOff x="7641459" y="4379829"/>
              <a:chExt cx="778406" cy="775562"/>
            </a:xfrm>
          </p:grpSpPr>
          <p:cxnSp>
            <p:nvCxnSpPr>
              <p:cNvPr id="50" name="直線コネクタ 49"/>
              <p:cNvCxnSpPr/>
              <p:nvPr/>
            </p:nvCxnSpPr>
            <p:spPr bwMode="auto">
              <a:xfrm flipH="1" flipV="1">
                <a:off x="7641456" y="5130612"/>
                <a:ext cx="778406" cy="24778"/>
              </a:xfrm>
              <a:prstGeom prst="line">
                <a:avLst/>
              </a:prstGeom>
              <a:noFill/>
              <a:ln w="28575" cap="flat" cmpd="sng" algn="ctr">
                <a:solidFill>
                  <a:srgbClr val="333399"/>
                </a:solidFill>
                <a:prstDash val="solid"/>
                <a:round/>
                <a:headEnd type="triangle" w="med" len="med"/>
                <a:tailEnd type="none" w="med" len="med"/>
              </a:ln>
              <a:effectLst/>
            </p:spPr>
          </p:cxnSp>
          <p:cxnSp>
            <p:nvCxnSpPr>
              <p:cNvPr id="54" name="直線コネクタ 53"/>
              <p:cNvCxnSpPr/>
              <p:nvPr/>
            </p:nvCxnSpPr>
            <p:spPr bwMode="auto">
              <a:xfrm>
                <a:off x="7659641" y="4379829"/>
                <a:ext cx="0" cy="763915"/>
              </a:xfrm>
              <a:prstGeom prst="line">
                <a:avLst/>
              </a:prstGeom>
              <a:noFill/>
              <a:ln w="28575" cap="flat" cmpd="sng" algn="ctr">
                <a:solidFill>
                  <a:srgbClr val="333399"/>
                </a:solidFill>
                <a:prstDash val="solid"/>
                <a:round/>
                <a:headEnd type="triangle" w="med" len="med"/>
                <a:tailEnd type="none" w="med" len="med"/>
              </a:ln>
              <a:effectLst/>
            </p:spPr>
          </p:cxnSp>
        </p:grpSp>
        <p:sp>
          <p:nvSpPr>
            <p:cNvPr id="42" name="テキスト ボックス 41"/>
            <p:cNvSpPr txBox="1"/>
            <p:nvPr/>
          </p:nvSpPr>
          <p:spPr>
            <a:xfrm>
              <a:off x="8363167" y="4844018"/>
              <a:ext cx="303288"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smtClean="0">
                  <a:ln>
                    <a:noFill/>
                  </a:ln>
                  <a:solidFill>
                    <a:srgbClr val="333399"/>
                  </a:solidFill>
                  <a:effectLst/>
                  <a:uLnTx/>
                  <a:uFillTx/>
                  <a:latin typeface="Arial"/>
                  <a:ea typeface="ＭＳ Ｐゴシック"/>
                  <a:cs typeface="+mn-cs"/>
                </a:rPr>
                <a:t>||</a:t>
              </a:r>
              <a:endParaRPr kumimoji="1" lang="ja-JP" altLang="en-US" sz="1800" b="0" i="0" u="none" strike="noStrike" kern="1200" cap="none" spc="0" normalizeH="0" baseline="0" noProof="0" dirty="0">
                <a:ln>
                  <a:noFill/>
                </a:ln>
                <a:solidFill>
                  <a:srgbClr val="333399"/>
                </a:solidFill>
                <a:effectLst/>
                <a:uLnTx/>
                <a:uFillTx/>
                <a:latin typeface="Arial"/>
                <a:ea typeface="ＭＳ Ｐゴシック"/>
                <a:cs typeface="+mn-cs"/>
              </a:endParaRPr>
            </a:p>
          </p:txBody>
        </p:sp>
        <p:sp>
          <p:nvSpPr>
            <p:cNvPr id="44" name="テキスト ボックス 43"/>
            <p:cNvSpPr txBox="1"/>
            <p:nvPr/>
          </p:nvSpPr>
          <p:spPr>
            <a:xfrm>
              <a:off x="7502508" y="4074533"/>
              <a:ext cx="352982"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600" b="0" i="0" u="sng" strike="noStrike" kern="1200" cap="none" spc="0" normalizeH="0" baseline="0" noProof="0" dirty="0" smtClean="0">
                  <a:ln>
                    <a:noFill/>
                  </a:ln>
                  <a:solidFill>
                    <a:srgbClr val="333399"/>
                  </a:solidFill>
                  <a:effectLst/>
                  <a:uLnTx/>
                  <a:uFillTx/>
                  <a:latin typeface="Arial"/>
                  <a:ea typeface="ＭＳ Ｐゴシック"/>
                  <a:cs typeface="+mn-cs"/>
                </a:rPr>
                <a:t> | </a:t>
              </a:r>
              <a:endParaRPr kumimoji="1" lang="ja-JP" altLang="en-US" sz="1600" b="0" i="0" u="sng" strike="noStrike" kern="1200" cap="none" spc="0" normalizeH="0" baseline="0" noProof="0" dirty="0">
                <a:ln>
                  <a:noFill/>
                </a:ln>
                <a:solidFill>
                  <a:srgbClr val="333399"/>
                </a:solidFill>
                <a:effectLst/>
                <a:uLnTx/>
                <a:uFillTx/>
                <a:latin typeface="Arial"/>
                <a:ea typeface="ＭＳ Ｐゴシック"/>
                <a:cs typeface="+mn-cs"/>
              </a:endParaRPr>
            </a:p>
          </p:txBody>
        </p:sp>
      </p:grpSp>
      <p:pic>
        <p:nvPicPr>
          <p:cNvPr id="55" name="図 54"/>
          <p:cNvPicPr>
            <a:picLocks noChangeAspect="1"/>
          </p:cNvPicPr>
          <p:nvPr/>
        </p:nvPicPr>
        <p:blipFill>
          <a:blip r:embed="rId8"/>
          <a:stretch>
            <a:fillRect/>
          </a:stretch>
        </p:blipFill>
        <p:spPr>
          <a:xfrm>
            <a:off x="914579" y="2953631"/>
            <a:ext cx="4337417" cy="763575"/>
          </a:xfrm>
          <a:prstGeom prst="rect">
            <a:avLst/>
          </a:prstGeom>
        </p:spPr>
      </p:pic>
      <p:sp>
        <p:nvSpPr>
          <p:cNvPr id="61" name="テキスト ボックス 60"/>
          <p:cNvSpPr txBox="1"/>
          <p:nvPr/>
        </p:nvSpPr>
        <p:spPr>
          <a:xfrm>
            <a:off x="2663701" y="3847762"/>
            <a:ext cx="2069797"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dirty="0" smtClean="0">
                <a:ln>
                  <a:noFill/>
                </a:ln>
                <a:solidFill>
                  <a:srgbClr val="000000"/>
                </a:solidFill>
                <a:effectLst/>
                <a:uLnTx/>
                <a:uFillTx/>
                <a:latin typeface="Arial" panose="020B0604020202020204" pitchFamily="34" charset="0"/>
                <a:ea typeface="ＭＳ Ｐゴシック"/>
                <a:cs typeface="Arial" panose="020B0604020202020204" pitchFamily="34" charset="0"/>
              </a:rPr>
              <a:t>: Magnetic dipole</a:t>
            </a:r>
            <a:endParaRPr kumimoji="1" lang="ja-JP" altLang="en-US" sz="18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Arial" panose="020B0604020202020204" pitchFamily="34" charset="0"/>
            </a:endParaRPr>
          </a:p>
        </p:txBody>
      </p:sp>
      <p:graphicFrame>
        <p:nvGraphicFramePr>
          <p:cNvPr id="62" name="オブジェクト 61"/>
          <p:cNvGraphicFramePr>
            <a:graphicFrameLocks noChangeAspect="1"/>
          </p:cNvGraphicFramePr>
          <p:nvPr>
            <p:extLst/>
          </p:nvPr>
        </p:nvGraphicFramePr>
        <p:xfrm>
          <a:off x="1084263" y="3836465"/>
          <a:ext cx="1662112" cy="415925"/>
        </p:xfrm>
        <a:graphic>
          <a:graphicData uri="http://schemas.openxmlformats.org/presentationml/2006/ole">
            <mc:AlternateContent xmlns:mc="http://schemas.openxmlformats.org/markup-compatibility/2006">
              <mc:Choice xmlns:v="urn:schemas-microsoft-com:vml" Requires="v">
                <p:oleObj spid="_x0000_s143443" name="数式" r:id="rId9" imgW="863280" imgH="215640" progId="Equation.3">
                  <p:embed/>
                </p:oleObj>
              </mc:Choice>
              <mc:Fallback>
                <p:oleObj name="数式" r:id="rId9" imgW="863280" imgH="215640" progId="Equation.3">
                  <p:embed/>
                  <p:pic>
                    <p:nvPicPr>
                      <p:cNvPr id="62" name="オブジェクト 61"/>
                      <p:cNvPicPr/>
                      <p:nvPr/>
                    </p:nvPicPr>
                    <p:blipFill>
                      <a:blip r:embed="rId10"/>
                      <a:stretch>
                        <a:fillRect/>
                      </a:stretch>
                    </p:blipFill>
                    <p:spPr>
                      <a:xfrm>
                        <a:off x="1084263" y="3836465"/>
                        <a:ext cx="1662112" cy="415925"/>
                      </a:xfrm>
                      <a:prstGeom prst="rect">
                        <a:avLst/>
                      </a:prstGeom>
                      <a:noFill/>
                      <a:ln>
                        <a:noFill/>
                      </a:ln>
                    </p:spPr>
                  </p:pic>
                </p:oleObj>
              </mc:Fallback>
            </mc:AlternateContent>
          </a:graphicData>
        </a:graphic>
      </p:graphicFrame>
      <p:sp>
        <p:nvSpPr>
          <p:cNvPr id="63" name="正方形/長方形 62"/>
          <p:cNvSpPr/>
          <p:nvPr/>
        </p:nvSpPr>
        <p:spPr bwMode="auto">
          <a:xfrm>
            <a:off x="3635896" y="3109723"/>
            <a:ext cx="1616100" cy="41793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smtClean="0">
              <a:ln>
                <a:noFill/>
              </a:ln>
              <a:solidFill>
                <a:srgbClr val="000000"/>
              </a:solidFill>
              <a:effectLst/>
              <a:uLnTx/>
              <a:uFillTx/>
              <a:latin typeface="Times New Roman" pitchFamily="18" charset="0"/>
              <a:ea typeface="ＭＳ Ｐゴシック" pitchFamily="50" charset="-128"/>
              <a:cs typeface="+mn-cs"/>
            </a:endParaRPr>
          </a:p>
        </p:txBody>
      </p:sp>
      <p:sp>
        <p:nvSpPr>
          <p:cNvPr id="80" name="テキスト ボックス 79"/>
          <p:cNvSpPr txBox="1"/>
          <p:nvPr/>
        </p:nvSpPr>
        <p:spPr>
          <a:xfrm rot="16200000">
            <a:off x="1811344" y="2909682"/>
            <a:ext cx="595035" cy="830997"/>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4800" b="0" i="0" u="none" strike="noStrike" kern="1200" cap="none" spc="0" normalizeH="0" baseline="0" noProof="0" dirty="0" smtClean="0">
                <a:ln>
                  <a:noFill/>
                </a:ln>
                <a:solidFill>
                  <a:srgbClr val="FF0000"/>
                </a:solidFill>
                <a:effectLst/>
                <a:uLnTx/>
                <a:uFillTx/>
                <a:latin typeface="Arial"/>
                <a:ea typeface="ＭＳ Ｐゴシック"/>
                <a:cs typeface="+mn-cs"/>
              </a:rPr>
              <a:t>X</a:t>
            </a:r>
            <a:endParaRPr kumimoji="1" lang="ja-JP" altLang="en-US" sz="4800" b="0" i="0" u="none" strike="noStrike" kern="1200" cap="none" spc="0" normalizeH="0" baseline="0" noProof="0" dirty="0">
              <a:ln>
                <a:noFill/>
              </a:ln>
              <a:solidFill>
                <a:srgbClr val="FF0000"/>
              </a:solidFill>
              <a:effectLst/>
              <a:uLnTx/>
              <a:uFillTx/>
              <a:latin typeface="Arial"/>
              <a:ea typeface="ＭＳ Ｐゴシック"/>
              <a:cs typeface="+mn-cs"/>
            </a:endParaRPr>
          </a:p>
        </p:txBody>
      </p:sp>
      <p:sp>
        <p:nvSpPr>
          <p:cNvPr id="81" name="角丸四角形 80"/>
          <p:cNvSpPr/>
          <p:nvPr/>
        </p:nvSpPr>
        <p:spPr bwMode="auto">
          <a:xfrm>
            <a:off x="3005265" y="3163766"/>
            <a:ext cx="427853" cy="296971"/>
          </a:xfrm>
          <a:prstGeom prst="roundRect">
            <a:avLst/>
          </a:prstGeom>
          <a:solidFill>
            <a:srgbClr val="C00000">
              <a:alpha val="23922"/>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en-US" sz="2000" b="0" i="0" u="none" strike="noStrike" kern="1200" cap="none" spc="0" normalizeH="0" baseline="0" noProof="0" smtClean="0">
              <a:ln>
                <a:noFill/>
              </a:ln>
              <a:solidFill>
                <a:prstClr val="black"/>
              </a:solidFill>
              <a:effectLst/>
              <a:uLnTx/>
              <a:uFillTx/>
              <a:latin typeface="Arial" pitchFamily="34" charset="0"/>
              <a:ea typeface="ＭＳ Ｐゴシック" pitchFamily="50" charset="-128"/>
              <a:cs typeface="+mn-cs"/>
            </a:endParaRPr>
          </a:p>
        </p:txBody>
      </p:sp>
      <p:sp>
        <p:nvSpPr>
          <p:cNvPr id="82" name="角丸四角形 81"/>
          <p:cNvSpPr/>
          <p:nvPr/>
        </p:nvSpPr>
        <p:spPr bwMode="auto">
          <a:xfrm>
            <a:off x="956903" y="3873984"/>
            <a:ext cx="3831121" cy="359335"/>
          </a:xfrm>
          <a:prstGeom prst="roundRect">
            <a:avLst/>
          </a:prstGeom>
          <a:solidFill>
            <a:srgbClr val="C00000">
              <a:alpha val="23922"/>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en-US" sz="2000" b="0" i="0" u="none" strike="noStrike" kern="1200" cap="none" spc="0" normalizeH="0" baseline="0" noProof="0" smtClean="0">
              <a:ln>
                <a:noFill/>
              </a:ln>
              <a:solidFill>
                <a:prstClr val="black"/>
              </a:solidFill>
              <a:effectLst/>
              <a:uLnTx/>
              <a:uFillTx/>
              <a:latin typeface="Arial" pitchFamily="34" charset="0"/>
              <a:ea typeface="ＭＳ Ｐゴシック" pitchFamily="50" charset="-128"/>
              <a:cs typeface="+mn-cs"/>
            </a:endParaRPr>
          </a:p>
        </p:txBody>
      </p:sp>
      <p:pic>
        <p:nvPicPr>
          <p:cNvPr id="9" name="図 8"/>
          <p:cNvPicPr>
            <a:picLocks noChangeAspect="1"/>
          </p:cNvPicPr>
          <p:nvPr/>
        </p:nvPicPr>
        <p:blipFill>
          <a:blip r:embed="rId11"/>
          <a:stretch>
            <a:fillRect/>
          </a:stretch>
        </p:blipFill>
        <p:spPr>
          <a:xfrm>
            <a:off x="4108788" y="3046894"/>
            <a:ext cx="1228016" cy="653368"/>
          </a:xfrm>
          <a:prstGeom prst="rect">
            <a:avLst/>
          </a:prstGeom>
        </p:spPr>
      </p:pic>
      <p:sp>
        <p:nvSpPr>
          <p:cNvPr id="85" name="テキスト ボックス 84"/>
          <p:cNvSpPr txBox="1"/>
          <p:nvPr/>
        </p:nvSpPr>
        <p:spPr>
          <a:xfrm>
            <a:off x="3778070" y="3054938"/>
            <a:ext cx="352982"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4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Arial" panose="020B0604020202020204" pitchFamily="34" charset="0"/>
                <a:sym typeface="Symbol" panose="05050102010706020507" pitchFamily="18" charset="2"/>
              </a:rPr>
              <a:t></a:t>
            </a:r>
            <a:endParaRPr kumimoji="1" lang="ja-JP" altLang="en-US" sz="2400" b="0" i="0" u="none" strike="noStrike" kern="1200" cap="none" spc="0" normalizeH="0" baseline="0" noProof="0" dirty="0">
              <a:ln>
                <a:noFill/>
              </a:ln>
              <a:solidFill>
                <a:srgbClr val="000000"/>
              </a:solidFill>
              <a:effectLst/>
              <a:uLnTx/>
              <a:uFillTx/>
              <a:latin typeface="Arial"/>
              <a:ea typeface="ＭＳ Ｐゴシック"/>
              <a:cs typeface="+mn-cs"/>
            </a:endParaRPr>
          </a:p>
        </p:txBody>
      </p:sp>
      <p:sp>
        <p:nvSpPr>
          <p:cNvPr id="83" name="角丸四角形 82"/>
          <p:cNvSpPr/>
          <p:nvPr/>
        </p:nvSpPr>
        <p:spPr bwMode="auto">
          <a:xfrm>
            <a:off x="4851717" y="3239166"/>
            <a:ext cx="427853" cy="296971"/>
          </a:xfrm>
          <a:prstGeom prst="roundRect">
            <a:avLst/>
          </a:prstGeom>
          <a:solidFill>
            <a:srgbClr val="C00000">
              <a:alpha val="23922"/>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en-US" sz="2000" b="0" i="0" u="none" strike="noStrike" kern="1200" cap="none" spc="0" normalizeH="0" baseline="0" noProof="0" smtClean="0">
              <a:ln>
                <a:noFill/>
              </a:ln>
              <a:solidFill>
                <a:prstClr val="black"/>
              </a:solidFill>
              <a:effectLst/>
              <a:uLnTx/>
              <a:uFillTx/>
              <a:latin typeface="Arial" pitchFamily="34" charset="0"/>
              <a:ea typeface="ＭＳ Ｐゴシック" pitchFamily="50" charset="-128"/>
              <a:cs typeface="+mn-cs"/>
            </a:endParaRPr>
          </a:p>
        </p:txBody>
      </p:sp>
      <p:sp>
        <p:nvSpPr>
          <p:cNvPr id="84" name="角丸四角形 83"/>
          <p:cNvSpPr/>
          <p:nvPr/>
        </p:nvSpPr>
        <p:spPr bwMode="auto">
          <a:xfrm>
            <a:off x="6565806" y="5517251"/>
            <a:ext cx="1624768" cy="359335"/>
          </a:xfrm>
          <a:prstGeom prst="roundRect">
            <a:avLst/>
          </a:prstGeom>
          <a:solidFill>
            <a:srgbClr val="0000CC">
              <a:alpha val="23922"/>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en-US" sz="2000" b="0" i="0" u="none" strike="noStrike" kern="1200" cap="none" spc="0" normalizeH="0" baseline="0" noProof="0" smtClean="0">
              <a:ln>
                <a:noFill/>
              </a:ln>
              <a:solidFill>
                <a:prstClr val="black"/>
              </a:solidFill>
              <a:effectLst/>
              <a:uLnTx/>
              <a:uFillTx/>
              <a:latin typeface="Arial" pitchFamily="34" charset="0"/>
              <a:ea typeface="ＭＳ Ｐゴシック" pitchFamily="50" charset="-128"/>
              <a:cs typeface="+mn-cs"/>
            </a:endParaRPr>
          </a:p>
        </p:txBody>
      </p:sp>
      <p:grpSp>
        <p:nvGrpSpPr>
          <p:cNvPr id="64" name="グループ化 63"/>
          <p:cNvGrpSpPr/>
          <p:nvPr/>
        </p:nvGrpSpPr>
        <p:grpSpPr>
          <a:xfrm>
            <a:off x="6192750" y="1056973"/>
            <a:ext cx="2706503" cy="2998166"/>
            <a:chOff x="6443004" y="874097"/>
            <a:chExt cx="2706503" cy="2998166"/>
          </a:xfrm>
        </p:grpSpPr>
        <p:grpSp>
          <p:nvGrpSpPr>
            <p:cNvPr id="65" name="グループ化 64"/>
            <p:cNvGrpSpPr/>
            <p:nvPr/>
          </p:nvGrpSpPr>
          <p:grpSpPr>
            <a:xfrm>
              <a:off x="7294946" y="3237492"/>
              <a:ext cx="1224136" cy="634771"/>
              <a:chOff x="6920790" y="4938123"/>
              <a:chExt cx="1224136" cy="634771"/>
            </a:xfrm>
          </p:grpSpPr>
          <p:sp>
            <p:nvSpPr>
              <p:cNvPr id="100" name="フローチャート: 磁気ディスク 99"/>
              <p:cNvSpPr/>
              <p:nvPr/>
            </p:nvSpPr>
            <p:spPr bwMode="auto">
              <a:xfrm>
                <a:off x="6920790" y="4938123"/>
                <a:ext cx="1224136" cy="634771"/>
              </a:xfrm>
              <a:prstGeom prst="flowChartMagneticDisk">
                <a:avLst/>
              </a:prstGeom>
              <a:solidFill>
                <a:srgbClr val="C00000">
                  <a:alpha val="41176"/>
                </a:srgbClr>
              </a:solidFill>
              <a:ln w="9525" cap="flat" cmpd="sng" algn="ctr">
                <a:solidFill>
                  <a:srgbClr val="000000"/>
                </a:solidFill>
                <a:prstDash val="solid"/>
                <a:round/>
                <a:headEnd type="none" w="med" len="med"/>
                <a:tailEnd type="none" w="med" len="me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600" b="0" i="0" u="none" strike="noStrike" kern="0" cap="none" spc="0" normalizeH="0" baseline="0" noProof="0" smtClean="0">
                  <a:ln>
                    <a:noFill/>
                  </a:ln>
                  <a:solidFill>
                    <a:srgbClr val="000000"/>
                  </a:solidFill>
                  <a:effectLst/>
                  <a:uLnTx/>
                  <a:uFillTx/>
                  <a:latin typeface="Arial" charset="0"/>
                  <a:ea typeface="ＭＳ Ｐゴシック"/>
                  <a:cs typeface="+mn-cs"/>
                </a:endParaRPr>
              </a:p>
            </p:txBody>
          </p:sp>
          <p:sp>
            <p:nvSpPr>
              <p:cNvPr id="101" name="テキスト ボックス 100"/>
              <p:cNvSpPr txBox="1"/>
              <p:nvPr/>
            </p:nvSpPr>
            <p:spPr>
              <a:xfrm>
                <a:off x="7034679" y="5120729"/>
                <a:ext cx="1005403" cy="369332"/>
              </a:xfrm>
              <a:prstGeom prst="rect">
                <a:avLst/>
              </a:prstGeom>
              <a:noFill/>
              <a:ln>
                <a:noFill/>
              </a:ln>
            </p:spPr>
            <p:txBody>
              <a:bodyPr wrap="none" rtlCol="0">
                <a:spAutoFit/>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en-US" altLang="ja-JP" sz="1800" b="1" i="0" u="none" strike="noStrike" kern="1200" cap="none" spc="0" normalizeH="0" baseline="0" noProof="0" dirty="0" smtClean="0">
                    <a:ln>
                      <a:noFill/>
                    </a:ln>
                    <a:solidFill>
                      <a:srgbClr val="C00000"/>
                    </a:solidFill>
                    <a:effectLst/>
                    <a:uLnTx/>
                    <a:uFillTx/>
                    <a:latin typeface="Arial" charset="0"/>
                    <a:ea typeface="ＭＳ Ｐゴシック"/>
                    <a:cs typeface="+mn-cs"/>
                  </a:rPr>
                  <a:t>Sample</a:t>
                </a:r>
                <a:endParaRPr kumimoji="1" lang="ja-JP" altLang="en-US" sz="1800" b="1" i="0" u="none" strike="noStrike" kern="1200" cap="none" spc="0" normalizeH="0" baseline="0" noProof="0" dirty="0">
                  <a:ln>
                    <a:noFill/>
                  </a:ln>
                  <a:solidFill>
                    <a:srgbClr val="C00000"/>
                  </a:solidFill>
                  <a:effectLst/>
                  <a:uLnTx/>
                  <a:uFillTx/>
                  <a:latin typeface="Arial" charset="0"/>
                  <a:ea typeface="ＭＳ Ｐゴシック"/>
                  <a:cs typeface="+mn-cs"/>
                </a:endParaRPr>
              </a:p>
            </p:txBody>
          </p:sp>
        </p:grpSp>
        <p:sp>
          <p:nvSpPr>
            <p:cNvPr id="66" name="Text Box 51"/>
            <p:cNvSpPr txBox="1">
              <a:spLocks noChangeArrowheads="1"/>
            </p:cNvSpPr>
            <p:nvPr/>
          </p:nvSpPr>
          <p:spPr bwMode="auto">
            <a:xfrm flipH="1">
              <a:off x="8454338" y="1907201"/>
              <a:ext cx="695169" cy="363736"/>
            </a:xfrm>
            <a:prstGeom prst="rect">
              <a:avLst/>
            </a:prstGeom>
            <a:noFill/>
            <a:ln w="9525">
              <a:noFill/>
              <a:miter lim="800000"/>
              <a:headEnd/>
              <a:tailEnd/>
            </a:ln>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2000" b="1" i="1" u="none" strike="noStrike" kern="1200" cap="none" spc="0" normalizeH="0" baseline="0" noProof="0" dirty="0" err="1">
                  <a:ln>
                    <a:noFill/>
                  </a:ln>
                  <a:solidFill>
                    <a:srgbClr val="FF0000"/>
                  </a:solidFill>
                  <a:effectLst/>
                  <a:uLnTx/>
                  <a:uFillTx/>
                  <a:latin typeface="Arial" charset="0"/>
                  <a:ea typeface="ＭＳ Ｐゴシック" pitchFamily="50" charset="-128"/>
                  <a:cs typeface="+mn-cs"/>
                </a:rPr>
                <a:t>h</a:t>
              </a:r>
              <a:r>
                <a:rPr kumimoji="1" lang="en-US" altLang="ja-JP" sz="2000" b="1" i="1" u="none" strike="noStrike" kern="1200" cap="none" spc="0" normalizeH="0" baseline="0" noProof="0" dirty="0" err="1">
                  <a:ln>
                    <a:noFill/>
                  </a:ln>
                  <a:solidFill>
                    <a:srgbClr val="FF0000"/>
                  </a:solidFill>
                  <a:effectLst/>
                  <a:uLnTx/>
                  <a:uFillTx/>
                  <a:latin typeface="Symbol" pitchFamily="18" charset="2"/>
                  <a:ea typeface="ＭＳ Ｐゴシック" pitchFamily="50" charset="-128"/>
                  <a:cs typeface="+mn-cs"/>
                </a:rPr>
                <a:t>n</a:t>
              </a:r>
              <a:endParaRPr kumimoji="1" lang="en-US" altLang="ja-JP" sz="2000" b="1" i="1" u="none" strike="noStrike" kern="1200" cap="none" spc="0" normalizeH="0" baseline="0" noProof="0" dirty="0">
                <a:ln>
                  <a:noFill/>
                </a:ln>
                <a:solidFill>
                  <a:srgbClr val="FF0000"/>
                </a:solidFill>
                <a:effectLst/>
                <a:uLnTx/>
                <a:uFillTx/>
                <a:latin typeface="Symbol" pitchFamily="18" charset="2"/>
                <a:ea typeface="ＭＳ Ｐゴシック" pitchFamily="50" charset="-128"/>
                <a:cs typeface="+mn-cs"/>
              </a:endParaRPr>
            </a:p>
          </p:txBody>
        </p:sp>
        <p:grpSp>
          <p:nvGrpSpPr>
            <p:cNvPr id="67" name="グループ化 66"/>
            <p:cNvGrpSpPr/>
            <p:nvPr/>
          </p:nvGrpSpPr>
          <p:grpSpPr>
            <a:xfrm rot="18991396">
              <a:off x="7540947" y="874097"/>
              <a:ext cx="621061" cy="1824295"/>
              <a:chOff x="1465142" y="4925555"/>
              <a:chExt cx="621061" cy="1824295"/>
            </a:xfrm>
          </p:grpSpPr>
          <p:sp>
            <p:nvSpPr>
              <p:cNvPr id="98" name="右矢印 97"/>
              <p:cNvSpPr/>
              <p:nvPr/>
            </p:nvSpPr>
            <p:spPr>
              <a:xfrm rot="17030380" flipV="1">
                <a:off x="611539" y="5779158"/>
                <a:ext cx="1824295" cy="117090"/>
              </a:xfrm>
              <a:prstGeom prst="rightArrow">
                <a:avLst>
                  <a:gd name="adj1" fmla="val 50000"/>
                  <a:gd name="adj2" fmla="val 136116"/>
                </a:avLst>
              </a:prstGeom>
              <a:solidFill>
                <a:srgbClr val="0000FF">
                  <a:alpha val="20000"/>
                </a:srgbClr>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2000" b="0" i="0" u="none" strike="noStrike" kern="1200" cap="none" spc="0" normalizeH="0" baseline="0" noProof="0">
                  <a:ln>
                    <a:noFill/>
                  </a:ln>
                  <a:solidFill>
                    <a:srgbClr val="002060"/>
                  </a:solidFill>
                  <a:effectLst/>
                  <a:uLnTx/>
                  <a:uFillTx/>
                  <a:latin typeface="Arial"/>
                  <a:ea typeface="ＭＳ Ｐゴシック"/>
                  <a:cs typeface="+mn-cs"/>
                </a:endParaRPr>
              </a:p>
            </p:txBody>
          </p:sp>
          <p:sp>
            <p:nvSpPr>
              <p:cNvPr id="99" name="テキスト ボックス 98"/>
              <p:cNvSpPr txBox="1"/>
              <p:nvPr/>
            </p:nvSpPr>
            <p:spPr>
              <a:xfrm rot="2791782">
                <a:off x="1700841" y="5228299"/>
                <a:ext cx="370614" cy="400110"/>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en-US" altLang="ja-JP" sz="2000" b="1" i="1" u="none" strike="noStrike" kern="1200" cap="none" spc="0" normalizeH="0" baseline="0" noProof="0" dirty="0" smtClean="0">
                    <a:ln>
                      <a:noFill/>
                    </a:ln>
                    <a:solidFill>
                      <a:srgbClr val="000066"/>
                    </a:solidFill>
                    <a:effectLst/>
                    <a:uLnTx/>
                    <a:uFillTx/>
                    <a:latin typeface="Arial" charset="0"/>
                    <a:ea typeface="ＭＳ Ｐゴシック" pitchFamily="50" charset="-128"/>
                    <a:cs typeface="+mn-cs"/>
                  </a:rPr>
                  <a:t>H</a:t>
                </a:r>
                <a:endParaRPr kumimoji="1" lang="ja-JP" altLang="en-US" sz="2000" b="1" i="1" u="none" strike="noStrike" kern="1200" cap="none" spc="0" normalizeH="0" baseline="0" noProof="0" dirty="0">
                  <a:ln>
                    <a:noFill/>
                  </a:ln>
                  <a:solidFill>
                    <a:srgbClr val="000066"/>
                  </a:solidFill>
                  <a:effectLst/>
                  <a:uLnTx/>
                  <a:uFillTx/>
                  <a:latin typeface="Arial" charset="0"/>
                  <a:ea typeface="ＭＳ Ｐゴシック" pitchFamily="50" charset="-128"/>
                  <a:cs typeface="+mn-cs"/>
                </a:endParaRPr>
              </a:p>
            </p:txBody>
          </p:sp>
        </p:grpSp>
        <p:sp>
          <p:nvSpPr>
            <p:cNvPr id="70" name="テキスト ボックス 69"/>
            <p:cNvSpPr txBox="1"/>
            <p:nvPr/>
          </p:nvSpPr>
          <p:spPr>
            <a:xfrm rot="21540356">
              <a:off x="6443004" y="2593277"/>
              <a:ext cx="748923" cy="400110"/>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en-US" altLang="ja-JP" sz="2000" b="1" i="1" u="none" strike="noStrike" kern="1200" cap="none" spc="0" normalizeH="0" baseline="0" noProof="0" dirty="0" err="1" smtClean="0">
                  <a:ln>
                    <a:noFill/>
                  </a:ln>
                  <a:solidFill>
                    <a:srgbClr val="000066"/>
                  </a:solidFill>
                  <a:effectLst/>
                  <a:uLnTx/>
                  <a:uFillTx/>
                  <a:latin typeface="Arial" charset="0"/>
                  <a:ea typeface="ＭＳ Ｐゴシック" pitchFamily="50" charset="-128"/>
                  <a:cs typeface="+mn-cs"/>
                </a:rPr>
                <a:t>M</a:t>
              </a:r>
              <a:r>
                <a:rPr kumimoji="1" lang="en-US" altLang="ja-JP" sz="2000" b="1" i="0" u="none" strike="noStrike" kern="1200" cap="none" spc="0" normalizeH="0" baseline="-25000" noProof="0" dirty="0" err="1" smtClean="0">
                  <a:ln>
                    <a:noFill/>
                  </a:ln>
                  <a:solidFill>
                    <a:srgbClr val="000066"/>
                  </a:solidFill>
                  <a:effectLst/>
                  <a:uLnTx/>
                  <a:uFillTx/>
                  <a:latin typeface="Arial" charset="0"/>
                  <a:ea typeface="ＭＳ Ｐゴシック" pitchFamily="50" charset="-128"/>
                  <a:cs typeface="+mn-cs"/>
                </a:rPr>
                <a:t>spin</a:t>
              </a:r>
              <a:endParaRPr kumimoji="1" lang="ja-JP" altLang="en-US" sz="2000" b="1" i="0" u="none" strike="noStrike" kern="1200" cap="none" spc="0" normalizeH="0" baseline="-25000" noProof="0" dirty="0">
                <a:ln>
                  <a:noFill/>
                </a:ln>
                <a:solidFill>
                  <a:srgbClr val="000066"/>
                </a:solidFill>
                <a:effectLst/>
                <a:uLnTx/>
                <a:uFillTx/>
                <a:latin typeface="Arial" charset="0"/>
                <a:ea typeface="ＭＳ Ｐゴシック" pitchFamily="50" charset="-128"/>
                <a:cs typeface="+mn-cs"/>
              </a:endParaRPr>
            </a:p>
          </p:txBody>
        </p:sp>
        <p:grpSp>
          <p:nvGrpSpPr>
            <p:cNvPr id="86" name="グループ化 85"/>
            <p:cNvGrpSpPr/>
            <p:nvPr/>
          </p:nvGrpSpPr>
          <p:grpSpPr>
            <a:xfrm rot="21234511">
              <a:off x="7504806" y="2597425"/>
              <a:ext cx="502061" cy="764398"/>
              <a:chOff x="885829" y="5389407"/>
              <a:chExt cx="502061" cy="764398"/>
            </a:xfrm>
          </p:grpSpPr>
          <p:sp>
            <p:nvSpPr>
              <p:cNvPr id="96" name="テキスト ボックス 95"/>
              <p:cNvSpPr txBox="1"/>
              <p:nvPr/>
            </p:nvSpPr>
            <p:spPr>
              <a:xfrm rot="365489">
                <a:off x="885829" y="5389407"/>
                <a:ext cx="502061" cy="400110"/>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en-US" altLang="ja-JP" sz="2000" b="1" i="1" u="none" strike="noStrike" kern="1200" cap="none" spc="0" normalizeH="0" baseline="0" noProof="0" dirty="0" smtClean="0">
                    <a:ln>
                      <a:noFill/>
                    </a:ln>
                    <a:solidFill>
                      <a:srgbClr val="660033"/>
                    </a:solidFill>
                    <a:effectLst/>
                    <a:uLnTx/>
                    <a:uFillTx/>
                    <a:latin typeface="Arial" charset="0"/>
                    <a:ea typeface="ＭＳ Ｐゴシック" pitchFamily="50" charset="-128"/>
                    <a:cs typeface="+mn-cs"/>
                  </a:rPr>
                  <a:t>M</a:t>
                </a:r>
                <a:r>
                  <a:rPr kumimoji="1" lang="en-US" altLang="ja-JP" sz="2000" b="1" i="0" u="none" strike="noStrike" kern="1200" cap="none" spc="0" normalizeH="0" baseline="-25000" noProof="0" dirty="0" smtClean="0">
                    <a:ln>
                      <a:noFill/>
                    </a:ln>
                    <a:solidFill>
                      <a:srgbClr val="660033"/>
                    </a:solidFill>
                    <a:effectLst/>
                    <a:uLnTx/>
                    <a:uFillTx/>
                    <a:latin typeface="Arial" charset="0"/>
                    <a:ea typeface="ＭＳ Ｐゴシック" pitchFamily="50" charset="-128"/>
                    <a:cs typeface="+mn-cs"/>
                  </a:rPr>
                  <a:t>T</a:t>
                </a:r>
                <a:endParaRPr kumimoji="1" lang="ja-JP" altLang="en-US" sz="2000" b="1" i="0" u="none" strike="noStrike" kern="1200" cap="none" spc="0" normalizeH="0" baseline="0" noProof="0" dirty="0">
                  <a:ln>
                    <a:noFill/>
                  </a:ln>
                  <a:solidFill>
                    <a:srgbClr val="660033"/>
                  </a:solidFill>
                  <a:effectLst/>
                  <a:uLnTx/>
                  <a:uFillTx/>
                  <a:latin typeface="Arial" charset="0"/>
                  <a:ea typeface="ＭＳ Ｐゴシック" pitchFamily="50" charset="-128"/>
                  <a:cs typeface="+mn-cs"/>
                </a:endParaRPr>
              </a:p>
            </p:txBody>
          </p:sp>
          <p:sp>
            <p:nvSpPr>
              <p:cNvPr id="97" name="右矢印 96"/>
              <p:cNvSpPr/>
              <p:nvPr/>
            </p:nvSpPr>
            <p:spPr>
              <a:xfrm rot="6418795" flipH="1">
                <a:off x="1050194" y="5842327"/>
                <a:ext cx="507594" cy="115361"/>
              </a:xfrm>
              <a:prstGeom prst="rightArrow">
                <a:avLst>
                  <a:gd name="adj1" fmla="val 50000"/>
                  <a:gd name="adj2" fmla="val 136116"/>
                </a:avLst>
              </a:prstGeom>
              <a:solidFill>
                <a:srgbClr val="CC66FF"/>
              </a:solidFill>
              <a:ln>
                <a:solidFill>
                  <a:srgbClr val="66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2000" b="0" i="0" u="none" strike="noStrike" kern="1200" cap="none" spc="0" normalizeH="0" baseline="0" noProof="0">
                  <a:ln>
                    <a:noFill/>
                  </a:ln>
                  <a:solidFill>
                    <a:srgbClr val="002060"/>
                  </a:solidFill>
                  <a:effectLst/>
                  <a:uLnTx/>
                  <a:uFillTx/>
                  <a:latin typeface="Arial"/>
                  <a:ea typeface="ＭＳ Ｐゴシック"/>
                  <a:cs typeface="+mn-cs"/>
                </a:endParaRPr>
              </a:p>
            </p:txBody>
          </p:sp>
        </p:grpSp>
        <p:cxnSp>
          <p:nvCxnSpPr>
            <p:cNvPr id="87" name="直線矢印コネクタ 86"/>
            <p:cNvCxnSpPr/>
            <p:nvPr/>
          </p:nvCxnSpPr>
          <p:spPr bwMode="auto">
            <a:xfrm flipH="1">
              <a:off x="7964227" y="2288193"/>
              <a:ext cx="769563" cy="1001562"/>
            </a:xfrm>
            <a:prstGeom prst="straightConnector1">
              <a:avLst/>
            </a:prstGeom>
            <a:solidFill>
              <a:schemeClr val="accent1"/>
            </a:solidFill>
            <a:ln w="38100" cap="flat" cmpd="sng" algn="ctr">
              <a:solidFill>
                <a:srgbClr val="FF0000"/>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88" name="図 87"/>
            <p:cNvPicPr>
              <a:picLocks noChangeAspect="1"/>
            </p:cNvPicPr>
            <p:nvPr/>
          </p:nvPicPr>
          <p:blipFill>
            <a:blip r:embed="rId5"/>
            <a:stretch>
              <a:fillRect/>
            </a:stretch>
          </p:blipFill>
          <p:spPr>
            <a:xfrm>
              <a:off x="8255583" y="1642288"/>
              <a:ext cx="243315" cy="343501"/>
            </a:xfrm>
            <a:prstGeom prst="rect">
              <a:avLst/>
            </a:prstGeom>
          </p:spPr>
        </p:pic>
        <p:cxnSp>
          <p:nvCxnSpPr>
            <p:cNvPr id="89" name="直線矢印コネクタ 88"/>
            <p:cNvCxnSpPr/>
            <p:nvPr/>
          </p:nvCxnSpPr>
          <p:spPr bwMode="auto">
            <a:xfrm flipV="1">
              <a:off x="8350783" y="1658259"/>
              <a:ext cx="378071" cy="455967"/>
            </a:xfrm>
            <a:prstGeom prst="straightConnector1">
              <a:avLst/>
            </a:prstGeom>
            <a:solidFill>
              <a:schemeClr val="accent1"/>
            </a:solidFill>
            <a:ln w="38100"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0" name="右矢印 89"/>
            <p:cNvSpPr/>
            <p:nvPr/>
          </p:nvSpPr>
          <p:spPr>
            <a:xfrm rot="1319628" flipH="1">
              <a:off x="7332877" y="3193692"/>
              <a:ext cx="558353" cy="115361"/>
            </a:xfrm>
            <a:prstGeom prst="rightArrow">
              <a:avLst>
                <a:gd name="adj1" fmla="val 50000"/>
                <a:gd name="adj2" fmla="val 136116"/>
              </a:avLst>
            </a:prstGeom>
            <a:solidFill>
              <a:srgbClr val="2190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2000" b="0" i="0" u="none" strike="noStrike" kern="1200" cap="none" spc="0" normalizeH="0" baseline="0" noProof="0">
                <a:ln>
                  <a:noFill/>
                </a:ln>
                <a:solidFill>
                  <a:srgbClr val="002060"/>
                </a:solidFill>
                <a:effectLst/>
                <a:uLnTx/>
                <a:uFillTx/>
                <a:latin typeface="Arial"/>
                <a:ea typeface="ＭＳ Ｐゴシック"/>
                <a:cs typeface="+mn-cs"/>
              </a:endParaRPr>
            </a:p>
          </p:txBody>
        </p:sp>
        <p:sp>
          <p:nvSpPr>
            <p:cNvPr id="91" name="テキスト ボックス 90"/>
            <p:cNvSpPr txBox="1"/>
            <p:nvPr/>
          </p:nvSpPr>
          <p:spPr>
            <a:xfrm rot="21540356">
              <a:off x="6668660" y="2935647"/>
              <a:ext cx="673582" cy="400110"/>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en-US" altLang="ja-JP" sz="2000" b="1" i="1" u="none" strike="noStrike" kern="1200" cap="none" spc="0" normalizeH="0" baseline="0" noProof="0" dirty="0" err="1" smtClean="0">
                  <a:ln>
                    <a:noFill/>
                  </a:ln>
                  <a:solidFill>
                    <a:srgbClr val="000066"/>
                  </a:solidFill>
                  <a:effectLst/>
                  <a:uLnTx/>
                  <a:uFillTx/>
                  <a:latin typeface="Arial" charset="0"/>
                  <a:ea typeface="ＭＳ Ｐゴシック" pitchFamily="50" charset="-128"/>
                  <a:cs typeface="+mn-cs"/>
                </a:rPr>
                <a:t>M</a:t>
              </a:r>
              <a:r>
                <a:rPr kumimoji="1" lang="en-US" altLang="ja-JP" sz="2000" b="1" i="0" u="none" strike="noStrike" kern="1200" cap="none" spc="0" normalizeH="0" baseline="-25000" noProof="0" dirty="0" err="1" smtClean="0">
                  <a:ln>
                    <a:noFill/>
                  </a:ln>
                  <a:solidFill>
                    <a:srgbClr val="000066"/>
                  </a:solidFill>
                  <a:effectLst/>
                  <a:uLnTx/>
                  <a:uFillTx/>
                  <a:latin typeface="Arial" charset="0"/>
                  <a:ea typeface="ＭＳ Ｐゴシック" pitchFamily="50" charset="-128"/>
                  <a:cs typeface="+mn-cs"/>
                </a:rPr>
                <a:t>orb</a:t>
              </a:r>
              <a:endParaRPr kumimoji="1" lang="ja-JP" altLang="en-US" sz="2000" b="1" i="0" u="none" strike="noStrike" kern="1200" cap="none" spc="0" normalizeH="0" baseline="-25000" noProof="0" dirty="0">
                <a:ln>
                  <a:noFill/>
                </a:ln>
                <a:solidFill>
                  <a:srgbClr val="000066"/>
                </a:solidFill>
                <a:effectLst/>
                <a:uLnTx/>
                <a:uFillTx/>
                <a:latin typeface="Arial" charset="0"/>
                <a:ea typeface="ＭＳ Ｐゴシック" pitchFamily="50" charset="-128"/>
                <a:cs typeface="+mn-cs"/>
              </a:endParaRPr>
            </a:p>
          </p:txBody>
        </p:sp>
        <p:sp>
          <p:nvSpPr>
            <p:cNvPr id="92" name="右矢印 91"/>
            <p:cNvSpPr/>
            <p:nvPr/>
          </p:nvSpPr>
          <p:spPr>
            <a:xfrm rot="2566066" flipH="1">
              <a:off x="6927243" y="2910500"/>
              <a:ext cx="1088073" cy="115361"/>
            </a:xfrm>
            <a:prstGeom prst="rightArrow">
              <a:avLst>
                <a:gd name="adj1" fmla="val 50000"/>
                <a:gd name="adj2" fmla="val 136116"/>
              </a:avLst>
            </a:prstGeom>
            <a:solidFill>
              <a:srgbClr val="2190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2000" b="0" i="0" u="none" strike="noStrike" kern="1200" cap="none" spc="0" normalizeH="0" baseline="0" noProof="0">
                <a:ln>
                  <a:noFill/>
                </a:ln>
                <a:solidFill>
                  <a:srgbClr val="002060"/>
                </a:solidFill>
                <a:effectLst/>
                <a:uLnTx/>
                <a:uFillTx/>
                <a:latin typeface="Arial"/>
                <a:ea typeface="ＭＳ Ｐゴシック"/>
                <a:cs typeface="+mn-cs"/>
              </a:endParaRPr>
            </a:p>
          </p:txBody>
        </p:sp>
        <p:grpSp>
          <p:nvGrpSpPr>
            <p:cNvPr id="93" name="グループ化 92"/>
            <p:cNvGrpSpPr/>
            <p:nvPr/>
          </p:nvGrpSpPr>
          <p:grpSpPr>
            <a:xfrm rot="18698192">
              <a:off x="7686574" y="2818233"/>
              <a:ext cx="393459" cy="393459"/>
              <a:chOff x="-396552" y="1556792"/>
              <a:chExt cx="576064" cy="576064"/>
            </a:xfrm>
          </p:grpSpPr>
          <p:cxnSp>
            <p:nvCxnSpPr>
              <p:cNvPr id="94" name="直線コネクタ 93"/>
              <p:cNvCxnSpPr/>
              <p:nvPr/>
            </p:nvCxnSpPr>
            <p:spPr bwMode="auto">
              <a:xfrm>
                <a:off x="-396552" y="1566863"/>
                <a:ext cx="576064" cy="0"/>
              </a:xfrm>
              <a:prstGeom prst="line">
                <a:avLst/>
              </a:prstGeom>
              <a:noFill/>
              <a:ln w="19050" cap="flat" cmpd="sng" algn="ctr">
                <a:solidFill>
                  <a:schemeClr val="tx1"/>
                </a:solidFill>
                <a:prstDash val="solid"/>
                <a:round/>
                <a:headEnd type="none" w="med" len="med"/>
                <a:tailEnd type="none" w="med" len="med"/>
              </a:ln>
              <a:effectLst/>
            </p:spPr>
          </p:cxnSp>
          <p:cxnSp>
            <p:nvCxnSpPr>
              <p:cNvPr id="95" name="直線コネクタ 94"/>
              <p:cNvCxnSpPr/>
              <p:nvPr/>
            </p:nvCxnSpPr>
            <p:spPr bwMode="auto">
              <a:xfrm rot="16200000">
                <a:off x="-108520" y="1844824"/>
                <a:ext cx="576064" cy="0"/>
              </a:xfrm>
              <a:prstGeom prst="line">
                <a:avLst/>
              </a:prstGeom>
              <a:noFill/>
              <a:ln w="19050" cap="flat" cmpd="sng" algn="ctr">
                <a:solidFill>
                  <a:schemeClr val="tx1"/>
                </a:solidFill>
                <a:prstDash val="solid"/>
                <a:round/>
                <a:headEnd type="none" w="med" len="med"/>
                <a:tailEnd type="none" w="med" len="med"/>
              </a:ln>
              <a:effectLst/>
            </p:spPr>
          </p:cxnSp>
        </p:grpSp>
      </p:grpSp>
    </p:spTree>
    <p:extLst>
      <p:ext uri="{BB962C8B-B14F-4D97-AF65-F5344CB8AC3E}">
        <p14:creationId xmlns:p14="http://schemas.microsoft.com/office/powerpoint/2010/main" val="2332919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0" grpId="0"/>
      <p:bldP spid="85" grpId="0"/>
      <p:bldP spid="8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 name="図 105"/>
          <p:cNvPicPr>
            <a:picLocks noChangeAspect="1"/>
          </p:cNvPicPr>
          <p:nvPr/>
        </p:nvPicPr>
        <p:blipFill>
          <a:blip r:embed="rId4"/>
          <a:stretch>
            <a:fillRect/>
          </a:stretch>
        </p:blipFill>
        <p:spPr>
          <a:xfrm>
            <a:off x="7393979" y="3320404"/>
            <a:ext cx="1114425" cy="828675"/>
          </a:xfrm>
          <a:prstGeom prst="rect">
            <a:avLst/>
          </a:prstGeom>
        </p:spPr>
      </p:pic>
      <p:pic>
        <p:nvPicPr>
          <p:cNvPr id="107" name="図 106"/>
          <p:cNvPicPr>
            <a:picLocks noChangeAspect="1"/>
          </p:cNvPicPr>
          <p:nvPr/>
        </p:nvPicPr>
        <p:blipFill>
          <a:blip r:embed="rId5"/>
          <a:stretch>
            <a:fillRect/>
          </a:stretch>
        </p:blipFill>
        <p:spPr>
          <a:xfrm>
            <a:off x="7508676" y="4796754"/>
            <a:ext cx="809625" cy="1152525"/>
          </a:xfrm>
          <a:prstGeom prst="rect">
            <a:avLst/>
          </a:prstGeom>
        </p:spPr>
      </p:pic>
      <p:pic>
        <p:nvPicPr>
          <p:cNvPr id="110" name="図 109"/>
          <p:cNvPicPr>
            <a:picLocks noChangeAspect="1"/>
          </p:cNvPicPr>
          <p:nvPr/>
        </p:nvPicPr>
        <p:blipFill>
          <a:blip r:embed="rId4"/>
          <a:stretch>
            <a:fillRect/>
          </a:stretch>
        </p:blipFill>
        <p:spPr>
          <a:xfrm>
            <a:off x="5953819" y="3320404"/>
            <a:ext cx="1114425" cy="828675"/>
          </a:xfrm>
          <a:prstGeom prst="rect">
            <a:avLst/>
          </a:prstGeom>
        </p:spPr>
      </p:pic>
      <p:pic>
        <p:nvPicPr>
          <p:cNvPr id="111" name="図 110"/>
          <p:cNvPicPr>
            <a:picLocks noChangeAspect="1"/>
          </p:cNvPicPr>
          <p:nvPr/>
        </p:nvPicPr>
        <p:blipFill>
          <a:blip r:embed="rId5"/>
          <a:stretch>
            <a:fillRect/>
          </a:stretch>
        </p:blipFill>
        <p:spPr>
          <a:xfrm>
            <a:off x="6068516" y="4796754"/>
            <a:ext cx="809625" cy="1152525"/>
          </a:xfrm>
          <a:prstGeom prst="rect">
            <a:avLst/>
          </a:prstGeom>
        </p:spPr>
      </p:pic>
      <p:pic>
        <p:nvPicPr>
          <p:cNvPr id="112" name="図 111"/>
          <p:cNvPicPr>
            <a:picLocks noChangeAspect="1"/>
          </p:cNvPicPr>
          <p:nvPr/>
        </p:nvPicPr>
        <p:blipFill>
          <a:blip r:embed="rId4"/>
          <a:stretch>
            <a:fillRect/>
          </a:stretch>
        </p:blipFill>
        <p:spPr>
          <a:xfrm>
            <a:off x="4619972" y="3284983"/>
            <a:ext cx="1114425" cy="828675"/>
          </a:xfrm>
          <a:prstGeom prst="rect">
            <a:avLst/>
          </a:prstGeom>
        </p:spPr>
      </p:pic>
      <p:pic>
        <p:nvPicPr>
          <p:cNvPr id="113" name="図 112"/>
          <p:cNvPicPr>
            <a:picLocks noChangeAspect="1"/>
          </p:cNvPicPr>
          <p:nvPr/>
        </p:nvPicPr>
        <p:blipFill>
          <a:blip r:embed="rId5"/>
          <a:stretch>
            <a:fillRect/>
          </a:stretch>
        </p:blipFill>
        <p:spPr>
          <a:xfrm>
            <a:off x="4734669" y="4761333"/>
            <a:ext cx="809625" cy="1152525"/>
          </a:xfrm>
          <a:prstGeom prst="rect">
            <a:avLst/>
          </a:prstGeom>
        </p:spPr>
      </p:pic>
      <p:pic>
        <p:nvPicPr>
          <p:cNvPr id="114" name="図 113"/>
          <p:cNvPicPr>
            <a:picLocks noChangeAspect="1"/>
          </p:cNvPicPr>
          <p:nvPr/>
        </p:nvPicPr>
        <p:blipFill>
          <a:blip r:embed="rId4"/>
          <a:stretch>
            <a:fillRect/>
          </a:stretch>
        </p:blipFill>
        <p:spPr>
          <a:xfrm>
            <a:off x="3073499" y="3320404"/>
            <a:ext cx="1114425" cy="828675"/>
          </a:xfrm>
          <a:prstGeom prst="rect">
            <a:avLst/>
          </a:prstGeom>
        </p:spPr>
      </p:pic>
      <p:pic>
        <p:nvPicPr>
          <p:cNvPr id="115" name="図 114"/>
          <p:cNvPicPr>
            <a:picLocks noChangeAspect="1"/>
          </p:cNvPicPr>
          <p:nvPr/>
        </p:nvPicPr>
        <p:blipFill>
          <a:blip r:embed="rId5"/>
          <a:stretch>
            <a:fillRect/>
          </a:stretch>
        </p:blipFill>
        <p:spPr>
          <a:xfrm>
            <a:off x="3188196" y="4796754"/>
            <a:ext cx="809625" cy="1152525"/>
          </a:xfrm>
          <a:prstGeom prst="rect">
            <a:avLst/>
          </a:prstGeom>
        </p:spPr>
      </p:pic>
      <p:pic>
        <p:nvPicPr>
          <p:cNvPr id="6" name="図 5"/>
          <p:cNvPicPr>
            <a:picLocks noChangeAspect="1"/>
          </p:cNvPicPr>
          <p:nvPr/>
        </p:nvPicPr>
        <p:blipFill>
          <a:blip r:embed="rId4"/>
          <a:stretch>
            <a:fillRect/>
          </a:stretch>
        </p:blipFill>
        <p:spPr>
          <a:xfrm>
            <a:off x="1595636" y="3320404"/>
            <a:ext cx="1114425" cy="828675"/>
          </a:xfrm>
          <a:prstGeom prst="rect">
            <a:avLst/>
          </a:prstGeom>
        </p:spPr>
      </p:pic>
      <p:pic>
        <p:nvPicPr>
          <p:cNvPr id="10" name="図 9"/>
          <p:cNvPicPr>
            <a:picLocks noChangeAspect="1"/>
          </p:cNvPicPr>
          <p:nvPr/>
        </p:nvPicPr>
        <p:blipFill>
          <a:blip r:embed="rId5"/>
          <a:stretch>
            <a:fillRect/>
          </a:stretch>
        </p:blipFill>
        <p:spPr>
          <a:xfrm>
            <a:off x="1739652" y="4796754"/>
            <a:ext cx="809625" cy="1152525"/>
          </a:xfrm>
          <a:prstGeom prst="rect">
            <a:avLst/>
          </a:prstGeom>
        </p:spPr>
      </p:pic>
      <p:sp>
        <p:nvSpPr>
          <p:cNvPr id="71" name="右矢印 70"/>
          <p:cNvSpPr/>
          <p:nvPr/>
        </p:nvSpPr>
        <p:spPr>
          <a:xfrm rot="5400000" flipH="1">
            <a:off x="1613699" y="5264270"/>
            <a:ext cx="1008000" cy="108000"/>
          </a:xfrm>
          <a:prstGeom prst="rightArrow">
            <a:avLst>
              <a:gd name="adj1" fmla="val 50000"/>
              <a:gd name="adj2" fmla="val 136116"/>
            </a:avLst>
          </a:prstGeom>
          <a:solidFill>
            <a:srgbClr val="2190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1600" b="0" i="0" u="none" strike="noStrike" kern="1200" cap="none" spc="0" normalizeH="0" baseline="0" noProof="0">
              <a:ln>
                <a:noFill/>
              </a:ln>
              <a:solidFill>
                <a:srgbClr val="002060"/>
              </a:solidFill>
              <a:effectLst/>
              <a:uLnTx/>
              <a:uFillTx/>
              <a:latin typeface="Times New Roman"/>
              <a:ea typeface="ＭＳ Ｐゴシック"/>
              <a:cs typeface="+mn-cs"/>
            </a:endParaRPr>
          </a:p>
        </p:txBody>
      </p:sp>
      <p:sp>
        <p:nvSpPr>
          <p:cNvPr id="95" name="右矢印 94"/>
          <p:cNvSpPr/>
          <p:nvPr/>
        </p:nvSpPr>
        <p:spPr>
          <a:xfrm rot="5400000" flipH="1">
            <a:off x="1613699" y="3648422"/>
            <a:ext cx="1008000" cy="108000"/>
          </a:xfrm>
          <a:prstGeom prst="rightArrow">
            <a:avLst>
              <a:gd name="adj1" fmla="val 50000"/>
              <a:gd name="adj2" fmla="val 136116"/>
            </a:avLst>
          </a:prstGeom>
          <a:solidFill>
            <a:srgbClr val="2190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1600" b="0" i="0" u="none" strike="noStrike" kern="1200" cap="none" spc="0" normalizeH="0" baseline="0" noProof="0">
              <a:ln>
                <a:noFill/>
              </a:ln>
              <a:solidFill>
                <a:srgbClr val="002060"/>
              </a:solidFill>
              <a:effectLst/>
              <a:uLnTx/>
              <a:uFillTx/>
              <a:latin typeface="Times New Roman"/>
              <a:ea typeface="ＭＳ Ｐゴシック"/>
              <a:cs typeface="+mn-cs"/>
            </a:endParaRPr>
          </a:p>
        </p:txBody>
      </p:sp>
      <p:sp>
        <p:nvSpPr>
          <p:cNvPr id="78" name="テキスト ボックス 77"/>
          <p:cNvSpPr txBox="1"/>
          <p:nvPr/>
        </p:nvSpPr>
        <p:spPr>
          <a:xfrm>
            <a:off x="1379612" y="3140968"/>
            <a:ext cx="720426" cy="307777"/>
          </a:xfrm>
          <a:prstGeom prst="rect">
            <a:avLst/>
          </a:prstGeom>
          <a:noFill/>
        </p:spPr>
        <p:txBody>
          <a:bodyPr wrap="square" lIns="0" tIns="0" rIns="0" bIns="0" rtlCol="0">
            <a:spAutoFit/>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en-US" altLang="ja-JP" sz="2000" b="0" i="0" u="none" strike="noStrike" kern="1200" cap="none" spc="0" normalizeH="0" baseline="0" noProof="0" dirty="0" smtClean="0">
                <a:ln>
                  <a:noFill/>
                </a:ln>
                <a:solidFill>
                  <a:srgbClr val="0070C0"/>
                </a:solidFill>
                <a:effectLst/>
                <a:uLnTx/>
                <a:uFillTx/>
                <a:latin typeface="Arial" pitchFamily="34" charset="0"/>
                <a:ea typeface="ＭＳ Ｐゴシック" pitchFamily="50" charset="-128"/>
                <a:cs typeface="Arial" pitchFamily="34" charset="0"/>
              </a:rPr>
              <a:t>〈</a:t>
            </a:r>
            <a:r>
              <a:rPr kumimoji="1" lang="en-US" altLang="ja-JP" sz="2000" b="1" i="1" u="none" strike="noStrike" kern="1200" cap="none" spc="0" normalizeH="0" baseline="0" noProof="0" dirty="0" smtClean="0">
                <a:ln>
                  <a:noFill/>
                </a:ln>
                <a:solidFill>
                  <a:srgbClr val="0070C0"/>
                </a:solidFill>
                <a:effectLst/>
                <a:uLnTx/>
                <a:uFillTx/>
                <a:latin typeface="Arial" pitchFamily="34" charset="0"/>
                <a:ea typeface="ＭＳ Ｐゴシック" pitchFamily="50" charset="-128"/>
                <a:cs typeface="Arial" pitchFamily="34" charset="0"/>
              </a:rPr>
              <a:t>S</a:t>
            </a:r>
            <a:r>
              <a:rPr kumimoji="1" lang="en-US" altLang="ja-JP" sz="2000" b="0" i="0" u="none" strike="noStrike" kern="1200" cap="none" spc="0" normalizeH="0" baseline="0" noProof="0" dirty="0" smtClean="0">
                <a:ln>
                  <a:noFill/>
                </a:ln>
                <a:solidFill>
                  <a:srgbClr val="0070C0"/>
                </a:solidFill>
                <a:effectLst/>
                <a:uLnTx/>
                <a:uFillTx/>
                <a:latin typeface="Arial" pitchFamily="34" charset="0"/>
                <a:ea typeface="ＭＳ Ｐゴシック" pitchFamily="50" charset="-128"/>
                <a:cs typeface="Arial" pitchFamily="34" charset="0"/>
              </a:rPr>
              <a:t>〉</a:t>
            </a:r>
            <a:endParaRPr kumimoji="1" lang="ja-JP" altLang="en-US" sz="2000" b="0" i="1" u="none" strike="noStrike" kern="1200" cap="none" spc="0" normalizeH="0" baseline="0" noProof="0" dirty="0">
              <a:ln>
                <a:noFill/>
              </a:ln>
              <a:solidFill>
                <a:srgbClr val="0070C0"/>
              </a:solidFill>
              <a:effectLst/>
              <a:uLnTx/>
              <a:uFillTx/>
              <a:latin typeface="Arial" pitchFamily="34" charset="0"/>
              <a:ea typeface="ＭＳ Ｐゴシック" pitchFamily="50" charset="-128"/>
              <a:cs typeface="Arial" pitchFamily="34" charset="0"/>
            </a:endParaRPr>
          </a:p>
        </p:txBody>
      </p:sp>
      <p:sp>
        <p:nvSpPr>
          <p:cNvPr id="33" name="右矢印 32"/>
          <p:cNvSpPr/>
          <p:nvPr/>
        </p:nvSpPr>
        <p:spPr>
          <a:xfrm rot="7200000" flipH="1">
            <a:off x="3137909" y="3648288"/>
            <a:ext cx="1008000" cy="108000"/>
          </a:xfrm>
          <a:prstGeom prst="rightArrow">
            <a:avLst>
              <a:gd name="adj1" fmla="val 50000"/>
              <a:gd name="adj2" fmla="val 136116"/>
            </a:avLst>
          </a:prstGeom>
          <a:solidFill>
            <a:srgbClr val="2190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1600" b="0" i="0" u="none" strike="noStrike" kern="1200" cap="none" spc="0" normalizeH="0" baseline="0" noProof="0">
              <a:ln>
                <a:noFill/>
              </a:ln>
              <a:solidFill>
                <a:srgbClr val="002060"/>
              </a:solidFill>
              <a:effectLst/>
              <a:uLnTx/>
              <a:uFillTx/>
              <a:latin typeface="Times New Roman"/>
              <a:ea typeface="ＭＳ Ｐゴシック"/>
              <a:cs typeface="+mn-cs"/>
            </a:endParaRPr>
          </a:p>
        </p:txBody>
      </p:sp>
      <p:sp>
        <p:nvSpPr>
          <p:cNvPr id="39" name="右矢印 38"/>
          <p:cNvSpPr/>
          <p:nvPr/>
        </p:nvSpPr>
        <p:spPr>
          <a:xfrm rot="8100000" flipH="1">
            <a:off x="4641966" y="3576883"/>
            <a:ext cx="1008000" cy="108000"/>
          </a:xfrm>
          <a:prstGeom prst="rightArrow">
            <a:avLst>
              <a:gd name="adj1" fmla="val 50000"/>
              <a:gd name="adj2" fmla="val 136116"/>
            </a:avLst>
          </a:prstGeom>
          <a:solidFill>
            <a:srgbClr val="2190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1600" b="0" i="0" u="none" strike="noStrike" kern="1200" cap="none" spc="0" normalizeH="0" baseline="0" noProof="0">
              <a:ln>
                <a:noFill/>
              </a:ln>
              <a:solidFill>
                <a:srgbClr val="002060"/>
              </a:solidFill>
              <a:effectLst/>
              <a:uLnTx/>
              <a:uFillTx/>
              <a:latin typeface="Times New Roman"/>
              <a:ea typeface="ＭＳ Ｐゴシック"/>
              <a:cs typeface="+mn-cs"/>
            </a:endParaRPr>
          </a:p>
        </p:txBody>
      </p:sp>
      <p:sp>
        <p:nvSpPr>
          <p:cNvPr id="43" name="右矢印 42"/>
          <p:cNvSpPr/>
          <p:nvPr/>
        </p:nvSpPr>
        <p:spPr>
          <a:xfrm rot="9000000" flipH="1">
            <a:off x="6028759" y="3558518"/>
            <a:ext cx="1008000" cy="108000"/>
          </a:xfrm>
          <a:prstGeom prst="rightArrow">
            <a:avLst>
              <a:gd name="adj1" fmla="val 50000"/>
              <a:gd name="adj2" fmla="val 136116"/>
            </a:avLst>
          </a:prstGeom>
          <a:solidFill>
            <a:srgbClr val="2190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1600" b="0" i="0" u="none" strike="noStrike" kern="1200" cap="none" spc="0" normalizeH="0" baseline="0" noProof="0" dirty="0">
              <a:ln>
                <a:noFill/>
              </a:ln>
              <a:solidFill>
                <a:srgbClr val="002060"/>
              </a:solidFill>
              <a:effectLst/>
              <a:uLnTx/>
              <a:uFillTx/>
              <a:latin typeface="Times New Roman"/>
              <a:ea typeface="ＭＳ Ｐゴシック"/>
              <a:cs typeface="+mn-cs"/>
            </a:endParaRPr>
          </a:p>
        </p:txBody>
      </p:sp>
      <p:sp>
        <p:nvSpPr>
          <p:cNvPr id="47" name="右矢印 46"/>
          <p:cNvSpPr/>
          <p:nvPr/>
        </p:nvSpPr>
        <p:spPr>
          <a:xfrm rot="10800000" flipH="1">
            <a:off x="7478485" y="3684147"/>
            <a:ext cx="1008000" cy="108000"/>
          </a:xfrm>
          <a:prstGeom prst="rightArrow">
            <a:avLst>
              <a:gd name="adj1" fmla="val 50000"/>
              <a:gd name="adj2" fmla="val 136116"/>
            </a:avLst>
          </a:prstGeom>
          <a:solidFill>
            <a:srgbClr val="2190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1600" b="0" i="0" u="none" strike="noStrike" kern="1200" cap="none" spc="0" normalizeH="0" baseline="0" noProof="0">
              <a:ln>
                <a:noFill/>
              </a:ln>
              <a:solidFill>
                <a:srgbClr val="002060"/>
              </a:solidFill>
              <a:effectLst/>
              <a:uLnTx/>
              <a:uFillTx/>
              <a:latin typeface="Times New Roman"/>
              <a:ea typeface="ＭＳ Ｐゴシック"/>
              <a:cs typeface="+mn-cs"/>
            </a:endParaRPr>
          </a:p>
        </p:txBody>
      </p:sp>
      <p:sp>
        <p:nvSpPr>
          <p:cNvPr id="51" name="右矢印 50"/>
          <p:cNvSpPr/>
          <p:nvPr/>
        </p:nvSpPr>
        <p:spPr>
          <a:xfrm rot="7200000" flipH="1">
            <a:off x="3046586" y="5269115"/>
            <a:ext cx="1008000" cy="108000"/>
          </a:xfrm>
          <a:prstGeom prst="rightArrow">
            <a:avLst>
              <a:gd name="adj1" fmla="val 50000"/>
              <a:gd name="adj2" fmla="val 136116"/>
            </a:avLst>
          </a:prstGeom>
          <a:solidFill>
            <a:srgbClr val="2190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1600" b="0" i="0" u="none" strike="noStrike" kern="1200" cap="none" spc="0" normalizeH="0" baseline="0" noProof="0">
              <a:ln>
                <a:noFill/>
              </a:ln>
              <a:solidFill>
                <a:srgbClr val="002060"/>
              </a:solidFill>
              <a:effectLst/>
              <a:uLnTx/>
              <a:uFillTx/>
              <a:latin typeface="Times New Roman"/>
              <a:ea typeface="ＭＳ Ｐゴシック"/>
              <a:cs typeface="+mn-cs"/>
            </a:endParaRPr>
          </a:p>
        </p:txBody>
      </p:sp>
      <p:sp>
        <p:nvSpPr>
          <p:cNvPr id="57" name="右矢印 56"/>
          <p:cNvSpPr/>
          <p:nvPr/>
        </p:nvSpPr>
        <p:spPr>
          <a:xfrm rot="8100000" flipH="1">
            <a:off x="4654554" y="5154836"/>
            <a:ext cx="1008000" cy="108000"/>
          </a:xfrm>
          <a:prstGeom prst="rightArrow">
            <a:avLst>
              <a:gd name="adj1" fmla="val 50000"/>
              <a:gd name="adj2" fmla="val 136116"/>
            </a:avLst>
          </a:prstGeom>
          <a:solidFill>
            <a:srgbClr val="2190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1600" b="0" i="0" u="none" strike="noStrike" kern="1200" cap="none" spc="0" normalizeH="0" baseline="0" noProof="0">
              <a:ln>
                <a:noFill/>
              </a:ln>
              <a:solidFill>
                <a:srgbClr val="002060"/>
              </a:solidFill>
              <a:effectLst/>
              <a:uLnTx/>
              <a:uFillTx/>
              <a:latin typeface="Times New Roman"/>
              <a:ea typeface="ＭＳ Ｐゴシック"/>
              <a:cs typeface="+mn-cs"/>
            </a:endParaRPr>
          </a:p>
        </p:txBody>
      </p:sp>
      <p:sp>
        <p:nvSpPr>
          <p:cNvPr id="60" name="右矢印 59"/>
          <p:cNvSpPr/>
          <p:nvPr/>
        </p:nvSpPr>
        <p:spPr>
          <a:xfrm rot="9000000" flipH="1">
            <a:off x="6005412" y="5145408"/>
            <a:ext cx="1008000" cy="108000"/>
          </a:xfrm>
          <a:prstGeom prst="rightArrow">
            <a:avLst>
              <a:gd name="adj1" fmla="val 50000"/>
              <a:gd name="adj2" fmla="val 136116"/>
            </a:avLst>
          </a:prstGeom>
          <a:solidFill>
            <a:srgbClr val="2190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1600" b="0" i="0" u="none" strike="noStrike" kern="1200" cap="none" spc="0" normalizeH="0" baseline="0" noProof="0">
              <a:ln>
                <a:noFill/>
              </a:ln>
              <a:solidFill>
                <a:srgbClr val="002060"/>
              </a:solidFill>
              <a:effectLst/>
              <a:uLnTx/>
              <a:uFillTx/>
              <a:latin typeface="Times New Roman"/>
              <a:ea typeface="ＭＳ Ｐゴシック"/>
              <a:cs typeface="+mn-cs"/>
            </a:endParaRPr>
          </a:p>
        </p:txBody>
      </p:sp>
      <p:sp>
        <p:nvSpPr>
          <p:cNvPr id="63" name="右矢印 62"/>
          <p:cNvSpPr/>
          <p:nvPr/>
        </p:nvSpPr>
        <p:spPr>
          <a:xfrm rot="10800000" flipH="1">
            <a:off x="7479581" y="5136239"/>
            <a:ext cx="1008000" cy="108000"/>
          </a:xfrm>
          <a:prstGeom prst="rightArrow">
            <a:avLst>
              <a:gd name="adj1" fmla="val 50000"/>
              <a:gd name="adj2" fmla="val 136116"/>
            </a:avLst>
          </a:prstGeom>
          <a:solidFill>
            <a:srgbClr val="2190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1600" b="0" i="0" u="none" strike="noStrike" kern="1200" cap="none" spc="0" normalizeH="0" baseline="0" noProof="0">
              <a:ln>
                <a:noFill/>
              </a:ln>
              <a:solidFill>
                <a:srgbClr val="002060"/>
              </a:solidFill>
              <a:effectLst/>
              <a:uLnTx/>
              <a:uFillTx/>
              <a:latin typeface="Times New Roman"/>
              <a:ea typeface="ＭＳ Ｐゴシック"/>
              <a:cs typeface="+mn-cs"/>
            </a:endParaRPr>
          </a:p>
        </p:txBody>
      </p:sp>
      <p:sp>
        <p:nvSpPr>
          <p:cNvPr id="8" name="テキスト ボックス 7"/>
          <p:cNvSpPr txBox="1"/>
          <p:nvPr/>
        </p:nvSpPr>
        <p:spPr>
          <a:xfrm>
            <a:off x="3484517" y="1681286"/>
            <a:ext cx="4685898" cy="369332"/>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en-US" altLang="ja-JP" sz="1800" b="1" i="0" u="none" strike="noStrike" kern="1200" cap="none" spc="0" normalizeH="0" baseline="0" noProof="0" dirty="0" smtClean="0">
                <a:ln>
                  <a:noFill/>
                </a:ln>
                <a:solidFill>
                  <a:srgbClr val="000000"/>
                </a:solidFill>
                <a:effectLst/>
                <a:uLnTx/>
                <a:uFillTx/>
                <a:latin typeface="Arial" charset="0"/>
                <a:ea typeface="ＭＳ Ｐゴシック" pitchFamily="50" charset="-128"/>
                <a:cs typeface="+mn-cs"/>
              </a:rPr>
              <a:t>  : position operator of electron,                </a:t>
            </a:r>
            <a:endParaRPr kumimoji="1" lang="ja-JP" altLang="en-US" sz="1800" b="1" i="0" u="none" strike="noStrike" kern="1200" cap="none" spc="0" normalizeH="0" baseline="0" noProof="0" dirty="0">
              <a:ln>
                <a:noFill/>
              </a:ln>
              <a:solidFill>
                <a:srgbClr val="000000"/>
              </a:solidFill>
              <a:effectLst/>
              <a:uLnTx/>
              <a:uFillTx/>
              <a:latin typeface="Arial" charset="0"/>
              <a:ea typeface="ＭＳ Ｐゴシック" pitchFamily="50" charset="-128"/>
              <a:cs typeface="+mn-cs"/>
            </a:endParaRPr>
          </a:p>
        </p:txBody>
      </p:sp>
      <p:graphicFrame>
        <p:nvGraphicFramePr>
          <p:cNvPr id="9" name="オブジェクト 8"/>
          <p:cNvGraphicFramePr>
            <a:graphicFrameLocks noChangeAspect="1"/>
          </p:cNvGraphicFramePr>
          <p:nvPr>
            <p:extLst/>
          </p:nvPr>
        </p:nvGraphicFramePr>
        <p:xfrm>
          <a:off x="3494460" y="1773315"/>
          <a:ext cx="211138" cy="233363"/>
        </p:xfrm>
        <a:graphic>
          <a:graphicData uri="http://schemas.openxmlformats.org/presentationml/2006/ole">
            <mc:AlternateContent xmlns:mc="http://schemas.openxmlformats.org/markup-compatibility/2006">
              <mc:Choice xmlns:v="urn:schemas-microsoft-com:vml" Requires="v">
                <p:oleObj spid="_x0000_s138437" name="数式" r:id="rId6" imgW="114120" imgH="126720" progId="Equation.3">
                  <p:embed/>
                </p:oleObj>
              </mc:Choice>
              <mc:Fallback>
                <p:oleObj name="数式" r:id="rId6" imgW="114120" imgH="126720" progId="Equation.3">
                  <p:embed/>
                  <p:pic>
                    <p:nvPicPr>
                      <p:cNvPr id="9" name="オブジェクト 8"/>
                      <p:cNvPicPr/>
                      <p:nvPr/>
                    </p:nvPicPr>
                    <p:blipFill>
                      <a:blip r:embed="rId7"/>
                      <a:stretch>
                        <a:fillRect/>
                      </a:stretch>
                    </p:blipFill>
                    <p:spPr>
                      <a:xfrm>
                        <a:off x="3494460" y="1773315"/>
                        <a:ext cx="211138" cy="233363"/>
                      </a:xfrm>
                      <a:prstGeom prst="rect">
                        <a:avLst/>
                      </a:prstGeom>
                    </p:spPr>
                  </p:pic>
                </p:oleObj>
              </mc:Fallback>
            </mc:AlternateContent>
          </a:graphicData>
        </a:graphic>
      </p:graphicFrame>
      <p:graphicFrame>
        <p:nvGraphicFramePr>
          <p:cNvPr id="72" name="オブジェクト 71"/>
          <p:cNvGraphicFramePr>
            <a:graphicFrameLocks noChangeAspect="1"/>
          </p:cNvGraphicFramePr>
          <p:nvPr>
            <p:extLst/>
          </p:nvPr>
        </p:nvGraphicFramePr>
        <p:xfrm>
          <a:off x="7096471" y="1696909"/>
          <a:ext cx="962025" cy="466725"/>
        </p:xfrm>
        <a:graphic>
          <a:graphicData uri="http://schemas.openxmlformats.org/presentationml/2006/ole">
            <mc:AlternateContent xmlns:mc="http://schemas.openxmlformats.org/markup-compatibility/2006">
              <mc:Choice xmlns:v="urn:schemas-microsoft-com:vml" Requires="v">
                <p:oleObj spid="_x0000_s138438" name="数式" r:id="rId8" imgW="520560" imgH="253800" progId="Equation.3">
                  <p:embed/>
                </p:oleObj>
              </mc:Choice>
              <mc:Fallback>
                <p:oleObj name="数式" r:id="rId8" imgW="520560" imgH="253800" progId="Equation.3">
                  <p:embed/>
                  <p:pic>
                    <p:nvPicPr>
                      <p:cNvPr id="72" name="オブジェクト 71"/>
                      <p:cNvPicPr/>
                      <p:nvPr/>
                    </p:nvPicPr>
                    <p:blipFill>
                      <a:blip r:embed="rId9"/>
                      <a:stretch>
                        <a:fillRect/>
                      </a:stretch>
                    </p:blipFill>
                    <p:spPr>
                      <a:xfrm>
                        <a:off x="7096471" y="1696909"/>
                        <a:ext cx="962025" cy="466725"/>
                      </a:xfrm>
                      <a:prstGeom prst="rect">
                        <a:avLst/>
                      </a:prstGeom>
                    </p:spPr>
                  </p:pic>
                </p:oleObj>
              </mc:Fallback>
            </mc:AlternateContent>
          </a:graphicData>
        </a:graphic>
      </p:graphicFrame>
      <p:graphicFrame>
        <p:nvGraphicFramePr>
          <p:cNvPr id="105" name="オブジェクト 104"/>
          <p:cNvGraphicFramePr>
            <a:graphicFrameLocks noChangeAspect="1"/>
          </p:cNvGraphicFramePr>
          <p:nvPr>
            <p:extLst/>
          </p:nvPr>
        </p:nvGraphicFramePr>
        <p:xfrm>
          <a:off x="1187624" y="2016377"/>
          <a:ext cx="5503862" cy="400050"/>
        </p:xfrm>
        <a:graphic>
          <a:graphicData uri="http://schemas.openxmlformats.org/presentationml/2006/ole">
            <mc:AlternateContent xmlns:mc="http://schemas.openxmlformats.org/markup-compatibility/2006">
              <mc:Choice xmlns:v="urn:schemas-microsoft-com:vml" Requires="v">
                <p:oleObj spid="_x0000_s138439" name="数式" r:id="rId10" imgW="3860640" imgH="279360" progId="Equation.3">
                  <p:embed/>
                </p:oleObj>
              </mc:Choice>
              <mc:Fallback>
                <p:oleObj name="数式" r:id="rId10" imgW="3860640" imgH="279360" progId="Equation.3">
                  <p:embed/>
                  <p:pic>
                    <p:nvPicPr>
                      <p:cNvPr id="105" name="オブジェクト 104"/>
                      <p:cNvPicPr/>
                      <p:nvPr/>
                    </p:nvPicPr>
                    <p:blipFill>
                      <a:blip r:embed="rId11"/>
                      <a:stretch>
                        <a:fillRect/>
                      </a:stretch>
                    </p:blipFill>
                    <p:spPr>
                      <a:xfrm>
                        <a:off x="1187624" y="2016377"/>
                        <a:ext cx="5503862" cy="400050"/>
                      </a:xfrm>
                      <a:prstGeom prst="rect">
                        <a:avLst/>
                      </a:prstGeom>
                      <a:ln>
                        <a:noFill/>
                      </a:ln>
                    </p:spPr>
                  </p:pic>
                </p:oleObj>
              </mc:Fallback>
            </mc:AlternateContent>
          </a:graphicData>
        </a:graphic>
      </p:graphicFrame>
      <p:sp>
        <p:nvSpPr>
          <p:cNvPr id="92" name="テキスト ボックス 91"/>
          <p:cNvSpPr txBox="1"/>
          <p:nvPr/>
        </p:nvSpPr>
        <p:spPr>
          <a:xfrm>
            <a:off x="1403648" y="4864410"/>
            <a:ext cx="720426" cy="307777"/>
          </a:xfrm>
          <a:prstGeom prst="rect">
            <a:avLst/>
          </a:prstGeom>
          <a:noFill/>
        </p:spPr>
        <p:txBody>
          <a:bodyPr wrap="square" lIns="0" tIns="0" rIns="0" bIns="0" rtlCol="0">
            <a:spAutoFit/>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en-US" altLang="ja-JP" sz="2000" b="0" i="0" u="none" strike="noStrike" kern="1200" cap="none" spc="0" normalizeH="0" baseline="0" noProof="0" dirty="0" smtClean="0">
                <a:ln>
                  <a:noFill/>
                </a:ln>
                <a:solidFill>
                  <a:srgbClr val="0070C0"/>
                </a:solidFill>
                <a:effectLst/>
                <a:uLnTx/>
                <a:uFillTx/>
                <a:latin typeface="Arial" pitchFamily="34" charset="0"/>
                <a:ea typeface="ＭＳ Ｐゴシック" pitchFamily="50" charset="-128"/>
                <a:cs typeface="Arial" pitchFamily="34" charset="0"/>
              </a:rPr>
              <a:t>〈</a:t>
            </a:r>
            <a:r>
              <a:rPr kumimoji="1" lang="en-US" altLang="ja-JP" sz="2000" b="1" i="1" u="none" strike="noStrike" kern="1200" cap="none" spc="0" normalizeH="0" baseline="0" noProof="0" dirty="0" smtClean="0">
                <a:ln>
                  <a:noFill/>
                </a:ln>
                <a:solidFill>
                  <a:srgbClr val="0070C0"/>
                </a:solidFill>
                <a:effectLst/>
                <a:uLnTx/>
                <a:uFillTx/>
                <a:latin typeface="Arial" pitchFamily="34" charset="0"/>
                <a:ea typeface="ＭＳ Ｐゴシック" pitchFamily="50" charset="-128"/>
                <a:cs typeface="Arial" pitchFamily="34" charset="0"/>
              </a:rPr>
              <a:t>S</a:t>
            </a:r>
            <a:r>
              <a:rPr kumimoji="1" lang="en-US" altLang="ja-JP" sz="2000" b="0" i="0" u="none" strike="noStrike" kern="1200" cap="none" spc="0" normalizeH="0" baseline="0" noProof="0" dirty="0" smtClean="0">
                <a:ln>
                  <a:noFill/>
                </a:ln>
                <a:solidFill>
                  <a:srgbClr val="0070C0"/>
                </a:solidFill>
                <a:effectLst/>
                <a:uLnTx/>
                <a:uFillTx/>
                <a:latin typeface="Arial" pitchFamily="34" charset="0"/>
                <a:ea typeface="ＭＳ Ｐゴシック" pitchFamily="50" charset="-128"/>
                <a:cs typeface="Arial" pitchFamily="34" charset="0"/>
              </a:rPr>
              <a:t>〉</a:t>
            </a:r>
            <a:endParaRPr kumimoji="1" lang="ja-JP" altLang="en-US" sz="2000" b="0" i="1" u="none" strike="noStrike" kern="1200" cap="none" spc="0" normalizeH="0" baseline="0" noProof="0" dirty="0">
              <a:ln>
                <a:noFill/>
              </a:ln>
              <a:solidFill>
                <a:srgbClr val="0070C0"/>
              </a:solidFill>
              <a:effectLst/>
              <a:uLnTx/>
              <a:uFillTx/>
              <a:latin typeface="Arial" pitchFamily="34" charset="0"/>
              <a:ea typeface="ＭＳ Ｐゴシック" pitchFamily="50" charset="-128"/>
              <a:cs typeface="Arial" pitchFamily="34" charset="0"/>
            </a:endParaRPr>
          </a:p>
        </p:txBody>
      </p:sp>
      <p:sp>
        <p:nvSpPr>
          <p:cNvPr id="97" name="Rectangle 5"/>
          <p:cNvSpPr>
            <a:spLocks noGrp="1" noChangeArrowheads="1"/>
          </p:cNvSpPr>
          <p:nvPr>
            <p:ph type="title"/>
          </p:nvPr>
        </p:nvSpPr>
        <p:spPr>
          <a:xfrm>
            <a:off x="250674" y="-9525"/>
            <a:ext cx="8526764" cy="1143000"/>
          </a:xfrm>
        </p:spPr>
        <p:txBody>
          <a:bodyPr/>
          <a:lstStyle/>
          <a:p>
            <a:pPr eaLnBrk="1" hangingPunct="1">
              <a:defRPr/>
            </a:pPr>
            <a:r>
              <a:rPr lang="en-US" altLang="ja-JP" sz="2800" b="1" dirty="0" smtClean="0">
                <a:solidFill>
                  <a:srgbClr val="006600"/>
                </a:solidFill>
                <a:effectLst>
                  <a:outerShdw blurRad="38100" dist="38100" dir="2700000" algn="tl">
                    <a:srgbClr val="C0C0C0"/>
                  </a:outerShdw>
                </a:effectLst>
                <a:latin typeface="Arial" pitchFamily="34" charset="0"/>
              </a:rPr>
              <a:t>Magnetic dipole </a:t>
            </a:r>
            <a:r>
              <a:rPr lang="en-US" altLang="ja-JP" sz="2800" b="1" i="1" dirty="0" smtClean="0">
                <a:solidFill>
                  <a:srgbClr val="006600"/>
                </a:solidFill>
                <a:effectLst>
                  <a:outerShdw blurRad="38100" dist="38100" dir="2700000" algn="tl">
                    <a:srgbClr val="C0C0C0"/>
                  </a:outerShdw>
                </a:effectLst>
                <a:latin typeface="Arial" pitchFamily="34" charset="0"/>
              </a:rPr>
              <a:t>M</a:t>
            </a:r>
            <a:r>
              <a:rPr lang="en-US" altLang="ja-JP" sz="2800" b="1" i="1" baseline="-25000" dirty="0" smtClean="0">
                <a:solidFill>
                  <a:srgbClr val="006600"/>
                </a:solidFill>
                <a:effectLst>
                  <a:outerShdw blurRad="38100" dist="38100" dir="2700000" algn="tl">
                    <a:srgbClr val="C0C0C0"/>
                  </a:outerShdw>
                </a:effectLst>
                <a:latin typeface="Arial" pitchFamily="34" charset="0"/>
              </a:rPr>
              <a:t>T</a:t>
            </a:r>
            <a:r>
              <a:rPr lang="en-US" altLang="ja-JP" sz="2800" b="1" i="1" dirty="0" smtClean="0">
                <a:solidFill>
                  <a:srgbClr val="006600"/>
                </a:solidFill>
                <a:effectLst>
                  <a:outerShdw blurRad="38100" dist="38100" dir="2700000" algn="tl">
                    <a:srgbClr val="C0C0C0"/>
                  </a:outerShdw>
                </a:effectLst>
                <a:latin typeface="Arial" pitchFamily="34" charset="0"/>
              </a:rPr>
              <a:t> </a:t>
            </a:r>
            <a:r>
              <a:rPr lang="en-US" altLang="ja-JP" sz="2800" b="1" dirty="0" smtClean="0">
                <a:solidFill>
                  <a:srgbClr val="006600"/>
                </a:solidFill>
                <a:effectLst>
                  <a:outerShdw blurRad="38100" dist="38100" dir="2700000" algn="tl">
                    <a:srgbClr val="C0C0C0"/>
                  </a:outerShdw>
                </a:effectLst>
                <a:latin typeface="Arial" pitchFamily="34" charset="0"/>
              </a:rPr>
              <a:t>reflecting the spin-density anisotropy</a:t>
            </a:r>
            <a:endParaRPr lang="en-US" altLang="ja-JP" sz="2800" b="1" dirty="0" smtClean="0">
              <a:solidFill>
                <a:srgbClr val="006600"/>
              </a:solidFill>
              <a:effectLst>
                <a:outerShdw blurRad="38100" dist="38100" dir="2700000" algn="tl">
                  <a:srgbClr val="C0C0C0"/>
                </a:outerShdw>
              </a:effectLst>
            </a:endParaRPr>
          </a:p>
        </p:txBody>
      </p:sp>
      <p:sp>
        <p:nvSpPr>
          <p:cNvPr id="99" name="Rectangle 7"/>
          <p:cNvSpPr>
            <a:spLocks noChangeArrowheads="1"/>
          </p:cNvSpPr>
          <p:nvPr/>
        </p:nvSpPr>
        <p:spPr bwMode="auto">
          <a:xfrm>
            <a:off x="609600" y="1066800"/>
            <a:ext cx="7924800" cy="76200"/>
          </a:xfrm>
          <a:prstGeom prst="rect">
            <a:avLst/>
          </a:prstGeom>
          <a:gradFill rotWithShape="0">
            <a:gsLst>
              <a:gs pos="0">
                <a:srgbClr val="66FFCC"/>
              </a:gs>
              <a:gs pos="100000">
                <a:schemeClr val="accent2"/>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20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0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0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en-US" sz="2000" b="1"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104" name="テキスト ボックス 103"/>
          <p:cNvSpPr txBox="1"/>
          <p:nvPr/>
        </p:nvSpPr>
        <p:spPr>
          <a:xfrm>
            <a:off x="1403648" y="2771636"/>
            <a:ext cx="7138467" cy="36933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en-US" altLang="ja-JP" sz="1800" b="1" i="0" u="none" strike="noStrike" kern="1200" cap="none" spc="0" normalizeH="0" baseline="0" noProof="0" dirty="0" smtClean="0">
                <a:ln>
                  <a:noFill/>
                </a:ln>
                <a:solidFill>
                  <a:srgbClr val="000000"/>
                </a:solidFill>
                <a:effectLst/>
                <a:uLnTx/>
                <a:uFillTx/>
                <a:latin typeface="Arial" pitchFamily="34" charset="0"/>
                <a:ea typeface="ＭＳ Ｐゴシック" pitchFamily="50" charset="-128"/>
                <a:cs typeface="Arial" pitchFamily="34" charset="0"/>
                <a:sym typeface="Wingdings" panose="05000000000000000000" pitchFamily="2" charset="2"/>
              </a:rPr>
              <a:t>defines the </a:t>
            </a:r>
            <a:r>
              <a:rPr kumimoji="1" lang="en-US" altLang="ja-JP" sz="1800" b="1" i="0" u="none" strike="noStrike" kern="1200" cap="none" spc="0" normalizeH="0" baseline="0" noProof="0" dirty="0">
                <a:ln>
                  <a:noFill/>
                </a:ln>
                <a:solidFill>
                  <a:srgbClr val="000000"/>
                </a:solidFill>
                <a:effectLst/>
                <a:uLnTx/>
                <a:uFillTx/>
                <a:latin typeface="Arial" charset="0"/>
                <a:ea typeface="ＭＳ Ｐゴシック" pitchFamily="50" charset="-128"/>
                <a:cs typeface="+mn-cs"/>
                <a:sym typeface="Wingdings" panose="05000000000000000000" pitchFamily="2" charset="2"/>
              </a:rPr>
              <a:t>a</a:t>
            </a:r>
            <a:r>
              <a:rPr kumimoji="1" lang="en-US" altLang="ja-JP" sz="1800" b="1" i="0" u="none" strike="noStrike" kern="1200" cap="none" spc="0" normalizeH="0" baseline="0" noProof="0" dirty="0" smtClean="0">
                <a:ln>
                  <a:noFill/>
                </a:ln>
                <a:solidFill>
                  <a:srgbClr val="000000"/>
                </a:solidFill>
                <a:effectLst/>
                <a:uLnTx/>
                <a:uFillTx/>
                <a:latin typeface="Arial" charset="0"/>
                <a:ea typeface="ＭＳ Ｐゴシック" pitchFamily="50" charset="-128"/>
                <a:cs typeface="+mn-cs"/>
              </a:rPr>
              <a:t>nisotropic </a:t>
            </a:r>
            <a:r>
              <a:rPr kumimoji="1" lang="en-US" altLang="ja-JP" sz="1800" b="1" i="0" u="none" strike="noStrike" kern="1200" cap="none" spc="0" normalizeH="0" baseline="0" noProof="0" dirty="0">
                <a:ln>
                  <a:noFill/>
                </a:ln>
                <a:solidFill>
                  <a:srgbClr val="000000"/>
                </a:solidFill>
                <a:effectLst/>
                <a:uLnTx/>
                <a:uFillTx/>
                <a:latin typeface="Arial" charset="0"/>
                <a:ea typeface="ＭＳ Ｐゴシック" pitchFamily="50" charset="-128"/>
                <a:cs typeface="+mn-cs"/>
              </a:rPr>
              <a:t>distribution of spin density </a:t>
            </a:r>
            <a:r>
              <a:rPr kumimoji="1" lang="en-US" altLang="ja-JP" sz="1800" b="1" i="0" u="none" strike="noStrike" kern="1200" cap="none" spc="0" normalizeH="0" baseline="0" noProof="0" dirty="0" err="1" smtClean="0">
                <a:ln>
                  <a:noFill/>
                </a:ln>
                <a:solidFill>
                  <a:srgbClr val="000000"/>
                </a:solidFill>
                <a:effectLst/>
                <a:uLnTx/>
                <a:uFillTx/>
                <a:latin typeface="Symbol" panose="05050102010706020507" pitchFamily="18" charset="2"/>
                <a:ea typeface="ＭＳ Ｐゴシック" pitchFamily="50" charset="-128"/>
                <a:cs typeface="+mn-cs"/>
              </a:rPr>
              <a:t>r</a:t>
            </a:r>
            <a:r>
              <a:rPr kumimoji="1" lang="en-US" altLang="ja-JP" sz="1800" b="1" i="0" u="none" strike="noStrike" kern="1200" cap="none" spc="0" normalizeH="0" baseline="-25000" noProof="0" dirty="0" err="1" smtClean="0">
                <a:ln>
                  <a:noFill/>
                </a:ln>
                <a:solidFill>
                  <a:srgbClr val="000000"/>
                </a:solidFill>
                <a:effectLst/>
                <a:uLnTx/>
                <a:uFillTx/>
                <a:latin typeface="Arial" charset="0"/>
                <a:ea typeface="ＭＳ Ｐゴシック" pitchFamily="50" charset="-128"/>
                <a:cs typeface="+mn-cs"/>
              </a:rPr>
              <a:t>spin</a:t>
            </a:r>
            <a:r>
              <a:rPr kumimoji="1" lang="en-US" altLang="ja-JP" sz="1800" b="1" i="0" u="none" strike="noStrike" kern="1200" cap="none" spc="0" normalizeH="0" baseline="0" noProof="0" dirty="0" smtClean="0">
                <a:ln>
                  <a:noFill/>
                </a:ln>
                <a:solidFill>
                  <a:srgbClr val="000000"/>
                </a:solidFill>
                <a:effectLst/>
                <a:uLnTx/>
                <a:uFillTx/>
                <a:latin typeface="Arial" charset="0"/>
                <a:ea typeface="ＭＳ Ｐゴシック" pitchFamily="50" charset="-128"/>
                <a:cs typeface="+mn-cs"/>
              </a:rPr>
              <a:t>(r)</a:t>
            </a:r>
            <a:endParaRPr kumimoji="1" lang="en-US" altLang="ja-JP" sz="1800" b="1" i="0" u="none" strike="noStrike" kern="1200" cap="none" spc="0" normalizeH="0" baseline="0" noProof="0" dirty="0">
              <a:ln>
                <a:noFill/>
              </a:ln>
              <a:solidFill>
                <a:srgbClr val="000000"/>
              </a:solidFill>
              <a:effectLst/>
              <a:uLnTx/>
              <a:uFillTx/>
              <a:latin typeface="Arial" charset="0"/>
              <a:ea typeface="ＭＳ Ｐゴシック" pitchFamily="50" charset="-128"/>
              <a:cs typeface="+mn-cs"/>
            </a:endParaRPr>
          </a:p>
        </p:txBody>
      </p:sp>
      <p:sp>
        <p:nvSpPr>
          <p:cNvPr id="50" name="コンテンツ プレースホルダ 2"/>
          <p:cNvSpPr txBox="1">
            <a:spLocks/>
          </p:cNvSpPr>
          <p:nvPr/>
        </p:nvSpPr>
        <p:spPr bwMode="auto">
          <a:xfrm>
            <a:off x="2226532" y="6453336"/>
            <a:ext cx="6881972" cy="293111"/>
          </a:xfrm>
          <a:prstGeom prst="rect">
            <a:avLst/>
          </a:prstGeom>
          <a:noFill/>
          <a:ln w="9525">
            <a:noFill/>
            <a:miter lim="800000"/>
            <a:headEnd/>
            <a:tailEnd/>
          </a:ln>
        </p:spPr>
        <p:txBody>
          <a:bodyPr anchor="ctr"/>
          <a:lstStyle/>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1" lang="en-US" altLang="ja-JP" sz="1400" b="1" i="0" u="none" strike="noStrike" kern="0" cap="none" spc="0" normalizeH="0" baseline="0" noProof="0" dirty="0">
                <a:ln>
                  <a:noFill/>
                </a:ln>
                <a:solidFill>
                  <a:srgbClr val="000000"/>
                </a:solidFill>
                <a:effectLst/>
                <a:uLnTx/>
                <a:uFillTx/>
                <a:latin typeface="Arial" panose="020B0604020202020204" pitchFamily="34" charset="0"/>
                <a:ea typeface="ＭＳ Ｐゴシック"/>
                <a:cs typeface="Arial" panose="020B0604020202020204" pitchFamily="34" charset="0"/>
              </a:rPr>
              <a:t>J. </a:t>
            </a:r>
            <a:r>
              <a:rPr kumimoji="1" lang="en-US" altLang="ja-JP" sz="1400" b="1" i="0" u="none" strike="noStrike" kern="0" cap="none" spc="0" normalizeH="0" baseline="0" noProof="0" dirty="0" err="1">
                <a:ln>
                  <a:noFill/>
                </a:ln>
                <a:solidFill>
                  <a:srgbClr val="000000"/>
                </a:solidFill>
                <a:effectLst/>
                <a:uLnTx/>
                <a:uFillTx/>
                <a:latin typeface="Arial" panose="020B0604020202020204" pitchFamily="34" charset="0"/>
                <a:ea typeface="ＭＳ Ｐゴシック"/>
                <a:cs typeface="Arial" panose="020B0604020202020204" pitchFamily="34" charset="0"/>
              </a:rPr>
              <a:t>Stöhr</a:t>
            </a:r>
            <a:r>
              <a:rPr kumimoji="1" lang="en-US" altLang="ja-JP" sz="1400" b="1" i="0" u="none" strike="noStrike" kern="0" cap="none" spc="0" normalizeH="0" baseline="0" noProof="0" dirty="0">
                <a:ln>
                  <a:noFill/>
                </a:ln>
                <a:solidFill>
                  <a:srgbClr val="000000"/>
                </a:solidFill>
                <a:effectLst/>
                <a:uLnTx/>
                <a:uFillTx/>
                <a:latin typeface="Arial" panose="020B0604020202020204" pitchFamily="34" charset="0"/>
                <a:ea typeface="ＭＳ Ｐゴシック"/>
                <a:cs typeface="Arial" panose="020B0604020202020204" pitchFamily="34" charset="0"/>
              </a:rPr>
              <a:t> and H. </a:t>
            </a:r>
            <a:r>
              <a:rPr kumimoji="1" lang="en-US" altLang="ja-JP" sz="1400" b="1" i="0" u="none" strike="noStrike" kern="0" cap="none" spc="0" normalizeH="0" baseline="0" noProof="0" dirty="0" err="1">
                <a:ln>
                  <a:noFill/>
                </a:ln>
                <a:solidFill>
                  <a:srgbClr val="000000"/>
                </a:solidFill>
                <a:effectLst/>
                <a:uLnTx/>
                <a:uFillTx/>
                <a:latin typeface="Arial" panose="020B0604020202020204" pitchFamily="34" charset="0"/>
                <a:ea typeface="ＭＳ Ｐゴシック"/>
                <a:cs typeface="Arial" panose="020B0604020202020204" pitchFamily="34" charset="0"/>
              </a:rPr>
              <a:t>K</a:t>
            </a:r>
            <a:r>
              <a:rPr kumimoji="1" lang="en-US" altLang="ja-JP" sz="1400" b="1" i="0" u="none" strike="noStrike" kern="0" cap="none" spc="0" normalizeH="0" baseline="0" noProof="0" dirty="0" err="1">
                <a:ln>
                  <a:noFill/>
                </a:ln>
                <a:solidFill>
                  <a:srgbClr val="000000"/>
                </a:solidFill>
                <a:effectLst/>
                <a:uLnTx/>
                <a:uFillTx/>
                <a:latin typeface="Arial" panose="020B0604020202020204" pitchFamily="34" charset="0"/>
                <a:ea typeface="ＭＳ Ｐゴシック" pitchFamily="50" charset="-128"/>
                <a:cs typeface="Arial" panose="020B0604020202020204" pitchFamily="34" charset="0"/>
              </a:rPr>
              <a:t>ö</a:t>
            </a:r>
            <a:r>
              <a:rPr kumimoji="1" lang="en-US" altLang="ja-JP" sz="1400" b="1" i="0" u="none" strike="noStrike" kern="0" cap="none" spc="0" normalizeH="0" baseline="0" noProof="0" dirty="0" err="1">
                <a:ln>
                  <a:noFill/>
                </a:ln>
                <a:solidFill>
                  <a:srgbClr val="000000"/>
                </a:solidFill>
                <a:effectLst/>
                <a:uLnTx/>
                <a:uFillTx/>
                <a:latin typeface="Arial" panose="020B0604020202020204" pitchFamily="34" charset="0"/>
                <a:ea typeface="ＭＳ Ｐゴシック"/>
                <a:cs typeface="Arial" panose="020B0604020202020204" pitchFamily="34" charset="0"/>
              </a:rPr>
              <a:t>nig</a:t>
            </a:r>
            <a:r>
              <a:rPr kumimoji="1" lang="en-US" altLang="ja-JP" sz="1400" b="1" i="0" u="none" strike="noStrike" kern="0" cap="none" spc="0" normalizeH="0" baseline="0" noProof="0" dirty="0">
                <a:ln>
                  <a:noFill/>
                </a:ln>
                <a:solidFill>
                  <a:srgbClr val="000000"/>
                </a:solidFill>
                <a:effectLst/>
                <a:uLnTx/>
                <a:uFillTx/>
                <a:latin typeface="Arial" panose="020B0604020202020204" pitchFamily="34" charset="0"/>
                <a:ea typeface="ＭＳ Ｐゴシック"/>
                <a:cs typeface="Arial" panose="020B0604020202020204" pitchFamily="34" charset="0"/>
              </a:rPr>
              <a:t>, PRL </a:t>
            </a:r>
            <a:r>
              <a:rPr kumimoji="1" lang="en-US" altLang="ja-JP" sz="1400" b="1" i="0" u="none" strike="noStrike" kern="0" cap="none" spc="0" normalizeH="0" baseline="0" noProof="0" dirty="0" smtClean="0">
                <a:ln>
                  <a:noFill/>
                </a:ln>
                <a:solidFill>
                  <a:srgbClr val="000000"/>
                </a:solidFill>
                <a:effectLst/>
                <a:uLnTx/>
                <a:uFillTx/>
                <a:latin typeface="Arial" panose="020B0604020202020204" pitchFamily="34" charset="0"/>
                <a:ea typeface="ＭＳ Ｐゴシック"/>
                <a:cs typeface="Arial" panose="020B0604020202020204" pitchFamily="34" charset="0"/>
              </a:rPr>
              <a:t>(1995), H</a:t>
            </a:r>
            <a:r>
              <a:rPr kumimoji="1" lang="en-US" altLang="ja-JP" sz="1400" b="1" i="0" u="none" strike="noStrike" kern="0" cap="none" spc="0" normalizeH="0" baseline="0" noProof="0" dirty="0">
                <a:ln>
                  <a:noFill/>
                </a:ln>
                <a:solidFill>
                  <a:srgbClr val="000000"/>
                </a:solidFill>
                <a:effectLst/>
                <a:uLnTx/>
                <a:uFillTx/>
                <a:latin typeface="Arial" panose="020B0604020202020204" pitchFamily="34" charset="0"/>
                <a:ea typeface="ＭＳ Ｐゴシック"/>
                <a:cs typeface="Arial" panose="020B0604020202020204" pitchFamily="34" charset="0"/>
              </a:rPr>
              <a:t>. A. </a:t>
            </a:r>
            <a:r>
              <a:rPr kumimoji="1" lang="en-US" altLang="ja-JP" sz="1400" b="1" i="0" u="none" strike="noStrike" kern="0" cap="none" spc="0" normalizeH="0" baseline="0" noProof="0" dirty="0" err="1">
                <a:ln>
                  <a:noFill/>
                </a:ln>
                <a:solidFill>
                  <a:srgbClr val="000000"/>
                </a:solidFill>
                <a:effectLst/>
                <a:uLnTx/>
                <a:uFillTx/>
                <a:latin typeface="Arial" panose="020B0604020202020204" pitchFamily="34" charset="0"/>
                <a:ea typeface="ＭＳ Ｐゴシック"/>
                <a:cs typeface="Arial" panose="020B0604020202020204" pitchFamily="34" charset="0"/>
              </a:rPr>
              <a:t>Dürr</a:t>
            </a:r>
            <a:r>
              <a:rPr kumimoji="1" lang="en-US" altLang="ja-JP" sz="1400" b="1" i="0" u="none" strike="noStrike" kern="0" cap="none" spc="0" normalizeH="0" baseline="0" noProof="0" dirty="0">
                <a:ln>
                  <a:noFill/>
                </a:ln>
                <a:solidFill>
                  <a:srgbClr val="000000"/>
                </a:solidFill>
                <a:effectLst/>
                <a:uLnTx/>
                <a:uFillTx/>
                <a:latin typeface="Arial" panose="020B0604020202020204" pitchFamily="34" charset="0"/>
                <a:ea typeface="ＭＳ Ｐゴシック"/>
                <a:cs typeface="Arial" panose="020B0604020202020204" pitchFamily="34" charset="0"/>
              </a:rPr>
              <a:t> and G. van der </a:t>
            </a:r>
            <a:r>
              <a:rPr kumimoji="1" lang="en-US" altLang="ja-JP" sz="1400" b="1" i="0" u="none" strike="noStrike" kern="0" cap="none" spc="0" normalizeH="0" baseline="0" noProof="0" dirty="0" err="1">
                <a:ln>
                  <a:noFill/>
                </a:ln>
                <a:solidFill>
                  <a:srgbClr val="000000"/>
                </a:solidFill>
                <a:effectLst/>
                <a:uLnTx/>
                <a:uFillTx/>
                <a:latin typeface="Arial" panose="020B0604020202020204" pitchFamily="34" charset="0"/>
                <a:ea typeface="ＭＳ Ｐゴシック"/>
                <a:cs typeface="Arial" panose="020B0604020202020204" pitchFamily="34" charset="0"/>
              </a:rPr>
              <a:t>Laan</a:t>
            </a:r>
            <a:r>
              <a:rPr kumimoji="1" lang="en-US" altLang="ja-JP" sz="1400" b="1" i="0" u="none" strike="noStrike" kern="0" cap="none" spc="0" normalizeH="0" baseline="0" noProof="0" dirty="0">
                <a:ln>
                  <a:noFill/>
                </a:ln>
                <a:solidFill>
                  <a:srgbClr val="000000"/>
                </a:solidFill>
                <a:effectLst/>
                <a:uLnTx/>
                <a:uFillTx/>
                <a:latin typeface="Arial" panose="020B0604020202020204" pitchFamily="34" charset="0"/>
                <a:ea typeface="ＭＳ Ｐゴシック"/>
                <a:cs typeface="Arial" panose="020B0604020202020204" pitchFamily="34" charset="0"/>
              </a:rPr>
              <a:t>, PRB </a:t>
            </a:r>
            <a:r>
              <a:rPr kumimoji="1" lang="en-US" altLang="ja-JP" sz="1400" b="1" i="0" u="none" strike="noStrike" kern="0" cap="none" spc="0" normalizeH="0" baseline="0" noProof="0" dirty="0" smtClean="0">
                <a:ln>
                  <a:noFill/>
                </a:ln>
                <a:solidFill>
                  <a:srgbClr val="000000"/>
                </a:solidFill>
                <a:effectLst/>
                <a:uLnTx/>
                <a:uFillTx/>
                <a:latin typeface="Arial" panose="020B0604020202020204" pitchFamily="34" charset="0"/>
                <a:ea typeface="ＭＳ Ｐゴシック"/>
                <a:cs typeface="Arial" panose="020B0604020202020204" pitchFamily="34" charset="0"/>
              </a:rPr>
              <a:t>(1996)</a:t>
            </a:r>
            <a:endParaRPr kumimoji="1" lang="en-US" altLang="ja-JP" sz="1400" b="1" i="0" u="none" strike="noStrike" kern="0" cap="none" spc="0" normalizeH="0" baseline="0" noProof="0" dirty="0">
              <a:ln>
                <a:noFill/>
              </a:ln>
              <a:solidFill>
                <a:srgbClr val="000000"/>
              </a:solidFill>
              <a:effectLst/>
              <a:uLnTx/>
              <a:uFillTx/>
              <a:latin typeface="Arial" panose="020B0604020202020204" pitchFamily="34" charset="0"/>
              <a:ea typeface="ＭＳ Ｐゴシック"/>
              <a:cs typeface="Arial" panose="020B0604020202020204" pitchFamily="34" charset="0"/>
            </a:endParaRPr>
          </a:p>
        </p:txBody>
      </p:sp>
      <p:sp>
        <p:nvSpPr>
          <p:cNvPr id="52" name="テキスト ボックス 51"/>
          <p:cNvSpPr txBox="1"/>
          <p:nvPr/>
        </p:nvSpPr>
        <p:spPr>
          <a:xfrm>
            <a:off x="7332238" y="4221088"/>
            <a:ext cx="1162498" cy="369332"/>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en-US" altLang="ja-JP" sz="1800" b="1" i="0" u="none" strike="noStrike" kern="1200" cap="none" spc="0" normalizeH="0" baseline="0" noProof="0" dirty="0" smtClean="0">
                <a:ln>
                  <a:noFill/>
                </a:ln>
                <a:solidFill>
                  <a:srgbClr val="000000"/>
                </a:solidFill>
                <a:effectLst/>
                <a:uLnTx/>
                <a:uFillTx/>
                <a:latin typeface="Arial" pitchFamily="34" charset="0"/>
                <a:ea typeface="ＭＳ Ｐゴシック" charset="-128"/>
                <a:cs typeface="Arial" pitchFamily="34" charset="0"/>
                <a:sym typeface="Wingdings" panose="05000000000000000000" pitchFamily="2" charset="2"/>
              </a:rPr>
              <a:t>〈</a:t>
            </a:r>
            <a:r>
              <a:rPr kumimoji="1" lang="en-US" altLang="ja-JP" sz="1800" b="1" i="1" u="none" strike="noStrike" kern="1200" cap="none" spc="0" normalizeH="0" baseline="0" noProof="0" dirty="0" smtClean="0">
                <a:ln>
                  <a:noFill/>
                </a:ln>
                <a:solidFill>
                  <a:srgbClr val="000000"/>
                </a:solidFill>
                <a:effectLst/>
                <a:uLnTx/>
                <a:uFillTx/>
                <a:latin typeface="Arial" pitchFamily="34" charset="0"/>
                <a:ea typeface="ＭＳ Ｐゴシック" charset="-128"/>
                <a:cs typeface="Arial" pitchFamily="34" charset="0"/>
                <a:sym typeface="Wingdings" panose="05000000000000000000" pitchFamily="2" charset="2"/>
              </a:rPr>
              <a:t>S</a:t>
            </a:r>
            <a:r>
              <a:rPr kumimoji="1" lang="en-US" altLang="ja-JP" sz="1800" b="1" i="1" u="none" strike="noStrike" kern="1200" cap="none" spc="0" normalizeH="0" baseline="0" noProof="0" dirty="0" smtClean="0">
                <a:ln>
                  <a:noFill/>
                </a:ln>
                <a:solidFill>
                  <a:srgbClr val="000000"/>
                </a:solidFill>
                <a:effectLst/>
                <a:uLnTx/>
                <a:uFillTx/>
                <a:latin typeface="Arial" pitchFamily="34" charset="0"/>
                <a:ea typeface="ＭＳ Ｐゴシック" charset="-128"/>
                <a:cs typeface="Arial" pitchFamily="34" charset="0"/>
                <a:sym typeface="Symbol"/>
              </a:rPr>
              <a:t></a:t>
            </a:r>
            <a:r>
              <a:rPr kumimoji="1" lang="en-US" altLang="ja-JP" sz="1800" b="1" i="1" u="none" strike="noStrike" kern="1200" cap="none" spc="0" normalizeH="0" baseline="0" noProof="0" dirty="0" smtClean="0">
                <a:ln>
                  <a:noFill/>
                </a:ln>
                <a:solidFill>
                  <a:srgbClr val="000000"/>
                </a:solidFill>
                <a:effectLst/>
                <a:uLnTx/>
                <a:uFillTx/>
                <a:latin typeface="Arial" pitchFamily="34" charset="0"/>
                <a:ea typeface="ＭＳ Ｐゴシック" charset="-128"/>
                <a:cs typeface="Arial" pitchFamily="34" charset="0"/>
                <a:sym typeface="Wingdings" panose="05000000000000000000" pitchFamily="2" charset="2"/>
              </a:rPr>
              <a:t>T</a:t>
            </a:r>
            <a:r>
              <a:rPr kumimoji="1" lang="en-US" altLang="ja-JP" sz="1800" b="1" i="0" u="none" strike="noStrike" kern="1200" cap="none" spc="0" normalizeH="0" baseline="0" noProof="0" dirty="0" smtClean="0">
                <a:ln>
                  <a:noFill/>
                </a:ln>
                <a:solidFill>
                  <a:srgbClr val="000000"/>
                </a:solidFill>
                <a:effectLst/>
                <a:uLnTx/>
                <a:uFillTx/>
                <a:latin typeface="Arial" pitchFamily="34" charset="0"/>
                <a:ea typeface="ＭＳ Ｐゴシック" charset="-128"/>
                <a:cs typeface="Arial" pitchFamily="34" charset="0"/>
                <a:sym typeface="Wingdings" panose="05000000000000000000" pitchFamily="2" charset="2"/>
              </a:rPr>
              <a:t>〉 &lt; 0</a:t>
            </a:r>
            <a:endParaRPr kumimoji="1" lang="ja-JP" altLang="en-US" sz="1800" b="1" i="0" u="none" strike="noStrike" kern="1200" cap="none" spc="0" normalizeH="0" baseline="0" noProof="0" dirty="0">
              <a:ln>
                <a:noFill/>
              </a:ln>
              <a:solidFill>
                <a:srgbClr val="000000"/>
              </a:solidFill>
              <a:effectLst/>
              <a:uLnTx/>
              <a:uFillTx/>
              <a:latin typeface="Arial" pitchFamily="34" charset="0"/>
              <a:ea typeface="ＭＳ Ｐゴシック" charset="-128"/>
              <a:cs typeface="Arial" pitchFamily="34" charset="0"/>
            </a:endParaRPr>
          </a:p>
        </p:txBody>
      </p:sp>
      <p:sp>
        <p:nvSpPr>
          <p:cNvPr id="53" name="テキスト ボックス 52"/>
          <p:cNvSpPr txBox="1"/>
          <p:nvPr/>
        </p:nvSpPr>
        <p:spPr>
          <a:xfrm>
            <a:off x="1600086" y="5965217"/>
            <a:ext cx="1162498" cy="369332"/>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en-US" altLang="ja-JP" sz="1800" b="1" i="0" u="none" strike="noStrike" kern="1200" cap="none" spc="0" normalizeH="0" baseline="0" noProof="0" dirty="0" smtClean="0">
                <a:ln>
                  <a:noFill/>
                </a:ln>
                <a:solidFill>
                  <a:srgbClr val="000000"/>
                </a:solidFill>
                <a:effectLst/>
                <a:uLnTx/>
                <a:uFillTx/>
                <a:latin typeface="Arial" pitchFamily="34" charset="0"/>
                <a:ea typeface="ＭＳ Ｐゴシック" charset="-128"/>
                <a:cs typeface="Arial" pitchFamily="34" charset="0"/>
                <a:sym typeface="Wingdings" panose="05000000000000000000" pitchFamily="2" charset="2"/>
              </a:rPr>
              <a:t>〈</a:t>
            </a:r>
            <a:r>
              <a:rPr kumimoji="1" lang="en-US" altLang="ja-JP" sz="1800" b="1" i="1" u="none" strike="noStrike" kern="1200" cap="none" spc="0" normalizeH="0" baseline="0" noProof="0" dirty="0" smtClean="0">
                <a:ln>
                  <a:noFill/>
                </a:ln>
                <a:solidFill>
                  <a:srgbClr val="000000"/>
                </a:solidFill>
                <a:effectLst/>
                <a:uLnTx/>
                <a:uFillTx/>
                <a:latin typeface="Arial" pitchFamily="34" charset="0"/>
                <a:ea typeface="ＭＳ Ｐゴシック" charset="-128"/>
                <a:cs typeface="Arial" pitchFamily="34" charset="0"/>
                <a:sym typeface="Wingdings" panose="05000000000000000000" pitchFamily="2" charset="2"/>
              </a:rPr>
              <a:t>S</a:t>
            </a:r>
            <a:r>
              <a:rPr kumimoji="1" lang="en-US" altLang="ja-JP" sz="1800" b="1" i="1" u="none" strike="noStrike" kern="1200" cap="none" spc="0" normalizeH="0" baseline="0" noProof="0" dirty="0" smtClean="0">
                <a:ln>
                  <a:noFill/>
                </a:ln>
                <a:solidFill>
                  <a:srgbClr val="000000"/>
                </a:solidFill>
                <a:effectLst/>
                <a:uLnTx/>
                <a:uFillTx/>
                <a:latin typeface="Arial" pitchFamily="34" charset="0"/>
                <a:ea typeface="ＭＳ Ｐゴシック" charset="-128"/>
                <a:cs typeface="Arial" pitchFamily="34" charset="0"/>
                <a:sym typeface="Symbol"/>
              </a:rPr>
              <a:t></a:t>
            </a:r>
            <a:r>
              <a:rPr kumimoji="1" lang="en-US" altLang="ja-JP" sz="1800" b="1" i="1" u="none" strike="noStrike" kern="1200" cap="none" spc="0" normalizeH="0" baseline="0" noProof="0" dirty="0" smtClean="0">
                <a:ln>
                  <a:noFill/>
                </a:ln>
                <a:solidFill>
                  <a:srgbClr val="000000"/>
                </a:solidFill>
                <a:effectLst/>
                <a:uLnTx/>
                <a:uFillTx/>
                <a:latin typeface="Arial" pitchFamily="34" charset="0"/>
                <a:ea typeface="ＭＳ Ｐゴシック" charset="-128"/>
                <a:cs typeface="Arial" pitchFamily="34" charset="0"/>
                <a:sym typeface="Wingdings" panose="05000000000000000000" pitchFamily="2" charset="2"/>
              </a:rPr>
              <a:t>T</a:t>
            </a:r>
            <a:r>
              <a:rPr kumimoji="1" lang="en-US" altLang="ja-JP" sz="1800" b="1" i="0" u="none" strike="noStrike" kern="1200" cap="none" spc="0" normalizeH="0" baseline="0" noProof="0" dirty="0" smtClean="0">
                <a:ln>
                  <a:noFill/>
                </a:ln>
                <a:solidFill>
                  <a:srgbClr val="000000"/>
                </a:solidFill>
                <a:effectLst/>
                <a:uLnTx/>
                <a:uFillTx/>
                <a:latin typeface="Arial" pitchFamily="34" charset="0"/>
                <a:ea typeface="ＭＳ Ｐゴシック" charset="-128"/>
                <a:cs typeface="Arial" pitchFamily="34" charset="0"/>
                <a:sym typeface="Wingdings" panose="05000000000000000000" pitchFamily="2" charset="2"/>
              </a:rPr>
              <a:t>〉 &lt; 0</a:t>
            </a:r>
            <a:endParaRPr kumimoji="1" lang="ja-JP" altLang="en-US" sz="1800" b="1" i="0" u="none" strike="noStrike" kern="1200" cap="none" spc="0" normalizeH="0" baseline="0" noProof="0" dirty="0">
              <a:ln>
                <a:noFill/>
              </a:ln>
              <a:solidFill>
                <a:srgbClr val="000000"/>
              </a:solidFill>
              <a:effectLst/>
              <a:uLnTx/>
              <a:uFillTx/>
              <a:latin typeface="Arial" pitchFamily="34" charset="0"/>
              <a:ea typeface="ＭＳ Ｐゴシック" charset="-128"/>
              <a:cs typeface="Arial" pitchFamily="34" charset="0"/>
            </a:endParaRPr>
          </a:p>
        </p:txBody>
      </p:sp>
      <p:sp>
        <p:nvSpPr>
          <p:cNvPr id="54" name="テキスト ボックス 53"/>
          <p:cNvSpPr txBox="1"/>
          <p:nvPr/>
        </p:nvSpPr>
        <p:spPr>
          <a:xfrm>
            <a:off x="1645283" y="4273318"/>
            <a:ext cx="1162498" cy="369332"/>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en-US" altLang="ja-JP" sz="1800" b="1" i="0" u="none" strike="noStrike" kern="1200" cap="none" spc="0" normalizeH="0" baseline="0" noProof="0" dirty="0" smtClean="0">
                <a:ln>
                  <a:noFill/>
                </a:ln>
                <a:solidFill>
                  <a:srgbClr val="000000"/>
                </a:solidFill>
                <a:effectLst/>
                <a:uLnTx/>
                <a:uFillTx/>
                <a:latin typeface="Arial" pitchFamily="34" charset="0"/>
                <a:ea typeface="ＭＳ Ｐゴシック" charset="-128"/>
                <a:cs typeface="Arial" pitchFamily="34" charset="0"/>
                <a:sym typeface="Wingdings" panose="05000000000000000000" pitchFamily="2" charset="2"/>
              </a:rPr>
              <a:t>〈</a:t>
            </a:r>
            <a:r>
              <a:rPr kumimoji="1" lang="en-US" altLang="ja-JP" sz="1800" b="1" i="1" u="none" strike="noStrike" kern="1200" cap="none" spc="0" normalizeH="0" baseline="0" noProof="0" dirty="0" smtClean="0">
                <a:ln>
                  <a:noFill/>
                </a:ln>
                <a:solidFill>
                  <a:srgbClr val="000000"/>
                </a:solidFill>
                <a:effectLst/>
                <a:uLnTx/>
                <a:uFillTx/>
                <a:latin typeface="Arial" pitchFamily="34" charset="0"/>
                <a:ea typeface="ＭＳ Ｐゴシック" charset="-128"/>
                <a:cs typeface="Arial" pitchFamily="34" charset="0"/>
                <a:sym typeface="Wingdings" panose="05000000000000000000" pitchFamily="2" charset="2"/>
              </a:rPr>
              <a:t>S</a:t>
            </a:r>
            <a:r>
              <a:rPr kumimoji="1" lang="en-US" altLang="ja-JP" sz="1800" b="1" i="1" u="none" strike="noStrike" kern="1200" cap="none" spc="0" normalizeH="0" baseline="0" noProof="0" dirty="0" smtClean="0">
                <a:ln>
                  <a:noFill/>
                </a:ln>
                <a:solidFill>
                  <a:srgbClr val="000000"/>
                </a:solidFill>
                <a:effectLst/>
                <a:uLnTx/>
                <a:uFillTx/>
                <a:latin typeface="Arial" pitchFamily="34" charset="0"/>
                <a:ea typeface="ＭＳ Ｐゴシック" charset="-128"/>
                <a:cs typeface="Arial" pitchFamily="34" charset="0"/>
                <a:sym typeface="Symbol"/>
              </a:rPr>
              <a:t></a:t>
            </a:r>
            <a:r>
              <a:rPr kumimoji="1" lang="en-US" altLang="ja-JP" sz="1800" b="1" i="1" u="none" strike="noStrike" kern="1200" cap="none" spc="0" normalizeH="0" baseline="0" noProof="0" dirty="0" smtClean="0">
                <a:ln>
                  <a:noFill/>
                </a:ln>
                <a:solidFill>
                  <a:srgbClr val="000000"/>
                </a:solidFill>
                <a:effectLst/>
                <a:uLnTx/>
                <a:uFillTx/>
                <a:latin typeface="Arial" pitchFamily="34" charset="0"/>
                <a:ea typeface="ＭＳ Ｐゴシック" charset="-128"/>
                <a:cs typeface="Arial" pitchFamily="34" charset="0"/>
                <a:sym typeface="Wingdings" panose="05000000000000000000" pitchFamily="2" charset="2"/>
              </a:rPr>
              <a:t>T</a:t>
            </a:r>
            <a:r>
              <a:rPr kumimoji="1" lang="en-US" altLang="ja-JP" sz="1800" b="1" i="0" u="none" strike="noStrike" kern="1200" cap="none" spc="0" normalizeH="0" baseline="0" noProof="0" dirty="0" smtClean="0">
                <a:ln>
                  <a:noFill/>
                </a:ln>
                <a:solidFill>
                  <a:srgbClr val="000000"/>
                </a:solidFill>
                <a:effectLst/>
                <a:uLnTx/>
                <a:uFillTx/>
                <a:latin typeface="Arial" pitchFamily="34" charset="0"/>
                <a:ea typeface="ＭＳ Ｐゴシック" charset="-128"/>
                <a:cs typeface="Arial" pitchFamily="34" charset="0"/>
                <a:sym typeface="Wingdings" panose="05000000000000000000" pitchFamily="2" charset="2"/>
              </a:rPr>
              <a:t>〉 &gt; 0</a:t>
            </a:r>
            <a:endParaRPr kumimoji="1" lang="ja-JP" altLang="en-US" sz="1800" b="1" i="0" u="none" strike="noStrike" kern="1200" cap="none" spc="0" normalizeH="0" baseline="0" noProof="0" dirty="0">
              <a:ln>
                <a:noFill/>
              </a:ln>
              <a:solidFill>
                <a:srgbClr val="000000"/>
              </a:solidFill>
              <a:effectLst/>
              <a:uLnTx/>
              <a:uFillTx/>
              <a:latin typeface="Arial" pitchFamily="34" charset="0"/>
              <a:ea typeface="ＭＳ Ｐゴシック" charset="-128"/>
              <a:cs typeface="Arial" pitchFamily="34" charset="0"/>
            </a:endParaRPr>
          </a:p>
        </p:txBody>
      </p:sp>
      <p:sp>
        <p:nvSpPr>
          <p:cNvPr id="55" name="テキスト ボックス 54"/>
          <p:cNvSpPr txBox="1"/>
          <p:nvPr/>
        </p:nvSpPr>
        <p:spPr>
          <a:xfrm>
            <a:off x="7369942" y="5968521"/>
            <a:ext cx="1162498" cy="369332"/>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en-US" altLang="ja-JP" sz="1800" b="1" i="0" u="none" strike="noStrike" kern="1200" cap="none" spc="0" normalizeH="0" baseline="0" noProof="0" dirty="0" smtClean="0">
                <a:ln>
                  <a:noFill/>
                </a:ln>
                <a:solidFill>
                  <a:srgbClr val="000000"/>
                </a:solidFill>
                <a:effectLst/>
                <a:uLnTx/>
                <a:uFillTx/>
                <a:latin typeface="Arial" pitchFamily="34" charset="0"/>
                <a:ea typeface="ＭＳ Ｐゴシック" charset="-128"/>
                <a:cs typeface="Arial" pitchFamily="34" charset="0"/>
                <a:sym typeface="Wingdings" panose="05000000000000000000" pitchFamily="2" charset="2"/>
              </a:rPr>
              <a:t>〈</a:t>
            </a:r>
            <a:r>
              <a:rPr kumimoji="1" lang="en-US" altLang="ja-JP" sz="1800" b="1" i="1" u="none" strike="noStrike" kern="1200" cap="none" spc="0" normalizeH="0" baseline="0" noProof="0" dirty="0" smtClean="0">
                <a:ln>
                  <a:noFill/>
                </a:ln>
                <a:solidFill>
                  <a:srgbClr val="000000"/>
                </a:solidFill>
                <a:effectLst/>
                <a:uLnTx/>
                <a:uFillTx/>
                <a:latin typeface="Arial" pitchFamily="34" charset="0"/>
                <a:ea typeface="ＭＳ Ｐゴシック" charset="-128"/>
                <a:cs typeface="Arial" pitchFamily="34" charset="0"/>
                <a:sym typeface="Wingdings" panose="05000000000000000000" pitchFamily="2" charset="2"/>
              </a:rPr>
              <a:t>S</a:t>
            </a:r>
            <a:r>
              <a:rPr kumimoji="1" lang="en-US" altLang="ja-JP" sz="1800" b="1" i="1" u="none" strike="noStrike" kern="1200" cap="none" spc="0" normalizeH="0" baseline="0" noProof="0" dirty="0" smtClean="0">
                <a:ln>
                  <a:noFill/>
                </a:ln>
                <a:solidFill>
                  <a:srgbClr val="000000"/>
                </a:solidFill>
                <a:effectLst/>
                <a:uLnTx/>
                <a:uFillTx/>
                <a:latin typeface="Arial" pitchFamily="34" charset="0"/>
                <a:ea typeface="ＭＳ Ｐゴシック" charset="-128"/>
                <a:cs typeface="Arial" pitchFamily="34" charset="0"/>
                <a:sym typeface="Symbol"/>
              </a:rPr>
              <a:t></a:t>
            </a:r>
            <a:r>
              <a:rPr kumimoji="1" lang="en-US" altLang="ja-JP" sz="1800" b="1" i="1" u="none" strike="noStrike" kern="1200" cap="none" spc="0" normalizeH="0" baseline="0" noProof="0" dirty="0" smtClean="0">
                <a:ln>
                  <a:noFill/>
                </a:ln>
                <a:solidFill>
                  <a:srgbClr val="000000"/>
                </a:solidFill>
                <a:effectLst/>
                <a:uLnTx/>
                <a:uFillTx/>
                <a:latin typeface="Arial" pitchFamily="34" charset="0"/>
                <a:ea typeface="ＭＳ Ｐゴシック" charset="-128"/>
                <a:cs typeface="Arial" pitchFamily="34" charset="0"/>
                <a:sym typeface="Wingdings" panose="05000000000000000000" pitchFamily="2" charset="2"/>
              </a:rPr>
              <a:t>T</a:t>
            </a:r>
            <a:r>
              <a:rPr kumimoji="1" lang="en-US" altLang="ja-JP" sz="1800" b="1" i="0" u="none" strike="noStrike" kern="1200" cap="none" spc="0" normalizeH="0" baseline="0" noProof="0" dirty="0" smtClean="0">
                <a:ln>
                  <a:noFill/>
                </a:ln>
                <a:solidFill>
                  <a:srgbClr val="000000"/>
                </a:solidFill>
                <a:effectLst/>
                <a:uLnTx/>
                <a:uFillTx/>
                <a:latin typeface="Arial" pitchFamily="34" charset="0"/>
                <a:ea typeface="ＭＳ Ｐゴシック" charset="-128"/>
                <a:cs typeface="Arial" pitchFamily="34" charset="0"/>
                <a:sym typeface="Wingdings" panose="05000000000000000000" pitchFamily="2" charset="2"/>
              </a:rPr>
              <a:t>〉 &gt; 0</a:t>
            </a:r>
            <a:endParaRPr kumimoji="1" lang="ja-JP" altLang="en-US" sz="1800" b="1" i="0" u="none" strike="noStrike" kern="1200" cap="none" spc="0" normalizeH="0" baseline="0" noProof="0" dirty="0">
              <a:ln>
                <a:noFill/>
              </a:ln>
              <a:solidFill>
                <a:srgbClr val="000000"/>
              </a:solidFill>
              <a:effectLst/>
              <a:uLnTx/>
              <a:uFillTx/>
              <a:latin typeface="Arial" pitchFamily="34" charset="0"/>
              <a:ea typeface="ＭＳ Ｐゴシック" charset="-128"/>
              <a:cs typeface="Arial" pitchFamily="34" charset="0"/>
            </a:endParaRPr>
          </a:p>
        </p:txBody>
      </p:sp>
      <p:cxnSp>
        <p:nvCxnSpPr>
          <p:cNvPr id="12" name="直線矢印コネクタ 11"/>
          <p:cNvCxnSpPr/>
          <p:nvPr/>
        </p:nvCxnSpPr>
        <p:spPr bwMode="auto">
          <a:xfrm>
            <a:off x="2996176" y="4437112"/>
            <a:ext cx="4224424" cy="0"/>
          </a:xfrm>
          <a:prstGeom prst="straightConnector1">
            <a:avLst/>
          </a:prstGeom>
          <a:noFill/>
          <a:ln w="19050" cap="flat" cmpd="sng" algn="ctr">
            <a:solidFill>
              <a:schemeClr val="tx1"/>
            </a:solidFill>
            <a:prstDash val="solid"/>
            <a:round/>
            <a:headEnd type="triangle" w="med" len="med"/>
            <a:tailEnd type="triangle" w="med" len="med"/>
          </a:ln>
          <a:effectLst/>
        </p:spPr>
      </p:cxnSp>
      <p:cxnSp>
        <p:nvCxnSpPr>
          <p:cNvPr id="61" name="直線矢印コネクタ 60"/>
          <p:cNvCxnSpPr/>
          <p:nvPr/>
        </p:nvCxnSpPr>
        <p:spPr bwMode="auto">
          <a:xfrm>
            <a:off x="3059800" y="6165304"/>
            <a:ext cx="4224424" cy="0"/>
          </a:xfrm>
          <a:prstGeom prst="straightConnector1">
            <a:avLst/>
          </a:prstGeom>
          <a:noFill/>
          <a:ln w="19050" cap="flat" cmpd="sng" algn="ctr">
            <a:solidFill>
              <a:schemeClr val="tx1"/>
            </a:solidFill>
            <a:prstDash val="solid"/>
            <a:round/>
            <a:headEnd type="triangle" w="med" len="med"/>
            <a:tailEnd type="triangle" w="med" len="med"/>
          </a:ln>
          <a:effectLst/>
        </p:spPr>
      </p:cxnSp>
      <p:sp>
        <p:nvSpPr>
          <p:cNvPr id="13" name="テキスト ボックス 12"/>
          <p:cNvSpPr txBox="1"/>
          <p:nvPr/>
        </p:nvSpPr>
        <p:spPr>
          <a:xfrm>
            <a:off x="361806" y="3632816"/>
            <a:ext cx="744114" cy="400110"/>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en-US" altLang="ja-JP" sz="2000" b="1" i="1" u="none" strike="noStrike" kern="1200" cap="none" spc="0" normalizeH="0" baseline="0" noProof="0" dirty="0" smtClean="0">
                <a:ln>
                  <a:noFill/>
                </a:ln>
                <a:solidFill>
                  <a:srgbClr val="000000"/>
                </a:solidFill>
                <a:effectLst/>
                <a:uLnTx/>
                <a:uFillTx/>
                <a:latin typeface="Arial" charset="0"/>
                <a:ea typeface="ＭＳ Ｐゴシック" pitchFamily="50" charset="-128"/>
                <a:cs typeface="+mn-cs"/>
              </a:rPr>
              <a:t>x</a:t>
            </a:r>
            <a:r>
              <a:rPr kumimoji="1" lang="en-US" altLang="ja-JP" sz="2000" b="1" i="0" u="none" strike="noStrike" kern="1200" cap="none" spc="0" normalizeH="0" baseline="30000" noProof="0" dirty="0" smtClean="0">
                <a:ln>
                  <a:noFill/>
                </a:ln>
                <a:solidFill>
                  <a:srgbClr val="000000"/>
                </a:solidFill>
                <a:effectLst/>
                <a:uLnTx/>
                <a:uFillTx/>
                <a:latin typeface="Arial" charset="0"/>
                <a:ea typeface="ＭＳ Ｐゴシック" pitchFamily="50" charset="-128"/>
                <a:cs typeface="+mn-cs"/>
              </a:rPr>
              <a:t>2</a:t>
            </a:r>
            <a:r>
              <a:rPr kumimoji="1" lang="en-US" altLang="ja-JP" sz="2000" b="1" i="0" u="none" strike="noStrike" kern="1200" cap="none" spc="0" normalizeH="0" baseline="0" noProof="0" dirty="0" smtClean="0">
                <a:ln>
                  <a:noFill/>
                </a:ln>
                <a:solidFill>
                  <a:srgbClr val="000000"/>
                </a:solidFill>
                <a:effectLst/>
                <a:uLnTx/>
                <a:uFillTx/>
                <a:latin typeface="Arial" charset="0"/>
                <a:ea typeface="ＭＳ Ｐゴシック" pitchFamily="50" charset="-128"/>
                <a:cs typeface="+mn-cs"/>
              </a:rPr>
              <a:t>-</a:t>
            </a:r>
            <a:r>
              <a:rPr kumimoji="1" lang="en-US" altLang="ja-JP" sz="2000" b="1" i="1" u="none" strike="noStrike" kern="1200" cap="none" spc="0" normalizeH="0" baseline="0" noProof="0" dirty="0" smtClean="0">
                <a:ln>
                  <a:noFill/>
                </a:ln>
                <a:solidFill>
                  <a:srgbClr val="000000"/>
                </a:solidFill>
                <a:effectLst/>
                <a:uLnTx/>
                <a:uFillTx/>
                <a:latin typeface="Arial" charset="0"/>
                <a:ea typeface="ＭＳ Ｐゴシック" pitchFamily="50" charset="-128"/>
                <a:cs typeface="+mn-cs"/>
              </a:rPr>
              <a:t>y</a:t>
            </a:r>
            <a:r>
              <a:rPr kumimoji="1" lang="en-US" altLang="ja-JP" sz="2000" b="1" i="0" u="none" strike="noStrike" kern="1200" cap="none" spc="0" normalizeH="0" baseline="30000" noProof="0" dirty="0" smtClean="0">
                <a:ln>
                  <a:noFill/>
                </a:ln>
                <a:solidFill>
                  <a:srgbClr val="000000"/>
                </a:solidFill>
                <a:effectLst/>
                <a:uLnTx/>
                <a:uFillTx/>
                <a:latin typeface="Arial" charset="0"/>
                <a:ea typeface="ＭＳ Ｐゴシック" pitchFamily="50" charset="-128"/>
                <a:cs typeface="+mn-cs"/>
              </a:rPr>
              <a:t>2</a:t>
            </a:r>
            <a:endParaRPr kumimoji="1" lang="ja-JP" altLang="en-US" sz="2000" b="1" i="0" u="none" strike="noStrike" kern="1200" cap="none" spc="0" normalizeH="0" baseline="30000" noProof="0" dirty="0">
              <a:ln>
                <a:noFill/>
              </a:ln>
              <a:solidFill>
                <a:srgbClr val="000000"/>
              </a:solidFill>
              <a:effectLst/>
              <a:uLnTx/>
              <a:uFillTx/>
              <a:latin typeface="Arial" charset="0"/>
              <a:ea typeface="ＭＳ Ｐゴシック" pitchFamily="50" charset="-128"/>
              <a:cs typeface="+mn-cs"/>
            </a:endParaRPr>
          </a:p>
        </p:txBody>
      </p:sp>
      <p:sp>
        <p:nvSpPr>
          <p:cNvPr id="62" name="テキスト ボックス 61"/>
          <p:cNvSpPr txBox="1"/>
          <p:nvPr/>
        </p:nvSpPr>
        <p:spPr>
          <a:xfrm>
            <a:off x="358551" y="5252830"/>
            <a:ext cx="829073" cy="400110"/>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en-US" altLang="ja-JP" sz="2000" b="1" i="0" u="none" strike="noStrike" kern="1200" cap="none" spc="0" normalizeH="0" baseline="0" noProof="0" dirty="0" smtClean="0">
                <a:ln>
                  <a:noFill/>
                </a:ln>
                <a:solidFill>
                  <a:srgbClr val="000000"/>
                </a:solidFill>
                <a:effectLst/>
                <a:uLnTx/>
                <a:uFillTx/>
                <a:latin typeface="Arial" charset="0"/>
                <a:ea typeface="ＭＳ Ｐゴシック" pitchFamily="50" charset="-128"/>
                <a:cs typeface="+mn-cs"/>
              </a:rPr>
              <a:t>3</a:t>
            </a:r>
            <a:r>
              <a:rPr kumimoji="1" lang="en-US" altLang="ja-JP" sz="2000" b="1" i="1" u="none" strike="noStrike" kern="1200" cap="none" spc="0" normalizeH="0" baseline="0" noProof="0" dirty="0" smtClean="0">
                <a:ln>
                  <a:noFill/>
                </a:ln>
                <a:solidFill>
                  <a:srgbClr val="000000"/>
                </a:solidFill>
                <a:effectLst/>
                <a:uLnTx/>
                <a:uFillTx/>
                <a:latin typeface="Arial" charset="0"/>
                <a:ea typeface="ＭＳ Ｐゴシック" pitchFamily="50" charset="-128"/>
                <a:cs typeface="+mn-cs"/>
              </a:rPr>
              <a:t>z</a:t>
            </a:r>
            <a:r>
              <a:rPr kumimoji="1" lang="en-US" altLang="ja-JP" sz="2000" b="1" i="0" u="none" strike="noStrike" kern="1200" cap="none" spc="0" normalizeH="0" baseline="30000" noProof="0" dirty="0" smtClean="0">
                <a:ln>
                  <a:noFill/>
                </a:ln>
                <a:solidFill>
                  <a:srgbClr val="000000"/>
                </a:solidFill>
                <a:effectLst/>
                <a:uLnTx/>
                <a:uFillTx/>
                <a:latin typeface="Arial" charset="0"/>
                <a:ea typeface="ＭＳ Ｐゴシック" pitchFamily="50" charset="-128"/>
                <a:cs typeface="+mn-cs"/>
              </a:rPr>
              <a:t>2</a:t>
            </a:r>
            <a:r>
              <a:rPr kumimoji="1" lang="en-US" altLang="ja-JP" sz="2000" b="1" i="0" u="none" strike="noStrike" kern="1200" cap="none" spc="0" normalizeH="0" baseline="0" noProof="0" dirty="0" smtClean="0">
                <a:ln>
                  <a:noFill/>
                </a:ln>
                <a:solidFill>
                  <a:srgbClr val="000000"/>
                </a:solidFill>
                <a:effectLst/>
                <a:uLnTx/>
                <a:uFillTx/>
                <a:latin typeface="Arial" charset="0"/>
                <a:ea typeface="ＭＳ Ｐゴシック" pitchFamily="50" charset="-128"/>
                <a:cs typeface="+mn-cs"/>
              </a:rPr>
              <a:t>-</a:t>
            </a:r>
            <a:r>
              <a:rPr kumimoji="1" lang="en-US" altLang="ja-JP" sz="2000" b="1" i="1" u="none" strike="noStrike" kern="1200" cap="none" spc="0" normalizeH="0" baseline="0" noProof="0" dirty="0" smtClean="0">
                <a:ln>
                  <a:noFill/>
                </a:ln>
                <a:solidFill>
                  <a:srgbClr val="000000"/>
                </a:solidFill>
                <a:effectLst/>
                <a:uLnTx/>
                <a:uFillTx/>
                <a:latin typeface="Arial" charset="0"/>
                <a:ea typeface="ＭＳ Ｐゴシック" pitchFamily="50" charset="-128"/>
                <a:cs typeface="+mn-cs"/>
              </a:rPr>
              <a:t>r</a:t>
            </a:r>
            <a:r>
              <a:rPr kumimoji="1" lang="en-US" altLang="ja-JP" sz="2000" b="1" i="0" u="none" strike="noStrike" kern="1200" cap="none" spc="0" normalizeH="0" baseline="30000" noProof="0" dirty="0" smtClean="0">
                <a:ln>
                  <a:noFill/>
                </a:ln>
                <a:solidFill>
                  <a:srgbClr val="000000"/>
                </a:solidFill>
                <a:effectLst/>
                <a:uLnTx/>
                <a:uFillTx/>
                <a:latin typeface="Arial" charset="0"/>
                <a:ea typeface="ＭＳ Ｐゴシック" pitchFamily="50" charset="-128"/>
                <a:cs typeface="+mn-cs"/>
              </a:rPr>
              <a:t>2</a:t>
            </a:r>
            <a:endParaRPr kumimoji="1" lang="ja-JP" altLang="en-US" sz="2000" b="1" i="0" u="none" strike="noStrike" kern="1200" cap="none" spc="0" normalizeH="0" baseline="30000" noProof="0" dirty="0">
              <a:ln>
                <a:noFill/>
              </a:ln>
              <a:solidFill>
                <a:srgbClr val="000000"/>
              </a:solidFill>
              <a:effectLst/>
              <a:uLnTx/>
              <a:uFillTx/>
              <a:latin typeface="Arial" charset="0"/>
              <a:ea typeface="ＭＳ Ｐゴシック" pitchFamily="50" charset="-128"/>
              <a:cs typeface="+mn-cs"/>
            </a:endParaRPr>
          </a:p>
        </p:txBody>
      </p:sp>
      <p:sp>
        <p:nvSpPr>
          <p:cNvPr id="65" name="テキスト ボックス 64"/>
          <p:cNvSpPr txBox="1"/>
          <p:nvPr/>
        </p:nvSpPr>
        <p:spPr>
          <a:xfrm>
            <a:off x="5307949" y="4192910"/>
            <a:ext cx="1162498" cy="369332"/>
          </a:xfrm>
          <a:prstGeom prst="rect">
            <a:avLst/>
          </a:prstGeom>
          <a:solidFill>
            <a:schemeClr val="bg1"/>
          </a:solid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en-US" altLang="ja-JP" sz="1800" b="1" i="0" u="none" strike="noStrike" kern="1200" cap="none" spc="0" normalizeH="0" baseline="0" noProof="0" dirty="0" smtClean="0">
                <a:ln>
                  <a:noFill/>
                </a:ln>
                <a:solidFill>
                  <a:srgbClr val="000000"/>
                </a:solidFill>
                <a:effectLst/>
                <a:uLnTx/>
                <a:uFillTx/>
                <a:latin typeface="Arial" pitchFamily="34" charset="0"/>
                <a:ea typeface="ＭＳ Ｐゴシック" charset="-128"/>
                <a:cs typeface="Arial" pitchFamily="34" charset="0"/>
                <a:sym typeface="Wingdings" panose="05000000000000000000" pitchFamily="2" charset="2"/>
              </a:rPr>
              <a:t>〈</a:t>
            </a:r>
            <a:r>
              <a:rPr kumimoji="1" lang="en-US" altLang="ja-JP" sz="1800" b="1" i="1" u="none" strike="noStrike" kern="1200" cap="none" spc="0" normalizeH="0" baseline="0" noProof="0" dirty="0" smtClean="0">
                <a:ln>
                  <a:noFill/>
                </a:ln>
                <a:solidFill>
                  <a:srgbClr val="000000"/>
                </a:solidFill>
                <a:effectLst/>
                <a:uLnTx/>
                <a:uFillTx/>
                <a:latin typeface="Arial" pitchFamily="34" charset="0"/>
                <a:ea typeface="ＭＳ Ｐゴシック" charset="-128"/>
                <a:cs typeface="Arial" pitchFamily="34" charset="0"/>
                <a:sym typeface="Wingdings" panose="05000000000000000000" pitchFamily="2" charset="2"/>
              </a:rPr>
              <a:t>S</a:t>
            </a:r>
            <a:r>
              <a:rPr kumimoji="1" lang="en-US" altLang="ja-JP" sz="1800" b="1" i="1" u="none" strike="noStrike" kern="1200" cap="none" spc="0" normalizeH="0" baseline="0" noProof="0" dirty="0" smtClean="0">
                <a:ln>
                  <a:noFill/>
                </a:ln>
                <a:solidFill>
                  <a:srgbClr val="000000"/>
                </a:solidFill>
                <a:effectLst/>
                <a:uLnTx/>
                <a:uFillTx/>
                <a:latin typeface="Arial" pitchFamily="34" charset="0"/>
                <a:ea typeface="ＭＳ Ｐゴシック" charset="-128"/>
                <a:cs typeface="Arial" pitchFamily="34" charset="0"/>
                <a:sym typeface="Symbol"/>
              </a:rPr>
              <a:t></a:t>
            </a:r>
            <a:r>
              <a:rPr kumimoji="1" lang="en-US" altLang="ja-JP" sz="1800" b="1" i="1" u="none" strike="noStrike" kern="1200" cap="none" spc="0" normalizeH="0" baseline="0" noProof="0" dirty="0" smtClean="0">
                <a:ln>
                  <a:noFill/>
                </a:ln>
                <a:solidFill>
                  <a:srgbClr val="000000"/>
                </a:solidFill>
                <a:effectLst/>
                <a:uLnTx/>
                <a:uFillTx/>
                <a:latin typeface="Arial" pitchFamily="34" charset="0"/>
                <a:ea typeface="ＭＳ Ｐゴシック" charset="-128"/>
                <a:cs typeface="Arial" pitchFamily="34" charset="0"/>
                <a:sym typeface="Wingdings" panose="05000000000000000000" pitchFamily="2" charset="2"/>
              </a:rPr>
              <a:t>T</a:t>
            </a:r>
            <a:r>
              <a:rPr kumimoji="1" lang="en-US" altLang="ja-JP" sz="1800" b="1" i="0" u="none" strike="noStrike" kern="1200" cap="none" spc="0" normalizeH="0" baseline="0" noProof="0" dirty="0" smtClean="0">
                <a:ln>
                  <a:noFill/>
                </a:ln>
                <a:solidFill>
                  <a:srgbClr val="000000"/>
                </a:solidFill>
                <a:effectLst/>
                <a:uLnTx/>
                <a:uFillTx/>
                <a:latin typeface="Arial" pitchFamily="34" charset="0"/>
                <a:ea typeface="ＭＳ Ｐゴシック" charset="-128"/>
                <a:cs typeface="Arial" pitchFamily="34" charset="0"/>
                <a:sym typeface="Wingdings" panose="05000000000000000000" pitchFamily="2" charset="2"/>
              </a:rPr>
              <a:t>〉 </a:t>
            </a:r>
            <a:r>
              <a:rPr kumimoji="1" lang="en-US" altLang="ja-JP" sz="1800" b="1" i="0" u="none" strike="noStrike" kern="1200" cap="none" spc="0" normalizeH="0" baseline="0" noProof="0" dirty="0">
                <a:ln>
                  <a:noFill/>
                </a:ln>
                <a:solidFill>
                  <a:srgbClr val="000000"/>
                </a:solidFill>
                <a:effectLst/>
                <a:uLnTx/>
                <a:uFillTx/>
                <a:latin typeface="Arial" pitchFamily="34" charset="0"/>
                <a:ea typeface="ＭＳ Ｐゴシック" charset="-128"/>
                <a:cs typeface="Arial" pitchFamily="34" charset="0"/>
                <a:sym typeface="Wingdings" panose="05000000000000000000" pitchFamily="2" charset="2"/>
              </a:rPr>
              <a:t>~</a:t>
            </a:r>
            <a:r>
              <a:rPr kumimoji="1" lang="en-US" altLang="ja-JP" sz="1800" b="1" i="0" u="none" strike="noStrike" kern="1200" cap="none" spc="0" normalizeH="0" baseline="0" noProof="0" dirty="0" smtClean="0">
                <a:ln>
                  <a:noFill/>
                </a:ln>
                <a:solidFill>
                  <a:srgbClr val="000000"/>
                </a:solidFill>
                <a:effectLst/>
                <a:uLnTx/>
                <a:uFillTx/>
                <a:latin typeface="Arial" pitchFamily="34" charset="0"/>
                <a:ea typeface="ＭＳ Ｐゴシック" charset="-128"/>
                <a:cs typeface="Arial" pitchFamily="34" charset="0"/>
                <a:sym typeface="Wingdings" panose="05000000000000000000" pitchFamily="2" charset="2"/>
              </a:rPr>
              <a:t> 0</a:t>
            </a:r>
            <a:endParaRPr kumimoji="1" lang="ja-JP" altLang="en-US" sz="1800" b="1" i="0" u="none" strike="noStrike" kern="1200" cap="none" spc="0" normalizeH="0" baseline="0" noProof="0" dirty="0">
              <a:ln>
                <a:noFill/>
              </a:ln>
              <a:solidFill>
                <a:srgbClr val="000000"/>
              </a:solidFill>
              <a:effectLst/>
              <a:uLnTx/>
              <a:uFillTx/>
              <a:latin typeface="Arial" pitchFamily="34" charset="0"/>
              <a:ea typeface="ＭＳ Ｐゴシック" charset="-128"/>
              <a:cs typeface="Arial" pitchFamily="34" charset="0"/>
            </a:endParaRPr>
          </a:p>
        </p:txBody>
      </p:sp>
      <p:sp>
        <p:nvSpPr>
          <p:cNvPr id="66" name="テキスト ボックス 65"/>
          <p:cNvSpPr txBox="1"/>
          <p:nvPr/>
        </p:nvSpPr>
        <p:spPr>
          <a:xfrm>
            <a:off x="5462335" y="6011996"/>
            <a:ext cx="1162498" cy="369332"/>
          </a:xfrm>
          <a:prstGeom prst="rect">
            <a:avLst/>
          </a:prstGeom>
          <a:solidFill>
            <a:schemeClr val="bg1"/>
          </a:solid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en-US" altLang="ja-JP" sz="1800" b="1" i="0" u="none" strike="noStrike" kern="1200" cap="none" spc="0" normalizeH="0" baseline="0" noProof="0" dirty="0" smtClean="0">
                <a:ln>
                  <a:noFill/>
                </a:ln>
                <a:solidFill>
                  <a:srgbClr val="000000"/>
                </a:solidFill>
                <a:effectLst/>
                <a:uLnTx/>
                <a:uFillTx/>
                <a:latin typeface="Arial" pitchFamily="34" charset="0"/>
                <a:ea typeface="ＭＳ Ｐゴシック" charset="-128"/>
                <a:cs typeface="Arial" pitchFamily="34" charset="0"/>
                <a:sym typeface="Wingdings" panose="05000000000000000000" pitchFamily="2" charset="2"/>
              </a:rPr>
              <a:t>〈</a:t>
            </a:r>
            <a:r>
              <a:rPr kumimoji="1" lang="en-US" altLang="ja-JP" sz="1800" b="1" i="1" u="none" strike="noStrike" kern="1200" cap="none" spc="0" normalizeH="0" baseline="0" noProof="0" dirty="0" smtClean="0">
                <a:ln>
                  <a:noFill/>
                </a:ln>
                <a:solidFill>
                  <a:srgbClr val="000000"/>
                </a:solidFill>
                <a:effectLst/>
                <a:uLnTx/>
                <a:uFillTx/>
                <a:latin typeface="Arial" pitchFamily="34" charset="0"/>
                <a:ea typeface="ＭＳ Ｐゴシック" charset="-128"/>
                <a:cs typeface="Arial" pitchFamily="34" charset="0"/>
                <a:sym typeface="Wingdings" panose="05000000000000000000" pitchFamily="2" charset="2"/>
              </a:rPr>
              <a:t>S</a:t>
            </a:r>
            <a:r>
              <a:rPr kumimoji="1" lang="en-US" altLang="ja-JP" sz="1800" b="1" i="1" u="none" strike="noStrike" kern="1200" cap="none" spc="0" normalizeH="0" baseline="0" noProof="0" dirty="0" smtClean="0">
                <a:ln>
                  <a:noFill/>
                </a:ln>
                <a:solidFill>
                  <a:srgbClr val="000000"/>
                </a:solidFill>
                <a:effectLst/>
                <a:uLnTx/>
                <a:uFillTx/>
                <a:latin typeface="Arial" pitchFamily="34" charset="0"/>
                <a:ea typeface="ＭＳ Ｐゴシック" charset="-128"/>
                <a:cs typeface="Arial" pitchFamily="34" charset="0"/>
                <a:sym typeface="Symbol"/>
              </a:rPr>
              <a:t></a:t>
            </a:r>
            <a:r>
              <a:rPr kumimoji="1" lang="en-US" altLang="ja-JP" sz="1800" b="1" i="1" u="none" strike="noStrike" kern="1200" cap="none" spc="0" normalizeH="0" baseline="0" noProof="0" dirty="0" smtClean="0">
                <a:ln>
                  <a:noFill/>
                </a:ln>
                <a:solidFill>
                  <a:srgbClr val="000000"/>
                </a:solidFill>
                <a:effectLst/>
                <a:uLnTx/>
                <a:uFillTx/>
                <a:latin typeface="Arial" pitchFamily="34" charset="0"/>
                <a:ea typeface="ＭＳ Ｐゴシック" charset="-128"/>
                <a:cs typeface="Arial" pitchFamily="34" charset="0"/>
                <a:sym typeface="Wingdings" panose="05000000000000000000" pitchFamily="2" charset="2"/>
              </a:rPr>
              <a:t>T</a:t>
            </a:r>
            <a:r>
              <a:rPr kumimoji="1" lang="en-US" altLang="ja-JP" sz="1800" b="1" i="0" u="none" strike="noStrike" kern="1200" cap="none" spc="0" normalizeH="0" baseline="0" noProof="0" dirty="0" smtClean="0">
                <a:ln>
                  <a:noFill/>
                </a:ln>
                <a:solidFill>
                  <a:srgbClr val="000000"/>
                </a:solidFill>
                <a:effectLst/>
                <a:uLnTx/>
                <a:uFillTx/>
                <a:latin typeface="Arial" pitchFamily="34" charset="0"/>
                <a:ea typeface="ＭＳ Ｐゴシック" charset="-128"/>
                <a:cs typeface="Arial" pitchFamily="34" charset="0"/>
                <a:sym typeface="Wingdings" panose="05000000000000000000" pitchFamily="2" charset="2"/>
              </a:rPr>
              <a:t>〉 </a:t>
            </a:r>
            <a:r>
              <a:rPr kumimoji="1" lang="en-US" altLang="ja-JP" sz="1800" b="1" i="0" u="none" strike="noStrike" kern="1200" cap="none" spc="0" normalizeH="0" baseline="0" noProof="0" dirty="0">
                <a:ln>
                  <a:noFill/>
                </a:ln>
                <a:solidFill>
                  <a:srgbClr val="000000"/>
                </a:solidFill>
                <a:effectLst/>
                <a:uLnTx/>
                <a:uFillTx/>
                <a:latin typeface="Arial" pitchFamily="34" charset="0"/>
                <a:ea typeface="ＭＳ Ｐゴシック" charset="-128"/>
                <a:cs typeface="Arial" pitchFamily="34" charset="0"/>
                <a:sym typeface="Wingdings" panose="05000000000000000000" pitchFamily="2" charset="2"/>
              </a:rPr>
              <a:t>~</a:t>
            </a:r>
            <a:r>
              <a:rPr kumimoji="1" lang="en-US" altLang="ja-JP" sz="1800" b="1" i="0" u="none" strike="noStrike" kern="1200" cap="none" spc="0" normalizeH="0" baseline="0" noProof="0" dirty="0" smtClean="0">
                <a:ln>
                  <a:noFill/>
                </a:ln>
                <a:solidFill>
                  <a:srgbClr val="000000"/>
                </a:solidFill>
                <a:effectLst/>
                <a:uLnTx/>
                <a:uFillTx/>
                <a:latin typeface="Arial" pitchFamily="34" charset="0"/>
                <a:ea typeface="ＭＳ Ｐゴシック" charset="-128"/>
                <a:cs typeface="Arial" pitchFamily="34" charset="0"/>
                <a:sym typeface="Wingdings" panose="05000000000000000000" pitchFamily="2" charset="2"/>
              </a:rPr>
              <a:t> 0</a:t>
            </a:r>
            <a:endParaRPr kumimoji="1" lang="ja-JP" altLang="en-US" sz="1800" b="1" i="0" u="none" strike="noStrike" kern="1200" cap="none" spc="0" normalizeH="0" baseline="0" noProof="0" dirty="0">
              <a:ln>
                <a:noFill/>
              </a:ln>
              <a:solidFill>
                <a:srgbClr val="000000"/>
              </a:solidFill>
              <a:effectLst/>
              <a:uLnTx/>
              <a:uFillTx/>
              <a:latin typeface="Arial" pitchFamily="34" charset="0"/>
              <a:ea typeface="ＭＳ Ｐゴシック" charset="-128"/>
              <a:cs typeface="Arial" pitchFamily="34" charset="0"/>
            </a:endParaRPr>
          </a:p>
        </p:txBody>
      </p:sp>
      <p:cxnSp>
        <p:nvCxnSpPr>
          <p:cNvPr id="68" name="直線矢印コネクタ 67"/>
          <p:cNvCxnSpPr/>
          <p:nvPr/>
        </p:nvCxnSpPr>
        <p:spPr bwMode="auto">
          <a:xfrm>
            <a:off x="683568" y="4427764"/>
            <a:ext cx="0" cy="811510"/>
          </a:xfrm>
          <a:prstGeom prst="straightConnector1">
            <a:avLst/>
          </a:prstGeom>
          <a:noFill/>
          <a:ln w="28575" cap="flat" cmpd="sng" algn="ctr">
            <a:solidFill>
              <a:schemeClr val="tx1"/>
            </a:solidFill>
            <a:prstDash val="solid"/>
            <a:round/>
            <a:headEnd type="triangle" w="med" len="med"/>
            <a:tailEnd type="triangle" w="med" len="med"/>
          </a:ln>
          <a:effectLst/>
        </p:spPr>
      </p:cxnSp>
      <p:sp>
        <p:nvSpPr>
          <p:cNvPr id="69" name="正方形/長方形 68"/>
          <p:cNvSpPr/>
          <p:nvPr/>
        </p:nvSpPr>
        <p:spPr>
          <a:xfrm rot="10800000" flipV="1">
            <a:off x="2578056" y="3380996"/>
            <a:ext cx="625792" cy="307777"/>
          </a:xfrm>
          <a:prstGeom prst="rect">
            <a:avLst/>
          </a:prstGeom>
        </p:spPr>
        <p:txBody>
          <a:bodyPr wrap="square" lIns="0" tIns="0" rIns="0" bIns="0">
            <a:spAutoFit/>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en-US" altLang="ja-JP" sz="2000" b="0" i="0" u="none" strike="noStrike" kern="1200" cap="none" spc="0" normalizeH="0" baseline="0" noProof="0" dirty="0" smtClean="0">
                <a:ln>
                  <a:noFill/>
                </a:ln>
                <a:solidFill>
                  <a:srgbClr val="800080"/>
                </a:solidFill>
                <a:effectLst/>
                <a:uLnTx/>
                <a:uFillTx/>
                <a:latin typeface="Arial" pitchFamily="34" charset="0"/>
                <a:ea typeface="ＭＳ Ｐゴシック" pitchFamily="50" charset="-128"/>
                <a:cs typeface="Arial" pitchFamily="34" charset="0"/>
                <a:sym typeface="Wingdings" panose="05000000000000000000" pitchFamily="2" charset="2"/>
              </a:rPr>
              <a:t>〈</a:t>
            </a:r>
            <a:r>
              <a:rPr kumimoji="1" lang="en-US" altLang="ja-JP" sz="2000" b="1" i="1" u="none" strike="noStrike" kern="1200" cap="none" spc="0" normalizeH="0" baseline="0" noProof="0" dirty="0" smtClean="0">
                <a:ln>
                  <a:noFill/>
                </a:ln>
                <a:solidFill>
                  <a:srgbClr val="800080"/>
                </a:solidFill>
                <a:effectLst/>
                <a:uLnTx/>
                <a:uFillTx/>
                <a:latin typeface="Arial" pitchFamily="34" charset="0"/>
                <a:ea typeface="ＭＳ Ｐゴシック" pitchFamily="50" charset="-128"/>
                <a:cs typeface="Arial" pitchFamily="34" charset="0"/>
                <a:sym typeface="Wingdings" panose="05000000000000000000" pitchFamily="2" charset="2"/>
              </a:rPr>
              <a:t>T</a:t>
            </a:r>
            <a:r>
              <a:rPr kumimoji="1" lang="en-US" altLang="ja-JP" sz="2000" b="0" i="0" u="none" strike="noStrike" kern="1200" cap="none" spc="0" normalizeH="0" baseline="0" noProof="0" dirty="0" smtClean="0">
                <a:ln>
                  <a:noFill/>
                </a:ln>
                <a:solidFill>
                  <a:srgbClr val="800080"/>
                </a:solidFill>
                <a:effectLst/>
                <a:uLnTx/>
                <a:uFillTx/>
                <a:latin typeface="Arial" pitchFamily="34" charset="0"/>
                <a:ea typeface="ＭＳ Ｐゴシック" pitchFamily="50" charset="-128"/>
                <a:cs typeface="Arial" pitchFamily="34" charset="0"/>
                <a:sym typeface="Wingdings" panose="05000000000000000000" pitchFamily="2" charset="2"/>
              </a:rPr>
              <a:t>〉</a:t>
            </a:r>
            <a:endParaRPr kumimoji="1" lang="ja-JP" altLang="en-US" sz="2000" b="0" i="0" u="none" strike="noStrike" kern="1200" cap="none" spc="0" normalizeH="0" baseline="0" noProof="0" dirty="0">
              <a:ln>
                <a:noFill/>
              </a:ln>
              <a:solidFill>
                <a:srgbClr val="000000"/>
              </a:solidFill>
              <a:effectLst/>
              <a:uLnTx/>
              <a:uFillTx/>
              <a:latin typeface="Arial" charset="0"/>
              <a:ea typeface="ＭＳ Ｐゴシック" pitchFamily="50" charset="-128"/>
              <a:cs typeface="+mn-cs"/>
            </a:endParaRPr>
          </a:p>
        </p:txBody>
      </p:sp>
      <p:sp>
        <p:nvSpPr>
          <p:cNvPr id="70" name="右矢印 69"/>
          <p:cNvSpPr/>
          <p:nvPr/>
        </p:nvSpPr>
        <p:spPr>
          <a:xfrm rot="5400000" flipH="1">
            <a:off x="2606021" y="3918776"/>
            <a:ext cx="383328" cy="118800"/>
          </a:xfrm>
          <a:prstGeom prst="rightArrow">
            <a:avLst>
              <a:gd name="adj1" fmla="val 50000"/>
              <a:gd name="adj2" fmla="val 136116"/>
            </a:avLst>
          </a:prstGeom>
          <a:solidFill>
            <a:srgbClr val="FF00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1600" b="0" i="0" u="none" strike="noStrike" kern="1200" cap="none" spc="0" normalizeH="0" baseline="0" noProof="0">
              <a:ln>
                <a:noFill/>
              </a:ln>
              <a:solidFill>
                <a:srgbClr val="002060"/>
              </a:solidFill>
              <a:effectLst/>
              <a:uLnTx/>
              <a:uFillTx/>
              <a:latin typeface="Times New Roman"/>
              <a:ea typeface="ＭＳ Ｐゴシック"/>
              <a:cs typeface="+mn-cs"/>
            </a:endParaRPr>
          </a:p>
        </p:txBody>
      </p:sp>
      <p:sp>
        <p:nvSpPr>
          <p:cNvPr id="77" name="右矢印 76"/>
          <p:cNvSpPr/>
          <p:nvPr/>
        </p:nvSpPr>
        <p:spPr>
          <a:xfrm flipH="1" flipV="1">
            <a:off x="8388488" y="4040181"/>
            <a:ext cx="576000" cy="108000"/>
          </a:xfrm>
          <a:prstGeom prst="rightArrow">
            <a:avLst>
              <a:gd name="adj1" fmla="val 50000"/>
              <a:gd name="adj2" fmla="val 136116"/>
            </a:avLst>
          </a:prstGeom>
          <a:solidFill>
            <a:srgbClr val="FF00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1600" b="0" i="0" u="none" strike="noStrike" kern="1200" cap="none" spc="0" normalizeH="0" baseline="0" noProof="0">
              <a:ln>
                <a:noFill/>
              </a:ln>
              <a:solidFill>
                <a:srgbClr val="002060"/>
              </a:solidFill>
              <a:effectLst/>
              <a:uLnTx/>
              <a:uFillTx/>
              <a:latin typeface="Times New Roman"/>
              <a:ea typeface="ＭＳ Ｐゴシック"/>
              <a:cs typeface="+mn-cs"/>
            </a:endParaRPr>
          </a:p>
        </p:txBody>
      </p:sp>
      <p:sp>
        <p:nvSpPr>
          <p:cNvPr id="81" name="右矢印 80"/>
          <p:cNvSpPr/>
          <p:nvPr/>
        </p:nvSpPr>
        <p:spPr>
          <a:xfrm rot="10800000" flipH="1">
            <a:off x="8454278" y="5433235"/>
            <a:ext cx="510210" cy="108000"/>
          </a:xfrm>
          <a:prstGeom prst="rightArrow">
            <a:avLst>
              <a:gd name="adj1" fmla="val 50000"/>
              <a:gd name="adj2" fmla="val 136116"/>
            </a:avLst>
          </a:prstGeom>
          <a:solidFill>
            <a:srgbClr val="FF00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1600" b="0" i="0" u="none" strike="noStrike" kern="1200" cap="none" spc="0" normalizeH="0" baseline="0" noProof="0">
              <a:ln>
                <a:noFill/>
              </a:ln>
              <a:solidFill>
                <a:srgbClr val="002060"/>
              </a:solidFill>
              <a:effectLst/>
              <a:uLnTx/>
              <a:uFillTx/>
              <a:latin typeface="Times New Roman"/>
              <a:ea typeface="ＭＳ Ｐゴシック"/>
              <a:cs typeface="+mn-cs"/>
            </a:endParaRPr>
          </a:p>
        </p:txBody>
      </p:sp>
      <p:sp>
        <p:nvSpPr>
          <p:cNvPr id="82" name="右矢印 81"/>
          <p:cNvSpPr/>
          <p:nvPr/>
        </p:nvSpPr>
        <p:spPr>
          <a:xfrm rot="960000" flipH="1">
            <a:off x="6970987" y="4037527"/>
            <a:ext cx="518400" cy="108000"/>
          </a:xfrm>
          <a:prstGeom prst="rightArrow">
            <a:avLst>
              <a:gd name="adj1" fmla="val 50000"/>
              <a:gd name="adj2" fmla="val 136116"/>
            </a:avLst>
          </a:prstGeom>
          <a:solidFill>
            <a:srgbClr val="FF00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1600" b="0" i="0" u="none" strike="noStrike" kern="1200" cap="none" spc="0" normalizeH="0" baseline="0" noProof="0">
              <a:ln>
                <a:noFill/>
              </a:ln>
              <a:solidFill>
                <a:srgbClr val="002060"/>
              </a:solidFill>
              <a:effectLst/>
              <a:uLnTx/>
              <a:uFillTx/>
              <a:latin typeface="Times New Roman"/>
              <a:ea typeface="ＭＳ Ｐゴシック"/>
              <a:cs typeface="+mn-cs"/>
            </a:endParaRPr>
          </a:p>
        </p:txBody>
      </p:sp>
      <p:sp>
        <p:nvSpPr>
          <p:cNvPr id="83" name="右矢印 82"/>
          <p:cNvSpPr/>
          <p:nvPr/>
        </p:nvSpPr>
        <p:spPr>
          <a:xfrm rot="15240000" flipH="1">
            <a:off x="4099678" y="5516133"/>
            <a:ext cx="471273" cy="98182"/>
          </a:xfrm>
          <a:prstGeom prst="rightArrow">
            <a:avLst>
              <a:gd name="adj1" fmla="val 50000"/>
              <a:gd name="adj2" fmla="val 136116"/>
            </a:avLst>
          </a:prstGeom>
          <a:solidFill>
            <a:srgbClr val="FF00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1600" b="0" i="0" u="none" strike="noStrike" kern="1200" cap="none" spc="0" normalizeH="0" baseline="0" noProof="0">
              <a:ln>
                <a:noFill/>
              </a:ln>
              <a:solidFill>
                <a:srgbClr val="002060"/>
              </a:solidFill>
              <a:effectLst/>
              <a:uLnTx/>
              <a:uFillTx/>
              <a:latin typeface="Times New Roman"/>
              <a:ea typeface="ＭＳ Ｐゴシック"/>
              <a:cs typeface="+mn-cs"/>
            </a:endParaRPr>
          </a:p>
        </p:txBody>
      </p:sp>
      <p:sp>
        <p:nvSpPr>
          <p:cNvPr id="84" name="右矢印 83"/>
          <p:cNvSpPr/>
          <p:nvPr/>
        </p:nvSpPr>
        <p:spPr>
          <a:xfrm rot="13260000" flipH="1">
            <a:off x="6843189" y="5439513"/>
            <a:ext cx="381600" cy="108000"/>
          </a:xfrm>
          <a:prstGeom prst="rightArrow">
            <a:avLst>
              <a:gd name="adj1" fmla="val 50000"/>
              <a:gd name="adj2" fmla="val 136116"/>
            </a:avLst>
          </a:prstGeom>
          <a:solidFill>
            <a:srgbClr val="FF00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1600" b="0" i="0" u="none" strike="noStrike" kern="1200" cap="none" spc="0" normalizeH="0" baseline="0" noProof="0">
              <a:ln>
                <a:noFill/>
              </a:ln>
              <a:solidFill>
                <a:srgbClr val="002060"/>
              </a:solidFill>
              <a:effectLst/>
              <a:uLnTx/>
              <a:uFillTx/>
              <a:latin typeface="Times New Roman"/>
              <a:ea typeface="ＭＳ Ｐゴシック"/>
              <a:cs typeface="+mn-cs"/>
            </a:endParaRPr>
          </a:p>
        </p:txBody>
      </p:sp>
      <p:sp>
        <p:nvSpPr>
          <p:cNvPr id="85" name="右矢印 84"/>
          <p:cNvSpPr/>
          <p:nvPr/>
        </p:nvSpPr>
        <p:spPr>
          <a:xfrm rot="2940000" flipH="1">
            <a:off x="4187091" y="3948132"/>
            <a:ext cx="381600" cy="108000"/>
          </a:xfrm>
          <a:prstGeom prst="rightArrow">
            <a:avLst>
              <a:gd name="adj1" fmla="val 50000"/>
              <a:gd name="adj2" fmla="val 136116"/>
            </a:avLst>
          </a:prstGeom>
          <a:solidFill>
            <a:srgbClr val="FF00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1600" b="0" i="0" u="none" strike="noStrike" kern="1200" cap="none" spc="0" normalizeH="0" baseline="0" noProof="0">
              <a:ln>
                <a:noFill/>
              </a:ln>
              <a:solidFill>
                <a:srgbClr val="002060"/>
              </a:solidFill>
              <a:effectLst/>
              <a:uLnTx/>
              <a:uFillTx/>
              <a:latin typeface="Times New Roman"/>
              <a:ea typeface="ＭＳ Ｐゴシック"/>
              <a:cs typeface="+mn-cs"/>
            </a:endParaRPr>
          </a:p>
        </p:txBody>
      </p:sp>
      <p:sp>
        <p:nvSpPr>
          <p:cNvPr id="87" name="右矢印 86"/>
          <p:cNvSpPr/>
          <p:nvPr/>
        </p:nvSpPr>
        <p:spPr>
          <a:xfrm rot="1620000" flipH="1">
            <a:off x="5622855" y="3982132"/>
            <a:ext cx="453600" cy="108000"/>
          </a:xfrm>
          <a:prstGeom prst="rightArrow">
            <a:avLst>
              <a:gd name="adj1" fmla="val 50000"/>
              <a:gd name="adj2" fmla="val 136116"/>
            </a:avLst>
          </a:prstGeom>
          <a:solidFill>
            <a:srgbClr val="FF00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1600" b="0" i="0" u="none" strike="noStrike" kern="1200" cap="none" spc="0" normalizeH="0" baseline="0" noProof="0">
              <a:ln>
                <a:noFill/>
              </a:ln>
              <a:solidFill>
                <a:srgbClr val="002060"/>
              </a:solidFill>
              <a:effectLst/>
              <a:uLnTx/>
              <a:uFillTx/>
              <a:latin typeface="Times New Roman"/>
              <a:ea typeface="ＭＳ Ｐゴシック"/>
              <a:cs typeface="+mn-cs"/>
            </a:endParaRPr>
          </a:p>
        </p:txBody>
      </p:sp>
      <p:sp>
        <p:nvSpPr>
          <p:cNvPr id="88" name="右矢印 87"/>
          <p:cNvSpPr/>
          <p:nvPr/>
        </p:nvSpPr>
        <p:spPr>
          <a:xfrm rot="14580000" flipH="1">
            <a:off x="5547306" y="5511404"/>
            <a:ext cx="453600" cy="108000"/>
          </a:xfrm>
          <a:prstGeom prst="rightArrow">
            <a:avLst>
              <a:gd name="adj1" fmla="val 50000"/>
              <a:gd name="adj2" fmla="val 136116"/>
            </a:avLst>
          </a:prstGeom>
          <a:solidFill>
            <a:srgbClr val="FF00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1600" b="0" i="0" u="none" strike="noStrike" kern="1200" cap="none" spc="0" normalizeH="0" baseline="0" noProof="0">
              <a:ln>
                <a:noFill/>
              </a:ln>
              <a:solidFill>
                <a:srgbClr val="002060"/>
              </a:solidFill>
              <a:effectLst/>
              <a:uLnTx/>
              <a:uFillTx/>
              <a:latin typeface="Times New Roman"/>
              <a:ea typeface="ＭＳ Ｐゴシック"/>
              <a:cs typeface="+mn-cs"/>
            </a:endParaRPr>
          </a:p>
        </p:txBody>
      </p:sp>
      <p:sp>
        <p:nvSpPr>
          <p:cNvPr id="90" name="正方形/長方形 89"/>
          <p:cNvSpPr/>
          <p:nvPr/>
        </p:nvSpPr>
        <p:spPr>
          <a:xfrm>
            <a:off x="2555776" y="4965172"/>
            <a:ext cx="413575" cy="307777"/>
          </a:xfrm>
          <a:prstGeom prst="rect">
            <a:avLst/>
          </a:prstGeom>
        </p:spPr>
        <p:txBody>
          <a:bodyPr wrap="none" lIns="0" tIns="0" rIns="0" bIns="0">
            <a:spAutoFit/>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en-US" altLang="ja-JP" sz="2000" b="0" i="0" u="none" strike="noStrike" kern="1200" cap="none" spc="0" normalizeH="0" baseline="0" noProof="0" dirty="0" smtClean="0">
                <a:ln>
                  <a:noFill/>
                </a:ln>
                <a:solidFill>
                  <a:srgbClr val="800080"/>
                </a:solidFill>
                <a:effectLst/>
                <a:uLnTx/>
                <a:uFillTx/>
                <a:latin typeface="Arial" pitchFamily="34" charset="0"/>
                <a:ea typeface="ＭＳ Ｐゴシック" pitchFamily="50" charset="-128"/>
                <a:cs typeface="Arial" pitchFamily="34" charset="0"/>
                <a:sym typeface="Wingdings" panose="05000000000000000000" pitchFamily="2" charset="2"/>
              </a:rPr>
              <a:t>〈</a:t>
            </a:r>
            <a:r>
              <a:rPr kumimoji="1" lang="en-US" altLang="ja-JP" sz="2000" b="1" i="1" u="none" strike="noStrike" kern="1200" cap="none" spc="0" normalizeH="0" baseline="0" noProof="0" dirty="0" smtClean="0">
                <a:ln>
                  <a:noFill/>
                </a:ln>
                <a:solidFill>
                  <a:srgbClr val="800080"/>
                </a:solidFill>
                <a:effectLst/>
                <a:uLnTx/>
                <a:uFillTx/>
                <a:latin typeface="Arial" pitchFamily="34" charset="0"/>
                <a:ea typeface="ＭＳ Ｐゴシック" pitchFamily="50" charset="-128"/>
                <a:cs typeface="Arial" pitchFamily="34" charset="0"/>
                <a:sym typeface="Wingdings" panose="05000000000000000000" pitchFamily="2" charset="2"/>
              </a:rPr>
              <a:t>T</a:t>
            </a:r>
            <a:r>
              <a:rPr kumimoji="1" lang="en-US" altLang="ja-JP" sz="2000" b="0" i="0" u="none" strike="noStrike" kern="1200" cap="none" spc="0" normalizeH="0" baseline="0" noProof="0" dirty="0" smtClean="0">
                <a:ln>
                  <a:noFill/>
                </a:ln>
                <a:solidFill>
                  <a:srgbClr val="800080"/>
                </a:solidFill>
                <a:effectLst/>
                <a:uLnTx/>
                <a:uFillTx/>
                <a:latin typeface="Arial" pitchFamily="34" charset="0"/>
                <a:ea typeface="ＭＳ Ｐゴシック" pitchFamily="50" charset="-128"/>
                <a:cs typeface="Arial" pitchFamily="34" charset="0"/>
                <a:sym typeface="Wingdings" panose="05000000000000000000" pitchFamily="2" charset="2"/>
              </a:rPr>
              <a:t>〉</a:t>
            </a:r>
            <a:endParaRPr kumimoji="1" lang="ja-JP" altLang="en-US" sz="2000" b="0" i="0" u="none" strike="noStrike" kern="1200" cap="none" spc="0" normalizeH="0" baseline="0" noProof="0" dirty="0">
              <a:ln>
                <a:noFill/>
              </a:ln>
              <a:solidFill>
                <a:srgbClr val="000000"/>
              </a:solidFill>
              <a:effectLst/>
              <a:uLnTx/>
              <a:uFillTx/>
              <a:latin typeface="Arial" charset="0"/>
              <a:ea typeface="ＭＳ Ｐゴシック" pitchFamily="50" charset="-128"/>
              <a:cs typeface="+mn-cs"/>
            </a:endParaRPr>
          </a:p>
        </p:txBody>
      </p:sp>
      <p:sp>
        <p:nvSpPr>
          <p:cNvPr id="91" name="右矢印 90"/>
          <p:cNvSpPr/>
          <p:nvPr/>
        </p:nvSpPr>
        <p:spPr>
          <a:xfrm rot="16200000" flipH="1" flipV="1">
            <a:off x="2567528" y="5506196"/>
            <a:ext cx="383328" cy="118800"/>
          </a:xfrm>
          <a:prstGeom prst="rightArrow">
            <a:avLst>
              <a:gd name="adj1" fmla="val 50000"/>
              <a:gd name="adj2" fmla="val 136116"/>
            </a:avLst>
          </a:prstGeom>
          <a:solidFill>
            <a:srgbClr val="FF00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1600" b="0" i="0" u="none" strike="noStrike" kern="1200" cap="none" spc="0" normalizeH="0" baseline="0" noProof="0">
              <a:ln>
                <a:noFill/>
              </a:ln>
              <a:solidFill>
                <a:srgbClr val="002060"/>
              </a:solidFill>
              <a:effectLst/>
              <a:uLnTx/>
              <a:uFillTx/>
              <a:latin typeface="Times New Roman"/>
              <a:ea typeface="ＭＳ Ｐゴシック"/>
              <a:cs typeface="+mn-cs"/>
            </a:endParaRPr>
          </a:p>
        </p:txBody>
      </p:sp>
      <p:sp>
        <p:nvSpPr>
          <p:cNvPr id="100" name="テキスト ボックス 99"/>
          <p:cNvSpPr txBox="1"/>
          <p:nvPr/>
        </p:nvSpPr>
        <p:spPr>
          <a:xfrm>
            <a:off x="2012954" y="2318341"/>
            <a:ext cx="540533" cy="400110"/>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en-US" altLang="ja-JP" sz="2000" b="1" i="1" u="none" strike="noStrike" kern="1200" cap="none" spc="0" normalizeH="0" baseline="0" noProof="0" dirty="0" err="1" smtClean="0">
                <a:ln>
                  <a:noFill/>
                </a:ln>
                <a:solidFill>
                  <a:srgbClr val="6600CC"/>
                </a:solidFill>
                <a:effectLst/>
                <a:uLnTx/>
                <a:uFillTx/>
                <a:latin typeface="Times New Roman"/>
                <a:ea typeface="ＭＳ Ｐゴシック" pitchFamily="50" charset="-128"/>
                <a:cs typeface="+mn-cs"/>
              </a:rPr>
              <a:t>Q</a:t>
            </a:r>
            <a:r>
              <a:rPr kumimoji="1" lang="en-US" altLang="ja-JP" sz="2000" b="1" i="1" u="none" strike="noStrike" kern="1200" cap="none" spc="0" normalizeH="0" baseline="-25000" noProof="0" dirty="0" err="1" smtClean="0">
                <a:ln>
                  <a:noFill/>
                </a:ln>
                <a:solidFill>
                  <a:srgbClr val="6600CC"/>
                </a:solidFill>
                <a:effectLst/>
                <a:uLnTx/>
                <a:uFillTx/>
                <a:latin typeface="Times New Roman"/>
                <a:ea typeface="ＭＳ Ｐゴシック" pitchFamily="50" charset="-128"/>
                <a:cs typeface="+mn-cs"/>
              </a:rPr>
              <a:t>xx</a:t>
            </a:r>
            <a:endParaRPr kumimoji="1" lang="ja-JP" altLang="en-US" sz="2000" b="1" i="1" u="none" strike="noStrike" kern="1200" cap="none" spc="0" normalizeH="0" baseline="-25000" noProof="0" dirty="0">
              <a:ln>
                <a:noFill/>
              </a:ln>
              <a:solidFill>
                <a:srgbClr val="6600CC"/>
              </a:solidFill>
              <a:effectLst/>
              <a:uLnTx/>
              <a:uFillTx/>
              <a:latin typeface="Times New Roman"/>
              <a:ea typeface="ＭＳ Ｐゴシック" pitchFamily="50" charset="-128"/>
              <a:cs typeface="+mn-cs"/>
            </a:endParaRPr>
          </a:p>
        </p:txBody>
      </p:sp>
      <p:sp>
        <p:nvSpPr>
          <p:cNvPr id="101" name="テキスト ボックス 100"/>
          <p:cNvSpPr txBox="1"/>
          <p:nvPr/>
        </p:nvSpPr>
        <p:spPr>
          <a:xfrm>
            <a:off x="3775795" y="2318341"/>
            <a:ext cx="521297" cy="400110"/>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en-US" altLang="ja-JP" sz="2000" b="1" i="1" u="none" strike="noStrike" kern="1200" cap="none" spc="0" normalizeH="0" baseline="0" noProof="0" dirty="0" err="1" smtClean="0">
                <a:ln>
                  <a:noFill/>
                </a:ln>
                <a:solidFill>
                  <a:srgbClr val="6600CC"/>
                </a:solidFill>
                <a:effectLst/>
                <a:uLnTx/>
                <a:uFillTx/>
                <a:latin typeface="Times New Roman"/>
                <a:ea typeface="ＭＳ Ｐゴシック" pitchFamily="50" charset="-128"/>
                <a:cs typeface="+mn-cs"/>
              </a:rPr>
              <a:t>Q</a:t>
            </a:r>
            <a:r>
              <a:rPr kumimoji="1" lang="en-US" altLang="ja-JP" sz="2000" b="1" i="1" u="none" strike="noStrike" kern="1200" cap="none" spc="0" normalizeH="0" baseline="-25000" noProof="0" dirty="0" err="1" smtClean="0">
                <a:ln>
                  <a:noFill/>
                </a:ln>
                <a:solidFill>
                  <a:srgbClr val="6600CC"/>
                </a:solidFill>
                <a:effectLst/>
                <a:uLnTx/>
                <a:uFillTx/>
                <a:latin typeface="Times New Roman"/>
                <a:ea typeface="ＭＳ Ｐゴシック" pitchFamily="50" charset="-128"/>
                <a:cs typeface="+mn-cs"/>
              </a:rPr>
              <a:t>yy</a:t>
            </a:r>
            <a:endParaRPr kumimoji="1" lang="ja-JP" altLang="en-US" sz="2000" b="1" i="1" u="none" strike="noStrike" kern="1200" cap="none" spc="0" normalizeH="0" baseline="-25000" noProof="0" dirty="0">
              <a:ln>
                <a:noFill/>
              </a:ln>
              <a:solidFill>
                <a:srgbClr val="6600CC"/>
              </a:solidFill>
              <a:effectLst/>
              <a:uLnTx/>
              <a:uFillTx/>
              <a:latin typeface="Times New Roman"/>
              <a:ea typeface="ＭＳ Ｐゴシック" pitchFamily="50" charset="-128"/>
              <a:cs typeface="+mn-cs"/>
            </a:endParaRPr>
          </a:p>
        </p:txBody>
      </p:sp>
      <p:sp>
        <p:nvSpPr>
          <p:cNvPr id="108" name="テキスト ボックス 107"/>
          <p:cNvSpPr txBox="1"/>
          <p:nvPr/>
        </p:nvSpPr>
        <p:spPr>
          <a:xfrm>
            <a:off x="5662038" y="2318341"/>
            <a:ext cx="505267" cy="400110"/>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en-US" altLang="ja-JP" sz="2000" b="1" i="1" u="none" strike="noStrike" kern="1200" cap="none" spc="0" normalizeH="0" baseline="0" noProof="0" dirty="0" err="1" smtClean="0">
                <a:ln>
                  <a:noFill/>
                </a:ln>
                <a:solidFill>
                  <a:srgbClr val="6600CC"/>
                </a:solidFill>
                <a:effectLst/>
                <a:uLnTx/>
                <a:uFillTx/>
                <a:latin typeface="Times New Roman"/>
                <a:ea typeface="ＭＳ Ｐゴシック" pitchFamily="50" charset="-128"/>
                <a:cs typeface="+mn-cs"/>
              </a:rPr>
              <a:t>Q</a:t>
            </a:r>
            <a:r>
              <a:rPr kumimoji="1" lang="en-US" altLang="ja-JP" sz="2000" b="1" i="1" u="none" strike="noStrike" kern="1200" cap="none" spc="0" normalizeH="0" baseline="-25000" noProof="0" dirty="0" err="1" smtClean="0">
                <a:ln>
                  <a:noFill/>
                </a:ln>
                <a:solidFill>
                  <a:srgbClr val="6600CC"/>
                </a:solidFill>
                <a:effectLst/>
                <a:uLnTx/>
                <a:uFillTx/>
                <a:latin typeface="Times New Roman"/>
                <a:ea typeface="ＭＳ Ｐゴシック" pitchFamily="50" charset="-128"/>
                <a:cs typeface="+mn-cs"/>
              </a:rPr>
              <a:t>zz</a:t>
            </a:r>
            <a:endParaRPr kumimoji="1" lang="ja-JP" altLang="en-US" sz="2000" b="1" i="1" u="none" strike="noStrike" kern="1200" cap="none" spc="0" normalizeH="0" baseline="-25000" noProof="0" dirty="0">
              <a:ln>
                <a:noFill/>
              </a:ln>
              <a:solidFill>
                <a:srgbClr val="6600CC"/>
              </a:solidFill>
              <a:effectLst/>
              <a:uLnTx/>
              <a:uFillTx/>
              <a:latin typeface="Times New Roman"/>
              <a:ea typeface="ＭＳ Ｐゴシック" pitchFamily="50" charset="-128"/>
              <a:cs typeface="+mn-cs"/>
            </a:endParaRPr>
          </a:p>
        </p:txBody>
      </p:sp>
      <p:cxnSp>
        <p:nvCxnSpPr>
          <p:cNvPr id="109" name="直線コネクタ 108"/>
          <p:cNvCxnSpPr/>
          <p:nvPr/>
        </p:nvCxnSpPr>
        <p:spPr>
          <a:xfrm>
            <a:off x="1917622" y="2363973"/>
            <a:ext cx="677837" cy="0"/>
          </a:xfrm>
          <a:prstGeom prst="line">
            <a:avLst/>
          </a:prstGeom>
          <a:ln w="19050">
            <a:solidFill>
              <a:srgbClr val="6600CC"/>
            </a:solidFill>
          </a:ln>
        </p:spPr>
        <p:style>
          <a:lnRef idx="1">
            <a:schemeClr val="accent1"/>
          </a:lnRef>
          <a:fillRef idx="0">
            <a:schemeClr val="accent1"/>
          </a:fillRef>
          <a:effectRef idx="0">
            <a:schemeClr val="accent1"/>
          </a:effectRef>
          <a:fontRef idx="minor">
            <a:schemeClr val="tx1"/>
          </a:fontRef>
        </p:style>
      </p:cxnSp>
      <p:cxnSp>
        <p:nvCxnSpPr>
          <p:cNvPr id="116" name="直線コネクタ 115"/>
          <p:cNvCxnSpPr/>
          <p:nvPr/>
        </p:nvCxnSpPr>
        <p:spPr>
          <a:xfrm>
            <a:off x="3688057" y="2318341"/>
            <a:ext cx="677837" cy="0"/>
          </a:xfrm>
          <a:prstGeom prst="line">
            <a:avLst/>
          </a:prstGeom>
          <a:ln w="19050">
            <a:solidFill>
              <a:srgbClr val="6600CC"/>
            </a:solidFill>
          </a:ln>
        </p:spPr>
        <p:style>
          <a:lnRef idx="1">
            <a:schemeClr val="accent1"/>
          </a:lnRef>
          <a:fillRef idx="0">
            <a:schemeClr val="accent1"/>
          </a:fillRef>
          <a:effectRef idx="0">
            <a:schemeClr val="accent1"/>
          </a:effectRef>
          <a:fontRef idx="minor">
            <a:schemeClr val="tx1"/>
          </a:fontRef>
        </p:style>
      </p:cxnSp>
      <p:cxnSp>
        <p:nvCxnSpPr>
          <p:cNvPr id="117" name="直線コネクタ 116"/>
          <p:cNvCxnSpPr/>
          <p:nvPr/>
        </p:nvCxnSpPr>
        <p:spPr>
          <a:xfrm>
            <a:off x="5590030" y="2318341"/>
            <a:ext cx="677837" cy="0"/>
          </a:xfrm>
          <a:prstGeom prst="line">
            <a:avLst/>
          </a:prstGeom>
          <a:ln w="19050">
            <a:solidFill>
              <a:srgbClr val="6600CC"/>
            </a:solidFill>
          </a:ln>
        </p:spPr>
        <p:style>
          <a:lnRef idx="1">
            <a:schemeClr val="accent1"/>
          </a:lnRef>
          <a:fillRef idx="0">
            <a:schemeClr val="accent1"/>
          </a:fillRef>
          <a:effectRef idx="0">
            <a:schemeClr val="accent1"/>
          </a:effectRef>
          <a:fontRef idx="minor">
            <a:schemeClr val="tx1"/>
          </a:fontRef>
        </p:style>
      </p:cxnSp>
      <p:sp>
        <p:nvSpPr>
          <p:cNvPr id="119" name="テキスト ボックス 118"/>
          <p:cNvSpPr txBox="1"/>
          <p:nvPr/>
        </p:nvSpPr>
        <p:spPr>
          <a:xfrm>
            <a:off x="6603206" y="2307650"/>
            <a:ext cx="2576346" cy="400110"/>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en-US" altLang="ja-JP" sz="2000" b="1" i="1" u="none" strike="noStrike" kern="1200" cap="none" spc="0" normalizeH="0" baseline="0" noProof="0" dirty="0" smtClean="0">
                <a:ln>
                  <a:noFill/>
                </a:ln>
                <a:solidFill>
                  <a:srgbClr val="6600CC"/>
                </a:solidFill>
                <a:effectLst/>
                <a:uLnTx/>
                <a:uFillTx/>
                <a:latin typeface="Times New Roman"/>
                <a:ea typeface="ＭＳ Ｐゴシック" pitchFamily="50" charset="-128"/>
                <a:cs typeface="+mn-cs"/>
              </a:rPr>
              <a:t>Q</a:t>
            </a:r>
            <a:r>
              <a:rPr kumimoji="1" lang="en-US" altLang="ja-JP" sz="1800" b="1" i="0" u="none" strike="noStrike" kern="1200" cap="none" spc="0" normalizeH="0" baseline="0" noProof="0" dirty="0" smtClean="0">
                <a:ln>
                  <a:noFill/>
                </a:ln>
                <a:solidFill>
                  <a:srgbClr val="6600CC"/>
                </a:solidFill>
                <a:effectLst/>
                <a:uLnTx/>
                <a:uFillTx/>
                <a:latin typeface="Arial" charset="0"/>
                <a:ea typeface="ＭＳ Ｐゴシック" pitchFamily="50" charset="-128"/>
                <a:cs typeface="+mn-cs"/>
              </a:rPr>
              <a:t>: Quadrupole tensor</a:t>
            </a:r>
            <a:endParaRPr kumimoji="1" lang="ja-JP" altLang="en-US" sz="1800" b="1" i="0" u="none" strike="noStrike" kern="1200" cap="none" spc="0" normalizeH="0" baseline="0" noProof="0" dirty="0">
              <a:ln>
                <a:noFill/>
              </a:ln>
              <a:solidFill>
                <a:srgbClr val="6600CC"/>
              </a:solidFill>
              <a:effectLst/>
              <a:uLnTx/>
              <a:uFillTx/>
              <a:latin typeface="Arial" charset="0"/>
              <a:ea typeface="ＭＳ Ｐゴシック" pitchFamily="50" charset="-128"/>
              <a:cs typeface="+mn-cs"/>
            </a:endParaRPr>
          </a:p>
        </p:txBody>
      </p:sp>
      <p:graphicFrame>
        <p:nvGraphicFramePr>
          <p:cNvPr id="74" name="オブジェクト 73"/>
          <p:cNvGraphicFramePr>
            <a:graphicFrameLocks noChangeAspect="1"/>
          </p:cNvGraphicFramePr>
          <p:nvPr>
            <p:extLst/>
          </p:nvPr>
        </p:nvGraphicFramePr>
        <p:xfrm>
          <a:off x="3669903" y="1268760"/>
          <a:ext cx="2054225" cy="415925"/>
        </p:xfrm>
        <a:graphic>
          <a:graphicData uri="http://schemas.openxmlformats.org/presentationml/2006/ole">
            <mc:AlternateContent xmlns:mc="http://schemas.openxmlformats.org/markup-compatibility/2006">
              <mc:Choice xmlns:v="urn:schemas-microsoft-com:vml" Requires="v">
                <p:oleObj spid="_x0000_s138440" name="数式" r:id="rId12" imgW="1066680" imgH="215640" progId="Equation.3">
                  <p:embed/>
                </p:oleObj>
              </mc:Choice>
              <mc:Fallback>
                <p:oleObj name="数式" r:id="rId12" imgW="1066680" imgH="215640" progId="Equation.3">
                  <p:embed/>
                  <p:pic>
                    <p:nvPicPr>
                      <p:cNvPr id="74" name="オブジェクト 73"/>
                      <p:cNvPicPr/>
                      <p:nvPr/>
                    </p:nvPicPr>
                    <p:blipFill>
                      <a:blip r:embed="rId13"/>
                      <a:stretch>
                        <a:fillRect/>
                      </a:stretch>
                    </p:blipFill>
                    <p:spPr>
                      <a:xfrm>
                        <a:off x="3669903" y="1268760"/>
                        <a:ext cx="2054225" cy="415925"/>
                      </a:xfrm>
                      <a:prstGeom prst="rect">
                        <a:avLst/>
                      </a:prstGeom>
                      <a:noFill/>
                      <a:ln>
                        <a:noFill/>
                      </a:ln>
                    </p:spPr>
                  </p:pic>
                </p:oleObj>
              </mc:Fallback>
            </mc:AlternateContent>
          </a:graphicData>
        </a:graphic>
      </p:graphicFrame>
      <p:sp>
        <p:nvSpPr>
          <p:cNvPr id="75" name="テキスト ボックス 74"/>
          <p:cNvSpPr txBox="1"/>
          <p:nvPr/>
        </p:nvSpPr>
        <p:spPr>
          <a:xfrm>
            <a:off x="2696857" y="1268760"/>
            <a:ext cx="995785" cy="400110"/>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en-US" altLang="ja-JP" sz="2000" b="1" i="0" u="none" strike="noStrike" kern="1200" cap="none" spc="0" normalizeH="0" baseline="0" noProof="0" dirty="0" smtClean="0">
                <a:ln>
                  <a:noFill/>
                </a:ln>
                <a:solidFill>
                  <a:srgbClr val="000000"/>
                </a:solidFill>
                <a:effectLst/>
                <a:uLnTx/>
                <a:uFillTx/>
                <a:latin typeface="Arial" charset="0"/>
                <a:ea typeface="ＭＳ Ｐゴシック"/>
                <a:cs typeface="+mn-cs"/>
              </a:rPr>
              <a:t> where</a:t>
            </a:r>
            <a:endParaRPr kumimoji="1" lang="ja-JP" altLang="en-US" sz="2000" b="1" i="0" u="none" strike="noStrike" kern="1200" cap="none" spc="0" normalizeH="0" baseline="0" noProof="0" dirty="0">
              <a:ln>
                <a:noFill/>
              </a:ln>
              <a:solidFill>
                <a:srgbClr val="000000">
                  <a:lumMod val="65000"/>
                  <a:lumOff val="35000"/>
                </a:srgbClr>
              </a:solidFill>
              <a:effectLst/>
              <a:uLnTx/>
              <a:uFillTx/>
              <a:latin typeface="Arial" charset="0"/>
              <a:ea typeface="ＭＳ Ｐゴシック"/>
              <a:cs typeface="+mn-cs"/>
            </a:endParaRPr>
          </a:p>
        </p:txBody>
      </p:sp>
      <p:graphicFrame>
        <p:nvGraphicFramePr>
          <p:cNvPr id="76" name="オブジェクト 75"/>
          <p:cNvGraphicFramePr>
            <a:graphicFrameLocks noChangeAspect="1"/>
          </p:cNvGraphicFramePr>
          <p:nvPr>
            <p:extLst/>
          </p:nvPr>
        </p:nvGraphicFramePr>
        <p:xfrm>
          <a:off x="1072375" y="1265659"/>
          <a:ext cx="1687079" cy="415636"/>
        </p:xfrm>
        <a:graphic>
          <a:graphicData uri="http://schemas.openxmlformats.org/presentationml/2006/ole">
            <mc:AlternateContent xmlns:mc="http://schemas.openxmlformats.org/markup-compatibility/2006">
              <mc:Choice xmlns:v="urn:schemas-microsoft-com:vml" Requires="v">
                <p:oleObj spid="_x0000_s138441" name="数式" r:id="rId14" imgW="876240" imgH="215640" progId="Equation.3">
                  <p:embed/>
                </p:oleObj>
              </mc:Choice>
              <mc:Fallback>
                <p:oleObj name="数式" r:id="rId14" imgW="876240" imgH="215640" progId="Equation.3">
                  <p:embed/>
                  <p:pic>
                    <p:nvPicPr>
                      <p:cNvPr id="76" name="オブジェクト 75"/>
                      <p:cNvPicPr/>
                      <p:nvPr/>
                    </p:nvPicPr>
                    <p:blipFill>
                      <a:blip r:embed="rId15"/>
                      <a:stretch>
                        <a:fillRect/>
                      </a:stretch>
                    </p:blipFill>
                    <p:spPr>
                      <a:xfrm>
                        <a:off x="1072375" y="1265659"/>
                        <a:ext cx="1687079" cy="415636"/>
                      </a:xfrm>
                      <a:prstGeom prst="rect">
                        <a:avLst/>
                      </a:prstGeom>
                      <a:noFill/>
                      <a:ln>
                        <a:noFill/>
                      </a:ln>
                    </p:spPr>
                  </p:pic>
                </p:oleObj>
              </mc:Fallback>
            </mc:AlternateContent>
          </a:graphicData>
        </a:graphic>
      </p:graphicFrame>
      <p:sp>
        <p:nvSpPr>
          <p:cNvPr id="67" name="角丸四角形 66"/>
          <p:cNvSpPr/>
          <p:nvPr/>
        </p:nvSpPr>
        <p:spPr bwMode="auto">
          <a:xfrm>
            <a:off x="5483239" y="2006384"/>
            <a:ext cx="827925" cy="730382"/>
          </a:xfrm>
          <a:prstGeom prst="roundRect">
            <a:avLst/>
          </a:prstGeom>
          <a:noFill/>
          <a:ln w="381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en-US" sz="2000" b="0" i="0" u="none" strike="noStrike" kern="1200" cap="none" spc="0" normalizeH="0" baseline="0" noProof="0" smtClean="0">
              <a:ln>
                <a:noFill/>
              </a:ln>
              <a:solidFill>
                <a:srgbClr val="000000"/>
              </a:solidFill>
              <a:effectLst/>
              <a:uLnTx/>
              <a:uFillTx/>
              <a:latin typeface="Arial" pitchFamily="34" charset="0"/>
              <a:ea typeface="ＭＳ Ｐゴシック" pitchFamily="50" charset="-128"/>
              <a:cs typeface="+mn-cs"/>
            </a:endParaRPr>
          </a:p>
        </p:txBody>
      </p:sp>
      <p:sp>
        <p:nvSpPr>
          <p:cNvPr id="73" name="テキスト ボックス 72"/>
          <p:cNvSpPr txBox="1"/>
          <p:nvPr/>
        </p:nvSpPr>
        <p:spPr>
          <a:xfrm>
            <a:off x="308775" y="3943407"/>
            <a:ext cx="779381" cy="400110"/>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en-US" altLang="ja-JP" sz="2000" b="1" i="1" u="none" strike="noStrike" kern="1200" cap="none" spc="0" normalizeH="0" baseline="0" noProof="0" dirty="0" err="1" smtClean="0">
                <a:ln>
                  <a:noFill/>
                </a:ln>
                <a:solidFill>
                  <a:srgbClr val="6600CC"/>
                </a:solidFill>
                <a:effectLst/>
                <a:uLnTx/>
                <a:uFillTx/>
                <a:latin typeface="Times New Roman"/>
                <a:ea typeface="ＭＳ Ｐゴシック" pitchFamily="50" charset="-128"/>
                <a:cs typeface="+mn-cs"/>
              </a:rPr>
              <a:t>Q</a:t>
            </a:r>
            <a:r>
              <a:rPr kumimoji="1" lang="en-US" altLang="ja-JP" sz="2000" b="1" i="1" u="none" strike="noStrike" kern="1200" cap="none" spc="0" normalizeH="0" baseline="-25000" noProof="0" dirty="0" err="1" smtClean="0">
                <a:ln>
                  <a:noFill/>
                </a:ln>
                <a:solidFill>
                  <a:srgbClr val="6600CC"/>
                </a:solidFill>
                <a:effectLst/>
                <a:uLnTx/>
                <a:uFillTx/>
                <a:latin typeface="Times New Roman"/>
                <a:ea typeface="ＭＳ Ｐゴシック" pitchFamily="50" charset="-128"/>
                <a:cs typeface="+mn-cs"/>
              </a:rPr>
              <a:t>zz</a:t>
            </a:r>
            <a:r>
              <a:rPr kumimoji="1" lang="en-US" altLang="ja-JP" sz="2000" b="1" i="0" u="none" strike="noStrike" kern="1200" cap="none" spc="0" normalizeH="0" baseline="0" noProof="0" dirty="0" smtClean="0">
                <a:ln>
                  <a:noFill/>
                </a:ln>
                <a:solidFill>
                  <a:srgbClr val="6600CC"/>
                </a:solidFill>
                <a:effectLst/>
                <a:uLnTx/>
                <a:uFillTx/>
                <a:latin typeface="Times New Roman"/>
                <a:ea typeface="ＭＳ Ｐゴシック" pitchFamily="50" charset="-128"/>
                <a:cs typeface="+mn-cs"/>
              </a:rPr>
              <a:t>&gt;0</a:t>
            </a:r>
            <a:endParaRPr kumimoji="1" lang="ja-JP" altLang="en-US" sz="2000" b="1" i="0" u="none" strike="noStrike" kern="1200" cap="none" spc="0" normalizeH="0" baseline="0" noProof="0" dirty="0">
              <a:ln>
                <a:noFill/>
              </a:ln>
              <a:solidFill>
                <a:srgbClr val="6600CC"/>
              </a:solidFill>
              <a:effectLst/>
              <a:uLnTx/>
              <a:uFillTx/>
              <a:latin typeface="Times New Roman"/>
              <a:ea typeface="ＭＳ Ｐゴシック" pitchFamily="50" charset="-128"/>
              <a:cs typeface="+mn-cs"/>
            </a:endParaRPr>
          </a:p>
        </p:txBody>
      </p:sp>
      <p:sp>
        <p:nvSpPr>
          <p:cNvPr id="79" name="テキスト ボックス 78"/>
          <p:cNvSpPr txBox="1"/>
          <p:nvPr/>
        </p:nvSpPr>
        <p:spPr>
          <a:xfrm>
            <a:off x="336046" y="5645478"/>
            <a:ext cx="779381" cy="400110"/>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en-US" altLang="ja-JP" sz="2000" b="1" i="1" u="none" strike="noStrike" kern="1200" cap="none" spc="0" normalizeH="0" baseline="0" noProof="0" dirty="0" err="1" smtClean="0">
                <a:ln>
                  <a:noFill/>
                </a:ln>
                <a:solidFill>
                  <a:srgbClr val="6600CC"/>
                </a:solidFill>
                <a:effectLst/>
                <a:uLnTx/>
                <a:uFillTx/>
                <a:latin typeface="Times New Roman"/>
                <a:ea typeface="ＭＳ Ｐゴシック" pitchFamily="50" charset="-128"/>
                <a:cs typeface="+mn-cs"/>
              </a:rPr>
              <a:t>Q</a:t>
            </a:r>
            <a:r>
              <a:rPr kumimoji="1" lang="en-US" altLang="ja-JP" sz="2000" b="1" i="1" u="none" strike="noStrike" kern="1200" cap="none" spc="0" normalizeH="0" baseline="-25000" noProof="0" dirty="0" err="1" smtClean="0">
                <a:ln>
                  <a:noFill/>
                </a:ln>
                <a:solidFill>
                  <a:srgbClr val="6600CC"/>
                </a:solidFill>
                <a:effectLst/>
                <a:uLnTx/>
                <a:uFillTx/>
                <a:latin typeface="Times New Roman"/>
                <a:ea typeface="ＭＳ Ｐゴシック" pitchFamily="50" charset="-128"/>
                <a:cs typeface="+mn-cs"/>
              </a:rPr>
              <a:t>zz</a:t>
            </a:r>
            <a:r>
              <a:rPr kumimoji="1" lang="en-US" altLang="ja-JP" sz="2000" b="1" i="0" u="none" strike="noStrike" kern="1200" cap="none" spc="0" normalizeH="0" baseline="0" noProof="0" dirty="0" smtClean="0">
                <a:ln>
                  <a:noFill/>
                </a:ln>
                <a:solidFill>
                  <a:srgbClr val="6600CC"/>
                </a:solidFill>
                <a:effectLst/>
                <a:uLnTx/>
                <a:uFillTx/>
                <a:latin typeface="Times New Roman"/>
                <a:ea typeface="ＭＳ Ｐゴシック" pitchFamily="50" charset="-128"/>
                <a:cs typeface="+mn-cs"/>
              </a:rPr>
              <a:t>&lt;0</a:t>
            </a:r>
            <a:endParaRPr kumimoji="1" lang="ja-JP" altLang="en-US" sz="2000" b="1" i="0" u="none" strike="noStrike" kern="1200" cap="none" spc="0" normalizeH="0" baseline="0" noProof="0" dirty="0">
              <a:ln>
                <a:noFill/>
              </a:ln>
              <a:solidFill>
                <a:srgbClr val="6600CC"/>
              </a:solidFill>
              <a:effectLst/>
              <a:uLnTx/>
              <a:uFillTx/>
              <a:latin typeface="Times New Roman"/>
              <a:ea typeface="ＭＳ Ｐゴシック" pitchFamily="50" charset="-128"/>
              <a:cs typeface="+mn-cs"/>
            </a:endParaRPr>
          </a:p>
        </p:txBody>
      </p:sp>
      <p:sp>
        <p:nvSpPr>
          <p:cNvPr id="80" name="角丸四角形 79"/>
          <p:cNvSpPr/>
          <p:nvPr/>
        </p:nvSpPr>
        <p:spPr bwMode="auto">
          <a:xfrm>
            <a:off x="1136052" y="1304034"/>
            <a:ext cx="1624768" cy="359335"/>
          </a:xfrm>
          <a:prstGeom prst="roundRect">
            <a:avLst/>
          </a:prstGeom>
          <a:solidFill>
            <a:srgbClr val="C00000">
              <a:alpha val="23922"/>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en-US" sz="2000" b="0" i="0" u="none" strike="noStrike" kern="1200" cap="none" spc="0" normalizeH="0" baseline="0" noProof="0" smtClean="0">
              <a:ln>
                <a:noFill/>
              </a:ln>
              <a:solidFill>
                <a:prstClr val="black"/>
              </a:solidFill>
              <a:effectLst/>
              <a:uLnTx/>
              <a:uFillTx/>
              <a:latin typeface="Arial" pitchFamily="34" charset="0"/>
              <a:ea typeface="ＭＳ Ｐゴシック" pitchFamily="50" charset="-128"/>
              <a:cs typeface="+mn-cs"/>
            </a:endParaRPr>
          </a:p>
        </p:txBody>
      </p:sp>
    </p:spTree>
    <p:extLst>
      <p:ext uri="{BB962C8B-B14F-4D97-AF65-F5344CB8AC3E}">
        <p14:creationId xmlns:p14="http://schemas.microsoft.com/office/powerpoint/2010/main" val="3532346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図 1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66572" y="1259338"/>
            <a:ext cx="4682014" cy="3057132"/>
          </a:xfrm>
          <a:prstGeom prst="rect">
            <a:avLst/>
          </a:prstGeom>
        </p:spPr>
      </p:pic>
      <p:sp>
        <p:nvSpPr>
          <p:cNvPr id="16" name="Rectangle 18"/>
          <p:cNvSpPr>
            <a:spLocks noChangeArrowheads="1"/>
          </p:cNvSpPr>
          <p:nvPr/>
        </p:nvSpPr>
        <p:spPr bwMode="auto">
          <a:xfrm>
            <a:off x="609600" y="1066800"/>
            <a:ext cx="7924800" cy="76200"/>
          </a:xfrm>
          <a:prstGeom prst="rect">
            <a:avLst/>
          </a:prstGeom>
          <a:gradFill rotWithShape="0">
            <a:gsLst>
              <a:gs pos="0">
                <a:srgbClr val="66FFCC"/>
              </a:gs>
              <a:gs pos="100000">
                <a:schemeClr val="accent2"/>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buChar char="•"/>
              <a:defRPr kumimoji="1" sz="3200">
                <a:solidFill>
                  <a:schemeClr val="tx1"/>
                </a:solidFill>
                <a:latin typeface="Arial" pitchFamily="34" charset="0"/>
                <a:ea typeface="ＭＳ Ｐゴシック" pitchFamily="50" charset="-128"/>
              </a:defRPr>
            </a:lvl1pPr>
            <a:lvl2pPr marL="742950" indent="-285750" eaLnBrk="0" hangingPunct="0">
              <a:buChar char="–"/>
              <a:defRPr kumimoji="1" sz="2800">
                <a:solidFill>
                  <a:schemeClr val="tx1"/>
                </a:solidFill>
                <a:latin typeface="Arial" pitchFamily="34" charset="0"/>
                <a:ea typeface="ＭＳ Ｐゴシック" pitchFamily="50" charset="-128"/>
              </a:defRPr>
            </a:lvl2pPr>
            <a:lvl3pPr marL="1143000" indent="-228600" eaLnBrk="0" hangingPunct="0">
              <a:buChar char="•"/>
              <a:defRPr kumimoji="1" sz="2400">
                <a:solidFill>
                  <a:schemeClr val="tx1"/>
                </a:solidFill>
                <a:latin typeface="Arial" pitchFamily="34" charset="0"/>
                <a:ea typeface="ＭＳ Ｐゴシック" pitchFamily="50" charset="-128"/>
              </a:defRPr>
            </a:lvl3pPr>
            <a:lvl4pPr marL="1600200" indent="-228600" eaLnBrk="0" hangingPunct="0">
              <a:buChar char="–"/>
              <a:defRPr kumimoji="1" sz="2000">
                <a:solidFill>
                  <a:schemeClr val="tx1"/>
                </a:solidFill>
                <a:latin typeface="Arial" pitchFamily="34" charset="0"/>
                <a:ea typeface="ＭＳ Ｐゴシック" pitchFamily="50" charset="-128"/>
              </a:defRPr>
            </a:lvl4pPr>
            <a:lvl5pPr marL="2057400" indent="-228600" eaLnBrk="0" hangingPunct="0">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en-US" sz="2000" b="0" i="0" u="none" strike="noStrike" kern="1200" cap="none" spc="0" normalizeH="0" baseline="0" noProof="0" smtClean="0">
              <a:ln>
                <a:noFill/>
              </a:ln>
              <a:solidFill>
                <a:srgbClr val="000000"/>
              </a:solidFill>
              <a:effectLst/>
              <a:uLnTx/>
              <a:uFillTx/>
              <a:latin typeface="Arial" pitchFamily="34" charset="0"/>
              <a:ea typeface="ＭＳ Ｐゴシック" pitchFamily="50" charset="-128"/>
              <a:cs typeface="+mn-cs"/>
            </a:endParaRPr>
          </a:p>
        </p:txBody>
      </p:sp>
      <p:pic>
        <p:nvPicPr>
          <p:cNvPr id="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1560" y="4334767"/>
            <a:ext cx="2865784" cy="24786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34" name="直線矢印コネクタ 33"/>
          <p:cNvCxnSpPr/>
          <p:nvPr/>
        </p:nvCxnSpPr>
        <p:spPr>
          <a:xfrm>
            <a:off x="3664213" y="2816823"/>
            <a:ext cx="788517" cy="383577"/>
          </a:xfrm>
          <a:prstGeom prst="straightConnector1">
            <a:avLst/>
          </a:prstGeom>
          <a:noFill/>
          <a:ln w="57150" cap="flat" cmpd="sng" algn="ctr">
            <a:solidFill>
              <a:srgbClr val="0000FF"/>
            </a:solidFill>
            <a:prstDash val="solid"/>
            <a:tailEnd type="triangle"/>
          </a:ln>
          <a:effectLst/>
        </p:spPr>
      </p:cxnSp>
      <p:cxnSp>
        <p:nvCxnSpPr>
          <p:cNvPr id="35" name="直線矢印コネクタ 34"/>
          <p:cNvCxnSpPr/>
          <p:nvPr/>
        </p:nvCxnSpPr>
        <p:spPr>
          <a:xfrm flipV="1">
            <a:off x="3664213" y="2126974"/>
            <a:ext cx="707651" cy="193914"/>
          </a:xfrm>
          <a:prstGeom prst="straightConnector1">
            <a:avLst/>
          </a:prstGeom>
          <a:noFill/>
          <a:ln w="57150" cap="flat" cmpd="sng" algn="ctr">
            <a:solidFill>
              <a:srgbClr val="7030A0"/>
            </a:solidFill>
            <a:prstDash val="solid"/>
            <a:tailEnd type="triangle"/>
          </a:ln>
          <a:effectLst/>
        </p:spPr>
      </p:cxnSp>
      <p:pic>
        <p:nvPicPr>
          <p:cNvPr id="32973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560" y="4336876"/>
            <a:ext cx="2847975" cy="2476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7" name="テキスト ボックス 26"/>
          <p:cNvSpPr txBox="1"/>
          <p:nvPr/>
        </p:nvSpPr>
        <p:spPr>
          <a:xfrm>
            <a:off x="1687750" y="5614017"/>
            <a:ext cx="167975" cy="248436"/>
          </a:xfrm>
          <a:prstGeom prst="rect">
            <a:avLst/>
          </a:prstGeom>
          <a:solidFill>
            <a:schemeClr val="bg1"/>
          </a:solidFill>
        </p:spPr>
        <p:txBody>
          <a:bodyPr wrap="none" rtlCol="0" anchor="ctr">
            <a:spAutoFit/>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2000" b="1" i="1" u="none" strike="noStrike" kern="1200" cap="none" spc="0" normalizeH="0" baseline="0" noProof="0" dirty="0" smtClean="0">
                <a:ln>
                  <a:noFill/>
                </a:ln>
                <a:solidFill>
                  <a:srgbClr val="FF0000"/>
                </a:solidFill>
                <a:effectLst/>
                <a:uLnTx/>
                <a:uFillTx/>
                <a:latin typeface="Arial" charset="0"/>
                <a:ea typeface="ＭＳ Ｐゴシック" pitchFamily="50" charset="-128"/>
                <a:cs typeface="+mn-cs"/>
              </a:rPr>
              <a:t>k</a:t>
            </a:r>
            <a:endParaRPr kumimoji="1" lang="ja-JP" altLang="en-US" sz="2000" b="1" i="1" u="none" strike="noStrike" kern="1200" cap="none" spc="0" normalizeH="0" baseline="0" noProof="0" dirty="0">
              <a:ln>
                <a:noFill/>
              </a:ln>
              <a:solidFill>
                <a:srgbClr val="FF0000"/>
              </a:solidFill>
              <a:effectLst/>
              <a:uLnTx/>
              <a:uFillTx/>
              <a:latin typeface="Arial" charset="0"/>
              <a:ea typeface="ＭＳ Ｐゴシック" pitchFamily="50" charset="-128"/>
              <a:cs typeface="+mn-cs"/>
            </a:endParaRPr>
          </a:p>
        </p:txBody>
      </p:sp>
      <p:sp>
        <p:nvSpPr>
          <p:cNvPr id="49" name="右矢印 48"/>
          <p:cNvSpPr/>
          <p:nvPr/>
        </p:nvSpPr>
        <p:spPr>
          <a:xfrm rot="15246647" flipV="1">
            <a:off x="1194033" y="5091463"/>
            <a:ext cx="1132744" cy="117090"/>
          </a:xfrm>
          <a:prstGeom prst="rightArrow">
            <a:avLst>
              <a:gd name="adj1" fmla="val 50000"/>
              <a:gd name="adj2" fmla="val 136116"/>
            </a:avLst>
          </a:prstGeom>
          <a:solidFill>
            <a:srgbClr val="0000FF">
              <a:alpha val="20000"/>
            </a:srgbClr>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2000" b="0" i="0" u="none" strike="noStrike" kern="1200" cap="none" spc="0" normalizeH="0" baseline="0" noProof="0">
              <a:ln>
                <a:noFill/>
              </a:ln>
              <a:solidFill>
                <a:srgbClr val="002060"/>
              </a:solidFill>
              <a:effectLst/>
              <a:uLnTx/>
              <a:uFillTx/>
              <a:latin typeface="Arial"/>
              <a:ea typeface="ＭＳ Ｐゴシック"/>
              <a:cs typeface="+mn-cs"/>
            </a:endParaRPr>
          </a:p>
        </p:txBody>
      </p:sp>
      <p:sp>
        <p:nvSpPr>
          <p:cNvPr id="50" name="右矢印 49"/>
          <p:cNvSpPr/>
          <p:nvPr/>
        </p:nvSpPr>
        <p:spPr>
          <a:xfrm rot="2862650" flipH="1">
            <a:off x="1026938" y="5234308"/>
            <a:ext cx="1088073" cy="115361"/>
          </a:xfrm>
          <a:prstGeom prst="rightArrow">
            <a:avLst>
              <a:gd name="adj1" fmla="val 50000"/>
              <a:gd name="adj2" fmla="val 136116"/>
            </a:avLst>
          </a:prstGeom>
          <a:solidFill>
            <a:srgbClr val="2190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2000" b="0" i="0" u="none" strike="noStrike" kern="1200" cap="none" spc="0" normalizeH="0" baseline="0" noProof="0">
              <a:ln>
                <a:noFill/>
              </a:ln>
              <a:solidFill>
                <a:srgbClr val="002060"/>
              </a:solidFill>
              <a:effectLst/>
              <a:uLnTx/>
              <a:uFillTx/>
              <a:latin typeface="Arial"/>
              <a:ea typeface="ＭＳ Ｐゴシック"/>
              <a:cs typeface="+mn-cs"/>
            </a:endParaRPr>
          </a:p>
        </p:txBody>
      </p:sp>
      <p:cxnSp>
        <p:nvCxnSpPr>
          <p:cNvPr id="11" name="直線矢印コネクタ 10"/>
          <p:cNvCxnSpPr/>
          <p:nvPr/>
        </p:nvCxnSpPr>
        <p:spPr bwMode="auto">
          <a:xfrm flipH="1">
            <a:off x="1619672" y="4766963"/>
            <a:ext cx="161480" cy="69146"/>
          </a:xfrm>
          <a:prstGeom prst="straightConnector1">
            <a:avLst/>
          </a:prstGeom>
          <a:noFill/>
          <a:ln w="22225" cap="flat" cmpd="sng" algn="ctr">
            <a:solidFill>
              <a:srgbClr val="0066FF"/>
            </a:solidFill>
            <a:prstDash val="solid"/>
            <a:round/>
            <a:headEnd type="none" w="med" len="med"/>
            <a:tailEnd type="triangle" w="lg" len="lg"/>
          </a:ln>
          <a:effectLst/>
        </p:spPr>
      </p:cxnSp>
      <p:cxnSp>
        <p:nvCxnSpPr>
          <p:cNvPr id="54" name="直線矢印コネクタ 53"/>
          <p:cNvCxnSpPr/>
          <p:nvPr/>
        </p:nvCxnSpPr>
        <p:spPr bwMode="auto">
          <a:xfrm flipH="1">
            <a:off x="1475656" y="5049089"/>
            <a:ext cx="161480" cy="69146"/>
          </a:xfrm>
          <a:prstGeom prst="straightConnector1">
            <a:avLst/>
          </a:prstGeom>
          <a:noFill/>
          <a:ln w="22225" cap="flat" cmpd="sng" algn="ctr">
            <a:solidFill>
              <a:srgbClr val="0066FF"/>
            </a:solidFill>
            <a:prstDash val="solid"/>
            <a:round/>
            <a:headEnd type="none" w="med" len="med"/>
            <a:tailEnd type="triangle" w="lg" len="lg"/>
          </a:ln>
          <a:effectLst/>
        </p:spPr>
      </p:cxnSp>
      <p:sp>
        <p:nvSpPr>
          <p:cNvPr id="329729" name="正方形/長方形 329728"/>
          <p:cNvSpPr/>
          <p:nvPr/>
        </p:nvSpPr>
        <p:spPr bwMode="auto">
          <a:xfrm>
            <a:off x="3779912" y="5184333"/>
            <a:ext cx="914400" cy="9144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en-US" sz="2000" b="0" i="0" u="none" strike="noStrike" kern="1200" cap="none" spc="0" normalizeH="0" baseline="0" noProof="0" smtClean="0">
              <a:ln>
                <a:noFill/>
              </a:ln>
              <a:solidFill>
                <a:srgbClr val="000000"/>
              </a:solidFill>
              <a:effectLst/>
              <a:uLnTx/>
              <a:uFillTx/>
              <a:latin typeface="Arial" pitchFamily="34" charset="0"/>
              <a:ea typeface="ＭＳ Ｐゴシック" pitchFamily="50" charset="-128"/>
              <a:cs typeface="+mn-cs"/>
            </a:endParaRPr>
          </a:p>
        </p:txBody>
      </p:sp>
      <p:sp>
        <p:nvSpPr>
          <p:cNvPr id="66" name="Text Box 51"/>
          <p:cNvSpPr txBox="1">
            <a:spLocks noChangeArrowheads="1"/>
          </p:cNvSpPr>
          <p:nvPr/>
        </p:nvSpPr>
        <p:spPr bwMode="auto">
          <a:xfrm flipH="1">
            <a:off x="2756302" y="4221088"/>
            <a:ext cx="695169" cy="363736"/>
          </a:xfrm>
          <a:prstGeom prst="rect">
            <a:avLst/>
          </a:prstGeom>
          <a:solidFill>
            <a:schemeClr val="bg1"/>
          </a:solidFill>
          <a:ln w="9525">
            <a:noFill/>
            <a:miter lim="800000"/>
            <a:headEnd/>
            <a:tailEnd/>
          </a:ln>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2000" b="1" i="1" u="none" strike="noStrike" kern="1200" cap="none" spc="0" normalizeH="0" baseline="0" noProof="0" dirty="0" err="1">
                <a:ln>
                  <a:noFill/>
                </a:ln>
                <a:solidFill>
                  <a:srgbClr val="FF0000"/>
                </a:solidFill>
                <a:effectLst/>
                <a:uLnTx/>
                <a:uFillTx/>
                <a:latin typeface="Arial" charset="0"/>
                <a:ea typeface="ＭＳ Ｐゴシック" pitchFamily="50" charset="-128"/>
                <a:cs typeface="+mn-cs"/>
              </a:rPr>
              <a:t>h</a:t>
            </a:r>
            <a:r>
              <a:rPr kumimoji="1" lang="en-US" altLang="ja-JP" sz="2000" b="1" i="1" u="none" strike="noStrike" kern="1200" cap="none" spc="0" normalizeH="0" baseline="0" noProof="0" dirty="0" err="1">
                <a:ln>
                  <a:noFill/>
                </a:ln>
                <a:solidFill>
                  <a:srgbClr val="FF0000"/>
                </a:solidFill>
                <a:effectLst/>
                <a:uLnTx/>
                <a:uFillTx/>
                <a:latin typeface="Symbol" pitchFamily="18" charset="2"/>
                <a:ea typeface="ＭＳ Ｐゴシック" pitchFamily="50" charset="-128"/>
                <a:cs typeface="+mn-cs"/>
              </a:rPr>
              <a:t>n</a:t>
            </a:r>
            <a:endParaRPr kumimoji="1" lang="en-US" altLang="ja-JP" sz="2000" b="1" i="1" u="none" strike="noStrike" kern="1200" cap="none" spc="0" normalizeH="0" baseline="0" noProof="0" dirty="0">
              <a:ln>
                <a:noFill/>
              </a:ln>
              <a:solidFill>
                <a:srgbClr val="FF0000"/>
              </a:solidFill>
              <a:effectLst/>
              <a:uLnTx/>
              <a:uFillTx/>
              <a:latin typeface="Symbol" pitchFamily="18" charset="2"/>
              <a:ea typeface="ＭＳ Ｐゴシック" pitchFamily="50" charset="-128"/>
              <a:cs typeface="+mn-cs"/>
            </a:endParaRPr>
          </a:p>
        </p:txBody>
      </p:sp>
      <p:sp>
        <p:nvSpPr>
          <p:cNvPr id="68" name="右矢印 67"/>
          <p:cNvSpPr/>
          <p:nvPr/>
        </p:nvSpPr>
        <p:spPr>
          <a:xfrm rot="5791190" flipH="1">
            <a:off x="1448637" y="5128508"/>
            <a:ext cx="1088073" cy="115361"/>
          </a:xfrm>
          <a:prstGeom prst="rightArrow">
            <a:avLst>
              <a:gd name="adj1" fmla="val 50000"/>
              <a:gd name="adj2" fmla="val 136116"/>
            </a:avLst>
          </a:prstGeom>
          <a:solidFill>
            <a:srgbClr val="CC66FF"/>
          </a:solidFill>
          <a:ln>
            <a:solidFill>
              <a:srgbClr val="66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2000" b="0" i="0" u="none" strike="noStrike" kern="1200" cap="none" spc="0" normalizeH="0" baseline="0" noProof="0">
              <a:ln>
                <a:noFill/>
              </a:ln>
              <a:solidFill>
                <a:srgbClr val="002060"/>
              </a:solidFill>
              <a:effectLst/>
              <a:uLnTx/>
              <a:uFillTx/>
              <a:latin typeface="Arial"/>
              <a:ea typeface="ＭＳ Ｐゴシック"/>
              <a:cs typeface="+mn-cs"/>
            </a:endParaRPr>
          </a:p>
        </p:txBody>
      </p:sp>
      <p:sp>
        <p:nvSpPr>
          <p:cNvPr id="329739" name="テキスト ボックス 329738"/>
          <p:cNvSpPr txBox="1"/>
          <p:nvPr/>
        </p:nvSpPr>
        <p:spPr>
          <a:xfrm>
            <a:off x="1907704" y="4293096"/>
            <a:ext cx="502061" cy="400110"/>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en-US" altLang="ja-JP" sz="2000" b="1" i="1" u="none" strike="noStrike" kern="1200" cap="none" spc="0" normalizeH="0" baseline="0" noProof="0" dirty="0" smtClean="0">
                <a:ln>
                  <a:noFill/>
                </a:ln>
                <a:solidFill>
                  <a:srgbClr val="660033"/>
                </a:solidFill>
                <a:effectLst/>
                <a:uLnTx/>
                <a:uFillTx/>
                <a:latin typeface="Arial" charset="0"/>
                <a:ea typeface="ＭＳ Ｐゴシック" pitchFamily="50" charset="-128"/>
                <a:cs typeface="+mn-cs"/>
              </a:rPr>
              <a:t>M</a:t>
            </a:r>
            <a:r>
              <a:rPr kumimoji="1" lang="en-US" altLang="ja-JP" sz="2000" b="1" i="1" u="none" strike="noStrike" kern="1200" cap="none" spc="0" normalizeH="0" baseline="-25000" noProof="0" dirty="0" smtClean="0">
                <a:ln>
                  <a:noFill/>
                </a:ln>
                <a:solidFill>
                  <a:srgbClr val="660033"/>
                </a:solidFill>
                <a:effectLst/>
                <a:uLnTx/>
                <a:uFillTx/>
                <a:latin typeface="Arial" charset="0"/>
                <a:ea typeface="ＭＳ Ｐゴシック" pitchFamily="50" charset="-128"/>
                <a:cs typeface="+mn-cs"/>
              </a:rPr>
              <a:t>T</a:t>
            </a:r>
            <a:endParaRPr kumimoji="1" lang="ja-JP" altLang="en-US" sz="2000" b="1" i="0" u="none" strike="noStrike" kern="1200" cap="none" spc="0" normalizeH="0" baseline="-25000" noProof="0" dirty="0">
              <a:ln>
                <a:noFill/>
              </a:ln>
              <a:solidFill>
                <a:srgbClr val="660033"/>
              </a:solidFill>
              <a:effectLst/>
              <a:uLnTx/>
              <a:uFillTx/>
              <a:latin typeface="Arial" charset="0"/>
              <a:ea typeface="ＭＳ Ｐゴシック" pitchFamily="50" charset="-128"/>
              <a:cs typeface="+mn-cs"/>
            </a:endParaRPr>
          </a:p>
        </p:txBody>
      </p:sp>
      <p:pic>
        <p:nvPicPr>
          <p:cNvPr id="38" name="図 37"/>
          <p:cNvPicPr>
            <a:picLocks noChangeAspect="1"/>
          </p:cNvPicPr>
          <p:nvPr/>
        </p:nvPicPr>
        <p:blipFill>
          <a:blip r:embed="rId5"/>
          <a:stretch>
            <a:fillRect/>
          </a:stretch>
        </p:blipFill>
        <p:spPr>
          <a:xfrm>
            <a:off x="676213" y="1231957"/>
            <a:ext cx="3031691" cy="2731079"/>
          </a:xfrm>
          <a:prstGeom prst="rect">
            <a:avLst/>
          </a:prstGeom>
        </p:spPr>
      </p:pic>
      <p:sp>
        <p:nvSpPr>
          <p:cNvPr id="22" name="コンテンツ プレースホルダ 2"/>
          <p:cNvSpPr txBox="1">
            <a:spLocks/>
          </p:cNvSpPr>
          <p:nvPr/>
        </p:nvSpPr>
        <p:spPr bwMode="auto">
          <a:xfrm>
            <a:off x="4694312" y="6464576"/>
            <a:ext cx="4248472" cy="190755"/>
          </a:xfrm>
          <a:prstGeom prst="rect">
            <a:avLst/>
          </a:prstGeom>
          <a:solidFill>
            <a:schemeClr val="bg1"/>
          </a:solidFill>
          <a:ln w="9525">
            <a:noFill/>
            <a:miter lim="800000"/>
            <a:headEnd/>
            <a:tailEnd/>
          </a:ln>
        </p:spPr>
        <p:txBody>
          <a:bodyPr anchor="ctr"/>
          <a:lstStyle/>
          <a:p>
            <a:pPr marL="342900" marR="0" lvl="0" indent="-342900" algn="ctr" defTabSz="914400" rtl="0" eaLnBrk="1" fontAlgn="base" latinLnBrk="0" hangingPunct="1">
              <a:lnSpc>
                <a:spcPct val="100000"/>
              </a:lnSpc>
              <a:spcBef>
                <a:spcPct val="20000"/>
              </a:spcBef>
              <a:spcAft>
                <a:spcPct val="0"/>
              </a:spcAft>
              <a:buClrTx/>
              <a:buSzTx/>
              <a:buFontTx/>
              <a:buNone/>
              <a:tabLst/>
              <a:defRPr/>
            </a:pPr>
            <a:r>
              <a:rPr kumimoji="1" lang="en-US" altLang="ja-JP" sz="1400" b="1" i="0" u="none" strike="noStrike" kern="0" cap="none" spc="0" normalizeH="0" baseline="0" noProof="0" dirty="0">
                <a:ln>
                  <a:noFill/>
                </a:ln>
                <a:solidFill>
                  <a:srgbClr val="000000"/>
                </a:solidFill>
                <a:effectLst/>
                <a:uLnTx/>
                <a:uFillTx/>
                <a:latin typeface="Arial"/>
                <a:ea typeface="ＭＳ Ｐゴシック"/>
                <a:cs typeface="+mn-cs"/>
              </a:rPr>
              <a:t>G. </a:t>
            </a:r>
            <a:r>
              <a:rPr kumimoji="1" lang="en-US" altLang="ja-JP" sz="1400" b="1" i="0" u="none" strike="noStrike" kern="0" cap="none" spc="0" normalizeH="0" baseline="0" noProof="0" dirty="0" smtClean="0">
                <a:ln>
                  <a:noFill/>
                </a:ln>
                <a:solidFill>
                  <a:srgbClr val="000000"/>
                </a:solidFill>
                <a:effectLst/>
                <a:uLnTx/>
                <a:uFillTx/>
                <a:latin typeface="Arial"/>
                <a:ea typeface="ＭＳ Ｐゴシック"/>
                <a:cs typeface="+mn-cs"/>
              </a:rPr>
              <a:t>Shibata, AF </a:t>
            </a:r>
            <a:r>
              <a:rPr kumimoji="1" lang="en-US" altLang="ja-JP" sz="1400" b="1" i="1" u="none" strike="noStrike" kern="0" cap="none" spc="0" normalizeH="0" baseline="0" noProof="0" dirty="0">
                <a:ln>
                  <a:noFill/>
                </a:ln>
                <a:solidFill>
                  <a:srgbClr val="000000"/>
                </a:solidFill>
                <a:effectLst/>
                <a:uLnTx/>
                <a:uFillTx/>
                <a:latin typeface="Arial"/>
                <a:ea typeface="ＭＳ Ｐゴシック"/>
                <a:cs typeface="+mn-cs"/>
              </a:rPr>
              <a:t>et al</a:t>
            </a:r>
            <a:r>
              <a:rPr kumimoji="1" lang="en-US" altLang="ja-JP" sz="1400" b="1" i="1" u="none" strike="noStrike" kern="0" cap="none" spc="0" normalizeH="0" baseline="0" noProof="0" dirty="0" smtClean="0">
                <a:ln>
                  <a:noFill/>
                </a:ln>
                <a:solidFill>
                  <a:srgbClr val="000000"/>
                </a:solidFill>
                <a:effectLst/>
                <a:uLnTx/>
                <a:uFillTx/>
                <a:latin typeface="Arial"/>
                <a:ea typeface="ＭＳ Ｐゴシック"/>
                <a:cs typeface="+mn-cs"/>
              </a:rPr>
              <a:t>.,</a:t>
            </a:r>
            <a:r>
              <a:rPr kumimoji="1" lang="en-US" altLang="ja-JP" sz="1400" b="1" i="0" u="none" strike="noStrike" kern="0" cap="none" spc="0" normalizeH="0" baseline="0" noProof="0" dirty="0" smtClean="0">
                <a:ln>
                  <a:noFill/>
                </a:ln>
                <a:solidFill>
                  <a:srgbClr val="000000"/>
                </a:solidFill>
                <a:effectLst/>
                <a:uLnTx/>
                <a:uFillTx/>
                <a:latin typeface="Arial"/>
                <a:ea typeface="ＭＳ Ｐゴシック"/>
                <a:cs typeface="+mn-cs"/>
              </a:rPr>
              <a:t> npj Quantum Mater. (2018)</a:t>
            </a:r>
            <a:endParaRPr kumimoji="1" lang="en-US" altLang="ja-JP" sz="1400" b="1" i="0" u="none" strike="noStrike" kern="0" cap="none" spc="0" normalizeH="0" baseline="0" noProof="0" dirty="0">
              <a:ln>
                <a:noFill/>
              </a:ln>
              <a:solidFill>
                <a:srgbClr val="000000"/>
              </a:solidFill>
              <a:effectLst/>
              <a:uLnTx/>
              <a:uFillTx/>
              <a:latin typeface="Arial"/>
              <a:ea typeface="ＭＳ Ｐゴシック"/>
              <a:cs typeface="+mn-cs"/>
            </a:endParaRPr>
          </a:p>
        </p:txBody>
      </p:sp>
      <p:sp>
        <p:nvSpPr>
          <p:cNvPr id="21" name="Rectangle 3"/>
          <p:cNvSpPr>
            <a:spLocks noChangeArrowheads="1"/>
          </p:cNvSpPr>
          <p:nvPr/>
        </p:nvSpPr>
        <p:spPr bwMode="auto">
          <a:xfrm>
            <a:off x="648900" y="0"/>
            <a:ext cx="7772400" cy="1143000"/>
          </a:xfrm>
          <a:prstGeom prst="rect">
            <a:avLst/>
          </a:prstGeom>
          <a:noFill/>
          <a:ln w="9525">
            <a:noFill/>
            <a:miter lim="800000"/>
            <a:headEnd/>
            <a:tailEn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zh-TW" sz="2800" b="1" i="0" u="none" strike="noStrike" kern="1200" cap="none" spc="0" normalizeH="0" baseline="0" noProof="0" dirty="0" smtClean="0">
                <a:ln>
                  <a:noFill/>
                </a:ln>
                <a:solidFill>
                  <a:srgbClr val="006600"/>
                </a:solidFill>
                <a:effectLst>
                  <a:outerShdw blurRad="38100" dist="38100" dir="2700000" algn="tl">
                    <a:srgbClr val="C0C0C0"/>
                  </a:outerShdw>
                </a:effectLst>
                <a:uLnTx/>
                <a:uFillTx/>
                <a:latin typeface="Arial" panose="020B0604020202020204" pitchFamily="34" charset="0"/>
                <a:ea typeface="ＭＳ Ｐゴシック" panose="020B0600070205080204" pitchFamily="50" charset="-128"/>
                <a:cs typeface="Arial" panose="020B0604020202020204" pitchFamily="34" charset="0"/>
              </a:rPr>
              <a:t>XMCD in transverse geometry (T-XMCD)</a:t>
            </a:r>
            <a:endParaRPr kumimoji="1" lang="zh-TW" altLang="en-US" sz="2800" b="1" i="0" u="none" strike="noStrike" kern="1200" cap="none" spc="0" normalizeH="0" baseline="0" noProof="0" dirty="0">
              <a:ln>
                <a:noFill/>
              </a:ln>
              <a:solidFill>
                <a:srgbClr val="006600"/>
              </a:solidFill>
              <a:effectLst>
                <a:outerShdw blurRad="38100" dist="38100" dir="2700000" algn="tl">
                  <a:srgbClr val="C0C0C0"/>
                </a:outerShdw>
              </a:effectLst>
              <a:uLnTx/>
              <a:uFillTx/>
              <a:latin typeface="Arial" panose="020B0604020202020204" pitchFamily="34" charset="0"/>
              <a:ea typeface="ＭＳ Ｐゴシック" panose="020B0600070205080204" pitchFamily="50" charset="-128"/>
              <a:cs typeface="Arial" panose="020B0604020202020204" pitchFamily="34" charset="0"/>
            </a:endParaRPr>
          </a:p>
        </p:txBody>
      </p:sp>
      <p:pic>
        <p:nvPicPr>
          <p:cNvPr id="30" name="図 29"/>
          <p:cNvPicPr>
            <a:picLocks noChangeAspect="1"/>
          </p:cNvPicPr>
          <p:nvPr/>
        </p:nvPicPr>
        <p:blipFill>
          <a:blip r:embed="rId6"/>
          <a:stretch>
            <a:fillRect/>
          </a:stretch>
        </p:blipFill>
        <p:spPr>
          <a:xfrm>
            <a:off x="2984884" y="4712600"/>
            <a:ext cx="243315" cy="343501"/>
          </a:xfrm>
          <a:prstGeom prst="rect">
            <a:avLst/>
          </a:prstGeom>
        </p:spPr>
      </p:pic>
      <p:cxnSp>
        <p:nvCxnSpPr>
          <p:cNvPr id="31" name="直線矢印コネクタ 30"/>
          <p:cNvCxnSpPr/>
          <p:nvPr/>
        </p:nvCxnSpPr>
        <p:spPr bwMode="auto">
          <a:xfrm flipV="1">
            <a:off x="3080084" y="4797778"/>
            <a:ext cx="351738" cy="386761"/>
          </a:xfrm>
          <a:prstGeom prst="straightConnector1">
            <a:avLst/>
          </a:prstGeom>
          <a:solidFill>
            <a:schemeClr val="accent1"/>
          </a:solidFill>
          <a:ln w="38100"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9" name="テキスト ボックス 28"/>
          <p:cNvSpPr txBox="1"/>
          <p:nvPr/>
        </p:nvSpPr>
        <p:spPr>
          <a:xfrm>
            <a:off x="3617808" y="4931941"/>
            <a:ext cx="4761240" cy="646331"/>
          </a:xfrm>
          <a:prstGeom prst="rect">
            <a:avLst/>
          </a:prstGeom>
          <a:noFill/>
        </p:spPr>
        <p:txBody>
          <a:bodyPr wrap="none" rtlCol="0">
            <a:spAutoFit/>
          </a:bodyPr>
          <a:lstStyle/>
          <a:p>
            <a:pPr lvl="0"/>
            <a:r>
              <a:rPr kumimoji="1" lang="en-US" altLang="ja-JP" b="1" i="1" dirty="0">
                <a:solidFill>
                  <a:srgbClr val="C00000"/>
                </a:solidFill>
              </a:rPr>
              <a:t>T</a:t>
            </a:r>
            <a:r>
              <a:rPr kumimoji="1" lang="en-US" altLang="ja-JP" b="1" dirty="0">
                <a:solidFill>
                  <a:srgbClr val="C00000"/>
                </a:solidFill>
              </a:rPr>
              <a:t> (</a:t>
            </a:r>
            <a:r>
              <a:rPr kumimoji="1" lang="en-US" altLang="ja-JP" b="1" i="1" dirty="0">
                <a:solidFill>
                  <a:srgbClr val="C00000"/>
                </a:solidFill>
              </a:rPr>
              <a:t>M</a:t>
            </a:r>
            <a:r>
              <a:rPr kumimoji="1" lang="en-US" altLang="ja-JP" b="1" i="1" baseline="-25000" dirty="0">
                <a:solidFill>
                  <a:srgbClr val="C00000"/>
                </a:solidFill>
              </a:rPr>
              <a:t>T</a:t>
            </a:r>
            <a:r>
              <a:rPr kumimoji="1" lang="en-US" altLang="ja-JP" b="1" dirty="0">
                <a:solidFill>
                  <a:srgbClr val="C00000"/>
                </a:solidFill>
              </a:rPr>
              <a:t>) </a:t>
            </a:r>
            <a:r>
              <a:rPr kumimoji="1" lang="en-US" altLang="ja-JP" sz="1800" b="1" i="0" u="none" strike="noStrike" kern="1200" cap="none" spc="0" normalizeH="0" baseline="0" noProof="0" dirty="0" smtClean="0">
                <a:ln>
                  <a:noFill/>
                </a:ln>
                <a:solidFill>
                  <a:srgbClr val="C00000"/>
                </a:solidFill>
                <a:effectLst/>
                <a:uLnTx/>
                <a:uFillTx/>
                <a:latin typeface="Arial"/>
                <a:ea typeface="ＭＳ Ｐゴシック"/>
                <a:cs typeface="+mn-cs"/>
              </a:rPr>
              <a:t>changes sign between tensile and</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dirty="0" smtClean="0">
                <a:ln>
                  <a:noFill/>
                </a:ln>
                <a:solidFill>
                  <a:srgbClr val="C00000"/>
                </a:solidFill>
                <a:effectLst/>
                <a:uLnTx/>
                <a:uFillTx/>
                <a:latin typeface="Arial"/>
                <a:ea typeface="ＭＳ Ｐゴシック"/>
                <a:cs typeface="+mn-cs"/>
              </a:rPr>
              <a:t>  compressive strain.</a:t>
            </a:r>
            <a:r>
              <a:rPr kumimoji="1" lang="en-US" altLang="ja-JP" sz="1800" b="1" i="0" u="none" strike="noStrike" kern="1200" cap="none" spc="0" normalizeH="0" baseline="0" noProof="0" dirty="0" smtClean="0">
                <a:ln>
                  <a:noFill/>
                </a:ln>
                <a:solidFill>
                  <a:srgbClr val="C00000"/>
                </a:solidFill>
                <a:effectLst/>
                <a:uLnTx/>
                <a:uFillTx/>
                <a:latin typeface="Arial"/>
                <a:ea typeface="ＭＳ Ｐゴシック"/>
                <a:cs typeface="+mn-cs"/>
                <a:sym typeface="Wingdings" panose="05000000000000000000" pitchFamily="2" charset="2"/>
              </a:rPr>
              <a:t> </a:t>
            </a:r>
            <a:endParaRPr kumimoji="1" lang="ja-JP" altLang="en-US" sz="1800" b="1" i="0" u="none" strike="noStrike" kern="1200" cap="none" spc="0" normalizeH="0" baseline="0" noProof="0" dirty="0">
              <a:ln>
                <a:noFill/>
              </a:ln>
              <a:solidFill>
                <a:srgbClr val="C00000"/>
              </a:solidFill>
              <a:effectLst/>
              <a:uLnTx/>
              <a:uFillTx/>
              <a:latin typeface="Arial"/>
              <a:ea typeface="ＭＳ Ｐゴシック"/>
              <a:cs typeface="+mn-cs"/>
            </a:endParaRPr>
          </a:p>
        </p:txBody>
      </p:sp>
      <p:sp>
        <p:nvSpPr>
          <p:cNvPr id="28" name="テキスト ボックス 1"/>
          <p:cNvSpPr txBox="1">
            <a:spLocks noChangeArrowheads="1"/>
          </p:cNvSpPr>
          <p:nvPr/>
        </p:nvSpPr>
        <p:spPr bwMode="auto">
          <a:xfrm>
            <a:off x="3667577" y="4458096"/>
            <a:ext cx="2519731" cy="400110"/>
          </a:xfrm>
          <a:prstGeom prst="rect">
            <a:avLst/>
          </a:prstGeom>
          <a:noFill/>
          <a:ln>
            <a:noFill/>
          </a:ln>
          <a:extLst/>
        </p:spPr>
        <p:txBody>
          <a:bodyPr wrap="square" anchor="ctr">
            <a:spAutoFit/>
          </a:bodyPr>
          <a:lstStyle>
            <a:lvl1pPr>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2000" b="1" i="0" u="none" strike="noStrike" kern="1200" cap="none" spc="0" normalizeH="0" baseline="0" noProof="0" dirty="0" smtClean="0">
                <a:ln>
                  <a:noFill/>
                </a:ln>
                <a:solidFill>
                  <a:srgbClr val="333399"/>
                </a:solidFill>
                <a:effectLst>
                  <a:outerShdw blurRad="38100" dist="38100" dir="2700000" algn="tl">
                    <a:srgbClr val="000000">
                      <a:alpha val="43137"/>
                    </a:srgbClr>
                  </a:outerShdw>
                </a:effectLst>
                <a:uLnTx/>
                <a:uFillTx/>
                <a:latin typeface="Arial" panose="020B0604020202020204" pitchFamily="34" charset="0"/>
                <a:ea typeface="ＭＳ Ｐゴシック" panose="020B0600070205080204" pitchFamily="50" charset="-128"/>
                <a:cs typeface="Arial" panose="020B0604020202020204" pitchFamily="34" charset="0"/>
              </a:rPr>
              <a:t>Spin sum rule   </a:t>
            </a:r>
            <a:r>
              <a:rPr kumimoji="1" lang="en-US" altLang="ja-JP" sz="2000" b="1" i="0" u="none" strike="noStrike" kern="1200" cap="none" spc="0" normalizeH="0" baseline="0" noProof="0" dirty="0" smtClean="0">
                <a:ln>
                  <a:noFill/>
                </a:ln>
                <a:solidFill>
                  <a:srgbClr val="333399"/>
                </a:solidFill>
                <a:effectLst>
                  <a:outerShdw blurRad="38100" dist="38100" dir="2700000" algn="tl">
                    <a:srgbClr val="000000">
                      <a:alpha val="43137"/>
                    </a:srgbClr>
                  </a:outerShdw>
                </a:effectLst>
                <a:uLnTx/>
                <a:uFillTx/>
                <a:latin typeface="Arial" panose="020B0604020202020204" pitchFamily="34" charset="0"/>
                <a:ea typeface="ＭＳ Ｐゴシック" panose="020B0600070205080204" pitchFamily="50" charset="-128"/>
                <a:cs typeface="Arial" panose="020B0604020202020204" pitchFamily="34" charset="0"/>
                <a:sym typeface="Wingdings" panose="05000000000000000000" pitchFamily="2" charset="2"/>
              </a:rPr>
              <a:t> </a:t>
            </a:r>
            <a:endParaRPr kumimoji="1" lang="ja-JP" altLang="en-US" sz="2000" b="1" i="0" u="none" strike="noStrike" kern="1200" cap="none" spc="0" normalizeH="0" baseline="0" noProof="0" dirty="0">
              <a:ln>
                <a:noFill/>
              </a:ln>
              <a:solidFill>
                <a:srgbClr val="333399"/>
              </a:solidFill>
              <a:effectLst>
                <a:outerShdw blurRad="38100" dist="38100" dir="2700000" algn="tl">
                  <a:srgbClr val="000000">
                    <a:alpha val="43137"/>
                  </a:srgbClr>
                </a:outerShdw>
              </a:effectLst>
              <a:uLnTx/>
              <a:uFillTx/>
              <a:latin typeface="Arial" panose="020B0604020202020204" pitchFamily="34" charset="0"/>
              <a:ea typeface="ＭＳ Ｐゴシック" panose="020B0600070205080204" pitchFamily="50" charset="-128"/>
              <a:cs typeface="Arial" panose="020B0604020202020204" pitchFamily="34" charset="0"/>
            </a:endParaRPr>
          </a:p>
        </p:txBody>
      </p:sp>
      <p:pic>
        <p:nvPicPr>
          <p:cNvPr id="37" name="図 36"/>
          <p:cNvPicPr>
            <a:picLocks noChangeAspect="1"/>
          </p:cNvPicPr>
          <p:nvPr/>
        </p:nvPicPr>
        <p:blipFill rotWithShape="1">
          <a:blip r:embed="rId7"/>
          <a:srcRect l="54296" t="1" b="5302"/>
          <a:stretch/>
        </p:blipFill>
        <p:spPr>
          <a:xfrm>
            <a:off x="6232830" y="4380982"/>
            <a:ext cx="561248" cy="618728"/>
          </a:xfrm>
          <a:prstGeom prst="rect">
            <a:avLst/>
          </a:prstGeom>
        </p:spPr>
      </p:pic>
      <p:sp>
        <p:nvSpPr>
          <p:cNvPr id="40" name="角丸四角形 39"/>
          <p:cNvSpPr/>
          <p:nvPr/>
        </p:nvSpPr>
        <p:spPr bwMode="auto">
          <a:xfrm>
            <a:off x="6324381" y="4509700"/>
            <a:ext cx="427853" cy="296971"/>
          </a:xfrm>
          <a:prstGeom prst="roundRect">
            <a:avLst/>
          </a:prstGeom>
          <a:solidFill>
            <a:srgbClr val="C00000">
              <a:alpha val="23922"/>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en-US" sz="2000" b="0" i="0" u="none" strike="noStrike" kern="1200" cap="none" spc="0" normalizeH="0" baseline="0" noProof="0" smtClean="0">
              <a:ln>
                <a:noFill/>
              </a:ln>
              <a:solidFill>
                <a:prstClr val="black"/>
              </a:solidFill>
              <a:effectLst/>
              <a:uLnTx/>
              <a:uFillTx/>
              <a:latin typeface="Arial" pitchFamily="34" charset="0"/>
              <a:ea typeface="ＭＳ Ｐゴシック" pitchFamily="50" charset="-128"/>
              <a:cs typeface="+mn-cs"/>
            </a:endParaRPr>
          </a:p>
        </p:txBody>
      </p:sp>
      <p:sp>
        <p:nvSpPr>
          <p:cNvPr id="41" name="テキスト ボックス 40"/>
          <p:cNvSpPr txBox="1"/>
          <p:nvPr/>
        </p:nvSpPr>
        <p:spPr>
          <a:xfrm>
            <a:off x="7935985" y="1509890"/>
            <a:ext cx="1066725" cy="229326"/>
          </a:xfrm>
          <a:prstGeom prst="rect">
            <a:avLst/>
          </a:prstGeom>
          <a:solidFill>
            <a:schemeClr val="bg1"/>
          </a:solidFill>
        </p:spPr>
        <p:txBody>
          <a:bodyPr wrap="none" rtlCol="0" anchor="ctr">
            <a:spAutoFit/>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1800" b="1" i="0" u="none" strike="noStrike" kern="1200" cap="none" spc="0" normalizeH="0" baseline="0" noProof="0" dirty="0" smtClean="0">
                <a:ln>
                  <a:noFill/>
                </a:ln>
                <a:solidFill>
                  <a:srgbClr val="339933"/>
                </a:solidFill>
                <a:effectLst/>
                <a:uLnTx/>
                <a:uFillTx/>
                <a:latin typeface="Arial" pitchFamily="34" charset="0"/>
                <a:ea typeface="ＭＳ Ｐゴシック" charset="-128"/>
                <a:cs typeface="Arial" pitchFamily="34" charset="0"/>
                <a:sym typeface="Wingdings" panose="05000000000000000000" pitchFamily="2" charset="2"/>
              </a:rPr>
              <a:t>〈</a:t>
            </a:r>
            <a:r>
              <a:rPr kumimoji="1" lang="en-US" altLang="ja-JP" sz="1800" b="1" i="1" u="none" strike="noStrike" kern="1200" cap="none" spc="0" normalizeH="0" baseline="0" noProof="0" dirty="0" smtClean="0">
                <a:ln>
                  <a:noFill/>
                </a:ln>
                <a:solidFill>
                  <a:srgbClr val="339933"/>
                </a:solidFill>
                <a:effectLst/>
                <a:uLnTx/>
                <a:uFillTx/>
                <a:latin typeface="Arial" pitchFamily="34" charset="0"/>
                <a:ea typeface="ＭＳ Ｐゴシック" charset="-128"/>
                <a:cs typeface="Arial" pitchFamily="34" charset="0"/>
                <a:sym typeface="Wingdings" panose="05000000000000000000" pitchFamily="2" charset="2"/>
              </a:rPr>
              <a:t>S</a:t>
            </a:r>
            <a:r>
              <a:rPr kumimoji="1" lang="en-US" altLang="ja-JP" sz="1800" b="1" i="1" u="none" strike="noStrike" kern="1200" cap="none" spc="0" normalizeH="0" baseline="0" noProof="0" dirty="0" smtClean="0">
                <a:ln>
                  <a:noFill/>
                </a:ln>
                <a:solidFill>
                  <a:srgbClr val="339933"/>
                </a:solidFill>
                <a:effectLst/>
                <a:uLnTx/>
                <a:uFillTx/>
                <a:latin typeface="Arial" pitchFamily="34" charset="0"/>
                <a:ea typeface="ＭＳ Ｐゴシック" charset="-128"/>
                <a:cs typeface="Arial" pitchFamily="34" charset="0"/>
                <a:sym typeface="Symbol"/>
              </a:rPr>
              <a:t></a:t>
            </a:r>
            <a:r>
              <a:rPr kumimoji="1" lang="en-US" altLang="ja-JP" sz="1800" b="1" i="1" u="none" strike="noStrike" kern="1200" cap="none" spc="0" normalizeH="0" baseline="0" noProof="0" dirty="0" smtClean="0">
                <a:ln>
                  <a:noFill/>
                </a:ln>
                <a:solidFill>
                  <a:srgbClr val="339933"/>
                </a:solidFill>
                <a:effectLst/>
                <a:uLnTx/>
                <a:uFillTx/>
                <a:latin typeface="Arial" pitchFamily="34" charset="0"/>
                <a:ea typeface="ＭＳ Ｐゴシック" charset="-128"/>
                <a:cs typeface="Arial" pitchFamily="34" charset="0"/>
                <a:sym typeface="Wingdings" panose="05000000000000000000" pitchFamily="2" charset="2"/>
              </a:rPr>
              <a:t>T</a:t>
            </a:r>
            <a:r>
              <a:rPr kumimoji="1" lang="en-US" altLang="ja-JP" sz="1800" b="1" i="0" u="none" strike="noStrike" kern="1200" cap="none" spc="0" normalizeH="0" baseline="0" noProof="0" dirty="0" smtClean="0">
                <a:ln>
                  <a:noFill/>
                </a:ln>
                <a:solidFill>
                  <a:srgbClr val="339933"/>
                </a:solidFill>
                <a:effectLst/>
                <a:uLnTx/>
                <a:uFillTx/>
                <a:latin typeface="Arial" pitchFamily="34" charset="0"/>
                <a:ea typeface="ＭＳ Ｐゴシック" charset="-128"/>
                <a:cs typeface="Arial" pitchFamily="34" charset="0"/>
                <a:sym typeface="Wingdings" panose="05000000000000000000" pitchFamily="2" charset="2"/>
              </a:rPr>
              <a:t>〉 </a:t>
            </a:r>
            <a:r>
              <a:rPr kumimoji="1" lang="en-US" altLang="ja-JP" sz="1800" b="1" i="0" u="none" strike="noStrike" kern="1200" cap="none" spc="0" normalizeH="0" baseline="0" noProof="0" dirty="0">
                <a:ln>
                  <a:noFill/>
                </a:ln>
                <a:solidFill>
                  <a:srgbClr val="339933"/>
                </a:solidFill>
                <a:effectLst/>
                <a:uLnTx/>
                <a:uFillTx/>
                <a:latin typeface="Arial" pitchFamily="34" charset="0"/>
                <a:ea typeface="ＭＳ Ｐゴシック" charset="-128"/>
                <a:cs typeface="Arial" pitchFamily="34" charset="0"/>
                <a:sym typeface="Wingdings" panose="05000000000000000000" pitchFamily="2" charset="2"/>
              </a:rPr>
              <a:t>&gt; </a:t>
            </a:r>
            <a:r>
              <a:rPr kumimoji="1" lang="en-US" altLang="ja-JP" sz="1800" b="1" i="0" u="none" strike="noStrike" kern="1200" cap="none" spc="0" normalizeH="0" baseline="0" noProof="0" dirty="0" smtClean="0">
                <a:ln>
                  <a:noFill/>
                </a:ln>
                <a:solidFill>
                  <a:srgbClr val="339933"/>
                </a:solidFill>
                <a:effectLst/>
                <a:uLnTx/>
                <a:uFillTx/>
                <a:latin typeface="Arial" pitchFamily="34" charset="0"/>
                <a:ea typeface="ＭＳ Ｐゴシック" charset="-128"/>
                <a:cs typeface="Arial" pitchFamily="34" charset="0"/>
                <a:sym typeface="Wingdings" panose="05000000000000000000" pitchFamily="2" charset="2"/>
              </a:rPr>
              <a:t>0  </a:t>
            </a:r>
            <a:endParaRPr kumimoji="1" lang="ja-JP" altLang="en-US" sz="1800" b="1" i="0" u="none" strike="noStrike" kern="1200" cap="none" spc="0" normalizeH="0" baseline="0" noProof="0" dirty="0">
              <a:ln>
                <a:noFill/>
              </a:ln>
              <a:solidFill>
                <a:srgbClr val="339933"/>
              </a:solidFill>
              <a:effectLst/>
              <a:uLnTx/>
              <a:uFillTx/>
              <a:latin typeface="Arial" pitchFamily="34" charset="0"/>
              <a:ea typeface="ＭＳ Ｐゴシック" charset="-128"/>
              <a:cs typeface="Arial" pitchFamily="34" charset="0"/>
            </a:endParaRPr>
          </a:p>
        </p:txBody>
      </p:sp>
      <p:sp>
        <p:nvSpPr>
          <p:cNvPr id="42" name="テキスト ボックス 41"/>
          <p:cNvSpPr txBox="1"/>
          <p:nvPr/>
        </p:nvSpPr>
        <p:spPr>
          <a:xfrm>
            <a:off x="7914433" y="2289758"/>
            <a:ext cx="1013734" cy="229326"/>
          </a:xfrm>
          <a:prstGeom prst="rect">
            <a:avLst/>
          </a:prstGeom>
          <a:solidFill>
            <a:schemeClr val="bg1"/>
          </a:solidFill>
        </p:spPr>
        <p:txBody>
          <a:bodyPr wrap="none" rtlCol="0" anchor="ctr">
            <a:spAutoFit/>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1800" b="1" i="0" u="none" strike="noStrike" kern="1200" cap="none" spc="0" normalizeH="0" baseline="0" noProof="0" dirty="0" smtClean="0">
                <a:ln>
                  <a:noFill/>
                </a:ln>
                <a:solidFill>
                  <a:srgbClr val="FF3300"/>
                </a:solidFill>
                <a:effectLst/>
                <a:uLnTx/>
                <a:uFillTx/>
                <a:latin typeface="Arial" pitchFamily="34" charset="0"/>
                <a:ea typeface="ＭＳ Ｐゴシック" charset="-128"/>
                <a:cs typeface="Arial" pitchFamily="34" charset="0"/>
                <a:sym typeface="Wingdings" panose="05000000000000000000" pitchFamily="2" charset="2"/>
              </a:rPr>
              <a:t>〈</a:t>
            </a:r>
            <a:r>
              <a:rPr kumimoji="1" lang="en-US" altLang="ja-JP" sz="1800" b="1" i="1" u="none" strike="noStrike" kern="1200" cap="none" spc="0" normalizeH="0" baseline="0" noProof="0" dirty="0" smtClean="0">
                <a:ln>
                  <a:noFill/>
                </a:ln>
                <a:solidFill>
                  <a:srgbClr val="FF3300"/>
                </a:solidFill>
                <a:effectLst/>
                <a:uLnTx/>
                <a:uFillTx/>
                <a:latin typeface="Arial" pitchFamily="34" charset="0"/>
                <a:ea typeface="ＭＳ Ｐゴシック" charset="-128"/>
                <a:cs typeface="Arial" pitchFamily="34" charset="0"/>
                <a:sym typeface="Wingdings" panose="05000000000000000000" pitchFamily="2" charset="2"/>
              </a:rPr>
              <a:t>S</a:t>
            </a:r>
            <a:r>
              <a:rPr kumimoji="1" lang="en-US" altLang="ja-JP" sz="1800" b="1" i="1" u="none" strike="noStrike" kern="1200" cap="none" spc="0" normalizeH="0" baseline="0" noProof="0" dirty="0" smtClean="0">
                <a:ln>
                  <a:noFill/>
                </a:ln>
                <a:solidFill>
                  <a:srgbClr val="FF3300"/>
                </a:solidFill>
                <a:effectLst/>
                <a:uLnTx/>
                <a:uFillTx/>
                <a:latin typeface="Arial" pitchFamily="34" charset="0"/>
                <a:ea typeface="ＭＳ Ｐゴシック" charset="-128"/>
                <a:cs typeface="Arial" pitchFamily="34" charset="0"/>
                <a:sym typeface="Symbol"/>
              </a:rPr>
              <a:t></a:t>
            </a:r>
            <a:r>
              <a:rPr kumimoji="1" lang="en-US" altLang="ja-JP" sz="1800" b="1" i="1" u="none" strike="noStrike" kern="1200" cap="none" spc="0" normalizeH="0" baseline="0" noProof="0" dirty="0" smtClean="0">
                <a:ln>
                  <a:noFill/>
                </a:ln>
                <a:solidFill>
                  <a:srgbClr val="FF3300"/>
                </a:solidFill>
                <a:effectLst/>
                <a:uLnTx/>
                <a:uFillTx/>
                <a:latin typeface="Arial" pitchFamily="34" charset="0"/>
                <a:ea typeface="ＭＳ Ｐゴシック" charset="-128"/>
                <a:cs typeface="Arial" pitchFamily="34" charset="0"/>
                <a:sym typeface="Wingdings" panose="05000000000000000000" pitchFamily="2" charset="2"/>
              </a:rPr>
              <a:t>T</a:t>
            </a:r>
            <a:r>
              <a:rPr kumimoji="1" lang="en-US" altLang="ja-JP" sz="1800" b="1" i="0" u="none" strike="noStrike" kern="1200" cap="none" spc="0" normalizeH="0" baseline="0" noProof="0" dirty="0" smtClean="0">
                <a:ln>
                  <a:noFill/>
                </a:ln>
                <a:solidFill>
                  <a:srgbClr val="FF3300"/>
                </a:solidFill>
                <a:effectLst/>
                <a:uLnTx/>
                <a:uFillTx/>
                <a:latin typeface="Arial" pitchFamily="34" charset="0"/>
                <a:ea typeface="ＭＳ Ｐゴシック" charset="-128"/>
                <a:cs typeface="Arial" pitchFamily="34" charset="0"/>
                <a:sym typeface="Wingdings" panose="05000000000000000000" pitchFamily="2" charset="2"/>
              </a:rPr>
              <a:t>〉 </a:t>
            </a:r>
            <a:r>
              <a:rPr kumimoji="1" lang="en-US" altLang="ja-JP" sz="1800" b="1" i="0" u="none" strike="noStrike" kern="1200" cap="none" spc="0" normalizeH="0" baseline="0" noProof="0" dirty="0">
                <a:ln>
                  <a:noFill/>
                </a:ln>
                <a:solidFill>
                  <a:srgbClr val="FF3300"/>
                </a:solidFill>
                <a:effectLst/>
                <a:uLnTx/>
                <a:uFillTx/>
                <a:latin typeface="Arial" pitchFamily="34" charset="0"/>
                <a:ea typeface="ＭＳ Ｐゴシック" charset="-128"/>
                <a:cs typeface="Arial" pitchFamily="34" charset="0"/>
                <a:sym typeface="Wingdings" panose="05000000000000000000" pitchFamily="2" charset="2"/>
              </a:rPr>
              <a:t>&lt;</a:t>
            </a:r>
            <a:r>
              <a:rPr kumimoji="1" lang="en-US" altLang="ja-JP" sz="1800" b="1" i="0" u="none" strike="noStrike" kern="1200" cap="none" spc="0" normalizeH="0" baseline="0" noProof="0" dirty="0" smtClean="0">
                <a:ln>
                  <a:noFill/>
                </a:ln>
                <a:solidFill>
                  <a:srgbClr val="FF3300"/>
                </a:solidFill>
                <a:effectLst/>
                <a:uLnTx/>
                <a:uFillTx/>
                <a:latin typeface="Arial" pitchFamily="34" charset="0"/>
                <a:ea typeface="ＭＳ Ｐゴシック" charset="-128"/>
                <a:cs typeface="Arial" pitchFamily="34" charset="0"/>
                <a:sym typeface="Wingdings" panose="05000000000000000000" pitchFamily="2" charset="2"/>
              </a:rPr>
              <a:t> 0 </a:t>
            </a:r>
            <a:endParaRPr kumimoji="1" lang="ja-JP" altLang="en-US" sz="1800" b="1" i="0" u="none" strike="noStrike" kern="1200" cap="none" spc="0" normalizeH="0" baseline="0" noProof="0" dirty="0">
              <a:ln>
                <a:noFill/>
              </a:ln>
              <a:solidFill>
                <a:srgbClr val="FF3300"/>
              </a:solidFill>
              <a:effectLst/>
              <a:uLnTx/>
              <a:uFillTx/>
              <a:latin typeface="Arial" pitchFamily="34" charset="0"/>
              <a:ea typeface="ＭＳ Ｐゴシック" charset="-128"/>
              <a:cs typeface="Arial" pitchFamily="34" charset="0"/>
            </a:endParaRPr>
          </a:p>
        </p:txBody>
      </p:sp>
    </p:spTree>
    <p:extLst>
      <p:ext uri="{BB962C8B-B14F-4D97-AF65-F5344CB8AC3E}">
        <p14:creationId xmlns:p14="http://schemas.microsoft.com/office/powerpoint/2010/main" val="3259118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28" grpId="0"/>
      <p:bldP spid="40" grpId="0" animBg="1"/>
      <p:bldP spid="41" grpId="0" animBg="1"/>
      <p:bldP spid="4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 name="図 105"/>
          <p:cNvPicPr>
            <a:picLocks noChangeAspect="1"/>
          </p:cNvPicPr>
          <p:nvPr/>
        </p:nvPicPr>
        <p:blipFill>
          <a:blip r:embed="rId4"/>
          <a:stretch>
            <a:fillRect/>
          </a:stretch>
        </p:blipFill>
        <p:spPr>
          <a:xfrm>
            <a:off x="7393979" y="3320404"/>
            <a:ext cx="1114425" cy="828675"/>
          </a:xfrm>
          <a:prstGeom prst="rect">
            <a:avLst/>
          </a:prstGeom>
        </p:spPr>
      </p:pic>
      <p:pic>
        <p:nvPicPr>
          <p:cNvPr id="107" name="図 106"/>
          <p:cNvPicPr>
            <a:picLocks noChangeAspect="1"/>
          </p:cNvPicPr>
          <p:nvPr/>
        </p:nvPicPr>
        <p:blipFill>
          <a:blip r:embed="rId5"/>
          <a:stretch>
            <a:fillRect/>
          </a:stretch>
        </p:blipFill>
        <p:spPr>
          <a:xfrm>
            <a:off x="7508676" y="4796754"/>
            <a:ext cx="809625" cy="1152525"/>
          </a:xfrm>
          <a:prstGeom prst="rect">
            <a:avLst/>
          </a:prstGeom>
        </p:spPr>
      </p:pic>
      <p:pic>
        <p:nvPicPr>
          <p:cNvPr id="110" name="図 109"/>
          <p:cNvPicPr>
            <a:picLocks noChangeAspect="1"/>
          </p:cNvPicPr>
          <p:nvPr/>
        </p:nvPicPr>
        <p:blipFill>
          <a:blip r:embed="rId4"/>
          <a:stretch>
            <a:fillRect/>
          </a:stretch>
        </p:blipFill>
        <p:spPr>
          <a:xfrm>
            <a:off x="5953819" y="3320404"/>
            <a:ext cx="1114425" cy="828675"/>
          </a:xfrm>
          <a:prstGeom prst="rect">
            <a:avLst/>
          </a:prstGeom>
        </p:spPr>
      </p:pic>
      <p:pic>
        <p:nvPicPr>
          <p:cNvPr id="111" name="図 110"/>
          <p:cNvPicPr>
            <a:picLocks noChangeAspect="1"/>
          </p:cNvPicPr>
          <p:nvPr/>
        </p:nvPicPr>
        <p:blipFill>
          <a:blip r:embed="rId5"/>
          <a:stretch>
            <a:fillRect/>
          </a:stretch>
        </p:blipFill>
        <p:spPr>
          <a:xfrm>
            <a:off x="6068516" y="4796754"/>
            <a:ext cx="809625" cy="1152525"/>
          </a:xfrm>
          <a:prstGeom prst="rect">
            <a:avLst/>
          </a:prstGeom>
        </p:spPr>
      </p:pic>
      <p:pic>
        <p:nvPicPr>
          <p:cNvPr id="112" name="図 111"/>
          <p:cNvPicPr>
            <a:picLocks noChangeAspect="1"/>
          </p:cNvPicPr>
          <p:nvPr/>
        </p:nvPicPr>
        <p:blipFill>
          <a:blip r:embed="rId4"/>
          <a:stretch>
            <a:fillRect/>
          </a:stretch>
        </p:blipFill>
        <p:spPr>
          <a:xfrm>
            <a:off x="4619972" y="3284983"/>
            <a:ext cx="1114425" cy="828675"/>
          </a:xfrm>
          <a:prstGeom prst="rect">
            <a:avLst/>
          </a:prstGeom>
        </p:spPr>
      </p:pic>
      <p:pic>
        <p:nvPicPr>
          <p:cNvPr id="113" name="図 112"/>
          <p:cNvPicPr>
            <a:picLocks noChangeAspect="1"/>
          </p:cNvPicPr>
          <p:nvPr/>
        </p:nvPicPr>
        <p:blipFill>
          <a:blip r:embed="rId5"/>
          <a:stretch>
            <a:fillRect/>
          </a:stretch>
        </p:blipFill>
        <p:spPr>
          <a:xfrm>
            <a:off x="4734669" y="4761333"/>
            <a:ext cx="809625" cy="1152525"/>
          </a:xfrm>
          <a:prstGeom prst="rect">
            <a:avLst/>
          </a:prstGeom>
        </p:spPr>
      </p:pic>
      <p:pic>
        <p:nvPicPr>
          <p:cNvPr id="114" name="図 113"/>
          <p:cNvPicPr>
            <a:picLocks noChangeAspect="1"/>
          </p:cNvPicPr>
          <p:nvPr/>
        </p:nvPicPr>
        <p:blipFill>
          <a:blip r:embed="rId4"/>
          <a:stretch>
            <a:fillRect/>
          </a:stretch>
        </p:blipFill>
        <p:spPr>
          <a:xfrm>
            <a:off x="3073499" y="3320404"/>
            <a:ext cx="1114425" cy="828675"/>
          </a:xfrm>
          <a:prstGeom prst="rect">
            <a:avLst/>
          </a:prstGeom>
        </p:spPr>
      </p:pic>
      <p:pic>
        <p:nvPicPr>
          <p:cNvPr id="115" name="図 114"/>
          <p:cNvPicPr>
            <a:picLocks noChangeAspect="1"/>
          </p:cNvPicPr>
          <p:nvPr/>
        </p:nvPicPr>
        <p:blipFill>
          <a:blip r:embed="rId5"/>
          <a:stretch>
            <a:fillRect/>
          </a:stretch>
        </p:blipFill>
        <p:spPr>
          <a:xfrm>
            <a:off x="3188196" y="4796754"/>
            <a:ext cx="809625" cy="1152525"/>
          </a:xfrm>
          <a:prstGeom prst="rect">
            <a:avLst/>
          </a:prstGeom>
        </p:spPr>
      </p:pic>
      <p:pic>
        <p:nvPicPr>
          <p:cNvPr id="6" name="図 5"/>
          <p:cNvPicPr>
            <a:picLocks noChangeAspect="1"/>
          </p:cNvPicPr>
          <p:nvPr/>
        </p:nvPicPr>
        <p:blipFill>
          <a:blip r:embed="rId4"/>
          <a:stretch>
            <a:fillRect/>
          </a:stretch>
        </p:blipFill>
        <p:spPr>
          <a:xfrm>
            <a:off x="1595636" y="3320404"/>
            <a:ext cx="1114425" cy="828675"/>
          </a:xfrm>
          <a:prstGeom prst="rect">
            <a:avLst/>
          </a:prstGeom>
        </p:spPr>
      </p:pic>
      <p:pic>
        <p:nvPicPr>
          <p:cNvPr id="10" name="図 9"/>
          <p:cNvPicPr>
            <a:picLocks noChangeAspect="1"/>
          </p:cNvPicPr>
          <p:nvPr/>
        </p:nvPicPr>
        <p:blipFill>
          <a:blip r:embed="rId5"/>
          <a:stretch>
            <a:fillRect/>
          </a:stretch>
        </p:blipFill>
        <p:spPr>
          <a:xfrm>
            <a:off x="1739652" y="4796754"/>
            <a:ext cx="809625" cy="1152525"/>
          </a:xfrm>
          <a:prstGeom prst="rect">
            <a:avLst/>
          </a:prstGeom>
        </p:spPr>
      </p:pic>
      <p:sp>
        <p:nvSpPr>
          <p:cNvPr id="71" name="右矢印 70"/>
          <p:cNvSpPr/>
          <p:nvPr/>
        </p:nvSpPr>
        <p:spPr>
          <a:xfrm rot="5400000" flipH="1">
            <a:off x="1613699" y="5264270"/>
            <a:ext cx="1008000" cy="108000"/>
          </a:xfrm>
          <a:prstGeom prst="rightArrow">
            <a:avLst>
              <a:gd name="adj1" fmla="val 50000"/>
              <a:gd name="adj2" fmla="val 136116"/>
            </a:avLst>
          </a:prstGeom>
          <a:solidFill>
            <a:srgbClr val="2190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1600" b="0" i="0" u="none" strike="noStrike" kern="1200" cap="none" spc="0" normalizeH="0" baseline="0" noProof="0">
              <a:ln>
                <a:noFill/>
              </a:ln>
              <a:solidFill>
                <a:srgbClr val="002060"/>
              </a:solidFill>
              <a:effectLst/>
              <a:uLnTx/>
              <a:uFillTx/>
              <a:latin typeface="Times New Roman"/>
              <a:ea typeface="ＭＳ Ｐゴシック"/>
              <a:cs typeface="+mn-cs"/>
            </a:endParaRPr>
          </a:p>
        </p:txBody>
      </p:sp>
      <p:sp>
        <p:nvSpPr>
          <p:cNvPr id="95" name="右矢印 94"/>
          <p:cNvSpPr/>
          <p:nvPr/>
        </p:nvSpPr>
        <p:spPr>
          <a:xfrm rot="5400000" flipH="1">
            <a:off x="1613699" y="3648422"/>
            <a:ext cx="1008000" cy="108000"/>
          </a:xfrm>
          <a:prstGeom prst="rightArrow">
            <a:avLst>
              <a:gd name="adj1" fmla="val 50000"/>
              <a:gd name="adj2" fmla="val 136116"/>
            </a:avLst>
          </a:prstGeom>
          <a:solidFill>
            <a:srgbClr val="2190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1600" b="0" i="0" u="none" strike="noStrike" kern="1200" cap="none" spc="0" normalizeH="0" baseline="0" noProof="0">
              <a:ln>
                <a:noFill/>
              </a:ln>
              <a:solidFill>
                <a:srgbClr val="002060"/>
              </a:solidFill>
              <a:effectLst/>
              <a:uLnTx/>
              <a:uFillTx/>
              <a:latin typeface="Times New Roman"/>
              <a:ea typeface="ＭＳ Ｐゴシック"/>
              <a:cs typeface="+mn-cs"/>
            </a:endParaRPr>
          </a:p>
        </p:txBody>
      </p:sp>
      <p:sp>
        <p:nvSpPr>
          <p:cNvPr id="78" name="テキスト ボックス 77"/>
          <p:cNvSpPr txBox="1"/>
          <p:nvPr/>
        </p:nvSpPr>
        <p:spPr>
          <a:xfrm>
            <a:off x="1379612" y="3140968"/>
            <a:ext cx="720426" cy="307777"/>
          </a:xfrm>
          <a:prstGeom prst="rect">
            <a:avLst/>
          </a:prstGeom>
          <a:noFill/>
        </p:spPr>
        <p:txBody>
          <a:bodyPr wrap="square" lIns="0" tIns="0" rIns="0" bIns="0" rtlCol="0">
            <a:spAutoFit/>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en-US" altLang="ja-JP" sz="2000" b="0" i="0" u="none" strike="noStrike" kern="1200" cap="none" spc="0" normalizeH="0" baseline="0" noProof="0" dirty="0" smtClean="0">
                <a:ln>
                  <a:noFill/>
                </a:ln>
                <a:solidFill>
                  <a:srgbClr val="0070C0"/>
                </a:solidFill>
                <a:effectLst/>
                <a:uLnTx/>
                <a:uFillTx/>
                <a:latin typeface="Arial" pitchFamily="34" charset="0"/>
                <a:ea typeface="ＭＳ Ｐゴシック" pitchFamily="50" charset="-128"/>
                <a:cs typeface="Arial" pitchFamily="34" charset="0"/>
              </a:rPr>
              <a:t>〈</a:t>
            </a:r>
            <a:r>
              <a:rPr kumimoji="1" lang="en-US" altLang="ja-JP" sz="2000" b="1" i="1" u="none" strike="noStrike" kern="1200" cap="none" spc="0" normalizeH="0" baseline="0" noProof="0" dirty="0" smtClean="0">
                <a:ln>
                  <a:noFill/>
                </a:ln>
                <a:solidFill>
                  <a:srgbClr val="0070C0"/>
                </a:solidFill>
                <a:effectLst/>
                <a:uLnTx/>
                <a:uFillTx/>
                <a:latin typeface="Arial" pitchFamily="34" charset="0"/>
                <a:ea typeface="ＭＳ Ｐゴシック" pitchFamily="50" charset="-128"/>
                <a:cs typeface="Arial" pitchFamily="34" charset="0"/>
              </a:rPr>
              <a:t>S</a:t>
            </a:r>
            <a:r>
              <a:rPr kumimoji="1" lang="en-US" altLang="ja-JP" sz="2000" b="0" i="0" u="none" strike="noStrike" kern="1200" cap="none" spc="0" normalizeH="0" baseline="0" noProof="0" dirty="0" smtClean="0">
                <a:ln>
                  <a:noFill/>
                </a:ln>
                <a:solidFill>
                  <a:srgbClr val="0070C0"/>
                </a:solidFill>
                <a:effectLst/>
                <a:uLnTx/>
                <a:uFillTx/>
                <a:latin typeface="Arial" pitchFamily="34" charset="0"/>
                <a:ea typeface="ＭＳ Ｐゴシック" pitchFamily="50" charset="-128"/>
                <a:cs typeface="Arial" pitchFamily="34" charset="0"/>
              </a:rPr>
              <a:t>〉</a:t>
            </a:r>
            <a:endParaRPr kumimoji="1" lang="ja-JP" altLang="en-US" sz="2000" b="0" i="1" u="none" strike="noStrike" kern="1200" cap="none" spc="0" normalizeH="0" baseline="0" noProof="0" dirty="0">
              <a:ln>
                <a:noFill/>
              </a:ln>
              <a:solidFill>
                <a:srgbClr val="0070C0"/>
              </a:solidFill>
              <a:effectLst/>
              <a:uLnTx/>
              <a:uFillTx/>
              <a:latin typeface="Arial" pitchFamily="34" charset="0"/>
              <a:ea typeface="ＭＳ Ｐゴシック" pitchFamily="50" charset="-128"/>
              <a:cs typeface="Arial" pitchFamily="34" charset="0"/>
            </a:endParaRPr>
          </a:p>
        </p:txBody>
      </p:sp>
      <p:sp>
        <p:nvSpPr>
          <p:cNvPr id="33" name="右矢印 32"/>
          <p:cNvSpPr/>
          <p:nvPr/>
        </p:nvSpPr>
        <p:spPr>
          <a:xfrm rot="7200000" flipH="1">
            <a:off x="3137909" y="3648288"/>
            <a:ext cx="1008000" cy="108000"/>
          </a:xfrm>
          <a:prstGeom prst="rightArrow">
            <a:avLst>
              <a:gd name="adj1" fmla="val 50000"/>
              <a:gd name="adj2" fmla="val 136116"/>
            </a:avLst>
          </a:prstGeom>
          <a:solidFill>
            <a:srgbClr val="2190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1600" b="0" i="0" u="none" strike="noStrike" kern="1200" cap="none" spc="0" normalizeH="0" baseline="0" noProof="0">
              <a:ln>
                <a:noFill/>
              </a:ln>
              <a:solidFill>
                <a:srgbClr val="002060"/>
              </a:solidFill>
              <a:effectLst/>
              <a:uLnTx/>
              <a:uFillTx/>
              <a:latin typeface="Times New Roman"/>
              <a:ea typeface="ＭＳ Ｐゴシック"/>
              <a:cs typeface="+mn-cs"/>
            </a:endParaRPr>
          </a:p>
        </p:txBody>
      </p:sp>
      <p:sp>
        <p:nvSpPr>
          <p:cNvPr id="39" name="右矢印 38"/>
          <p:cNvSpPr/>
          <p:nvPr/>
        </p:nvSpPr>
        <p:spPr>
          <a:xfrm rot="8100000" flipH="1">
            <a:off x="4641966" y="3576883"/>
            <a:ext cx="1008000" cy="108000"/>
          </a:xfrm>
          <a:prstGeom prst="rightArrow">
            <a:avLst>
              <a:gd name="adj1" fmla="val 50000"/>
              <a:gd name="adj2" fmla="val 136116"/>
            </a:avLst>
          </a:prstGeom>
          <a:solidFill>
            <a:srgbClr val="2190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1600" b="0" i="0" u="none" strike="noStrike" kern="1200" cap="none" spc="0" normalizeH="0" baseline="0" noProof="0">
              <a:ln>
                <a:noFill/>
              </a:ln>
              <a:solidFill>
                <a:srgbClr val="002060"/>
              </a:solidFill>
              <a:effectLst/>
              <a:uLnTx/>
              <a:uFillTx/>
              <a:latin typeface="Times New Roman"/>
              <a:ea typeface="ＭＳ Ｐゴシック"/>
              <a:cs typeface="+mn-cs"/>
            </a:endParaRPr>
          </a:p>
        </p:txBody>
      </p:sp>
      <p:sp>
        <p:nvSpPr>
          <p:cNvPr id="43" name="右矢印 42"/>
          <p:cNvSpPr/>
          <p:nvPr/>
        </p:nvSpPr>
        <p:spPr>
          <a:xfrm rot="9000000" flipH="1">
            <a:off x="6028759" y="3558518"/>
            <a:ext cx="1008000" cy="108000"/>
          </a:xfrm>
          <a:prstGeom prst="rightArrow">
            <a:avLst>
              <a:gd name="adj1" fmla="val 50000"/>
              <a:gd name="adj2" fmla="val 136116"/>
            </a:avLst>
          </a:prstGeom>
          <a:solidFill>
            <a:srgbClr val="2190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1600" b="0" i="0" u="none" strike="noStrike" kern="1200" cap="none" spc="0" normalizeH="0" baseline="0" noProof="0" dirty="0">
              <a:ln>
                <a:noFill/>
              </a:ln>
              <a:solidFill>
                <a:srgbClr val="002060"/>
              </a:solidFill>
              <a:effectLst/>
              <a:uLnTx/>
              <a:uFillTx/>
              <a:latin typeface="Times New Roman"/>
              <a:ea typeface="ＭＳ Ｐゴシック"/>
              <a:cs typeface="+mn-cs"/>
            </a:endParaRPr>
          </a:p>
        </p:txBody>
      </p:sp>
      <p:sp>
        <p:nvSpPr>
          <p:cNvPr id="47" name="右矢印 46"/>
          <p:cNvSpPr/>
          <p:nvPr/>
        </p:nvSpPr>
        <p:spPr>
          <a:xfrm rot="10800000" flipH="1">
            <a:off x="7478485" y="3684147"/>
            <a:ext cx="1008000" cy="108000"/>
          </a:xfrm>
          <a:prstGeom prst="rightArrow">
            <a:avLst>
              <a:gd name="adj1" fmla="val 50000"/>
              <a:gd name="adj2" fmla="val 136116"/>
            </a:avLst>
          </a:prstGeom>
          <a:solidFill>
            <a:srgbClr val="2190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1600" b="0" i="0" u="none" strike="noStrike" kern="1200" cap="none" spc="0" normalizeH="0" baseline="0" noProof="0">
              <a:ln>
                <a:noFill/>
              </a:ln>
              <a:solidFill>
                <a:srgbClr val="002060"/>
              </a:solidFill>
              <a:effectLst/>
              <a:uLnTx/>
              <a:uFillTx/>
              <a:latin typeface="Times New Roman"/>
              <a:ea typeface="ＭＳ Ｐゴシック"/>
              <a:cs typeface="+mn-cs"/>
            </a:endParaRPr>
          </a:p>
        </p:txBody>
      </p:sp>
      <p:sp>
        <p:nvSpPr>
          <p:cNvPr id="51" name="右矢印 50"/>
          <p:cNvSpPr/>
          <p:nvPr/>
        </p:nvSpPr>
        <p:spPr>
          <a:xfrm rot="7200000" flipH="1">
            <a:off x="3046586" y="5269115"/>
            <a:ext cx="1008000" cy="108000"/>
          </a:xfrm>
          <a:prstGeom prst="rightArrow">
            <a:avLst>
              <a:gd name="adj1" fmla="val 50000"/>
              <a:gd name="adj2" fmla="val 136116"/>
            </a:avLst>
          </a:prstGeom>
          <a:solidFill>
            <a:srgbClr val="2190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1600" b="0" i="0" u="none" strike="noStrike" kern="1200" cap="none" spc="0" normalizeH="0" baseline="0" noProof="0">
              <a:ln>
                <a:noFill/>
              </a:ln>
              <a:solidFill>
                <a:srgbClr val="002060"/>
              </a:solidFill>
              <a:effectLst/>
              <a:uLnTx/>
              <a:uFillTx/>
              <a:latin typeface="Times New Roman"/>
              <a:ea typeface="ＭＳ Ｐゴシック"/>
              <a:cs typeface="+mn-cs"/>
            </a:endParaRPr>
          </a:p>
        </p:txBody>
      </p:sp>
      <p:sp>
        <p:nvSpPr>
          <p:cNvPr id="57" name="右矢印 56"/>
          <p:cNvSpPr/>
          <p:nvPr/>
        </p:nvSpPr>
        <p:spPr>
          <a:xfrm rot="8100000" flipH="1">
            <a:off x="4654554" y="5154836"/>
            <a:ext cx="1008000" cy="108000"/>
          </a:xfrm>
          <a:prstGeom prst="rightArrow">
            <a:avLst>
              <a:gd name="adj1" fmla="val 50000"/>
              <a:gd name="adj2" fmla="val 136116"/>
            </a:avLst>
          </a:prstGeom>
          <a:solidFill>
            <a:srgbClr val="2190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1600" b="0" i="0" u="none" strike="noStrike" kern="1200" cap="none" spc="0" normalizeH="0" baseline="0" noProof="0">
              <a:ln>
                <a:noFill/>
              </a:ln>
              <a:solidFill>
                <a:srgbClr val="002060"/>
              </a:solidFill>
              <a:effectLst/>
              <a:uLnTx/>
              <a:uFillTx/>
              <a:latin typeface="Times New Roman"/>
              <a:ea typeface="ＭＳ Ｐゴシック"/>
              <a:cs typeface="+mn-cs"/>
            </a:endParaRPr>
          </a:p>
        </p:txBody>
      </p:sp>
      <p:sp>
        <p:nvSpPr>
          <p:cNvPr id="60" name="右矢印 59"/>
          <p:cNvSpPr/>
          <p:nvPr/>
        </p:nvSpPr>
        <p:spPr>
          <a:xfrm rot="9000000" flipH="1">
            <a:off x="6005412" y="5145408"/>
            <a:ext cx="1008000" cy="108000"/>
          </a:xfrm>
          <a:prstGeom prst="rightArrow">
            <a:avLst>
              <a:gd name="adj1" fmla="val 50000"/>
              <a:gd name="adj2" fmla="val 136116"/>
            </a:avLst>
          </a:prstGeom>
          <a:solidFill>
            <a:srgbClr val="2190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1600" b="0" i="0" u="none" strike="noStrike" kern="1200" cap="none" spc="0" normalizeH="0" baseline="0" noProof="0">
              <a:ln>
                <a:noFill/>
              </a:ln>
              <a:solidFill>
                <a:srgbClr val="002060"/>
              </a:solidFill>
              <a:effectLst/>
              <a:uLnTx/>
              <a:uFillTx/>
              <a:latin typeface="Times New Roman"/>
              <a:ea typeface="ＭＳ Ｐゴシック"/>
              <a:cs typeface="+mn-cs"/>
            </a:endParaRPr>
          </a:p>
        </p:txBody>
      </p:sp>
      <p:sp>
        <p:nvSpPr>
          <p:cNvPr id="63" name="右矢印 62"/>
          <p:cNvSpPr/>
          <p:nvPr/>
        </p:nvSpPr>
        <p:spPr>
          <a:xfrm rot="10800000" flipH="1">
            <a:off x="7479581" y="5136239"/>
            <a:ext cx="1008000" cy="108000"/>
          </a:xfrm>
          <a:prstGeom prst="rightArrow">
            <a:avLst>
              <a:gd name="adj1" fmla="val 50000"/>
              <a:gd name="adj2" fmla="val 136116"/>
            </a:avLst>
          </a:prstGeom>
          <a:solidFill>
            <a:srgbClr val="2190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1600" b="0" i="0" u="none" strike="noStrike" kern="1200" cap="none" spc="0" normalizeH="0" baseline="0" noProof="0">
              <a:ln>
                <a:noFill/>
              </a:ln>
              <a:solidFill>
                <a:srgbClr val="002060"/>
              </a:solidFill>
              <a:effectLst/>
              <a:uLnTx/>
              <a:uFillTx/>
              <a:latin typeface="Times New Roman"/>
              <a:ea typeface="ＭＳ Ｐゴシック"/>
              <a:cs typeface="+mn-cs"/>
            </a:endParaRPr>
          </a:p>
        </p:txBody>
      </p:sp>
      <p:sp>
        <p:nvSpPr>
          <p:cNvPr id="8" name="テキスト ボックス 7"/>
          <p:cNvSpPr txBox="1"/>
          <p:nvPr/>
        </p:nvSpPr>
        <p:spPr>
          <a:xfrm>
            <a:off x="3484517" y="1681286"/>
            <a:ext cx="4685898" cy="369332"/>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en-US" altLang="ja-JP" sz="1800" b="1" i="0" u="none" strike="noStrike" kern="1200" cap="none" spc="0" normalizeH="0" baseline="0" noProof="0" dirty="0" smtClean="0">
                <a:ln>
                  <a:noFill/>
                </a:ln>
                <a:solidFill>
                  <a:srgbClr val="000000"/>
                </a:solidFill>
                <a:effectLst/>
                <a:uLnTx/>
                <a:uFillTx/>
                <a:latin typeface="Arial" charset="0"/>
                <a:ea typeface="ＭＳ Ｐゴシック" pitchFamily="50" charset="-128"/>
                <a:cs typeface="+mn-cs"/>
              </a:rPr>
              <a:t>  : position operator of electron,                </a:t>
            </a:r>
            <a:endParaRPr kumimoji="1" lang="ja-JP" altLang="en-US" sz="1800" b="1" i="0" u="none" strike="noStrike" kern="1200" cap="none" spc="0" normalizeH="0" baseline="0" noProof="0" dirty="0">
              <a:ln>
                <a:noFill/>
              </a:ln>
              <a:solidFill>
                <a:srgbClr val="000000"/>
              </a:solidFill>
              <a:effectLst/>
              <a:uLnTx/>
              <a:uFillTx/>
              <a:latin typeface="Arial" charset="0"/>
              <a:ea typeface="ＭＳ Ｐゴシック" pitchFamily="50" charset="-128"/>
              <a:cs typeface="+mn-cs"/>
            </a:endParaRPr>
          </a:p>
        </p:txBody>
      </p:sp>
      <p:graphicFrame>
        <p:nvGraphicFramePr>
          <p:cNvPr id="9" name="オブジェクト 8"/>
          <p:cNvGraphicFramePr>
            <a:graphicFrameLocks noChangeAspect="1"/>
          </p:cNvGraphicFramePr>
          <p:nvPr>
            <p:extLst/>
          </p:nvPr>
        </p:nvGraphicFramePr>
        <p:xfrm>
          <a:off x="3494460" y="1773315"/>
          <a:ext cx="211138" cy="233363"/>
        </p:xfrm>
        <a:graphic>
          <a:graphicData uri="http://schemas.openxmlformats.org/presentationml/2006/ole">
            <mc:AlternateContent xmlns:mc="http://schemas.openxmlformats.org/markup-compatibility/2006">
              <mc:Choice xmlns:v="urn:schemas-microsoft-com:vml" Requires="v">
                <p:oleObj spid="_x0000_s140485" name="数式" r:id="rId6" imgW="114120" imgH="126720" progId="Equation.3">
                  <p:embed/>
                </p:oleObj>
              </mc:Choice>
              <mc:Fallback>
                <p:oleObj name="数式" r:id="rId6" imgW="114120" imgH="126720" progId="Equation.3">
                  <p:embed/>
                  <p:pic>
                    <p:nvPicPr>
                      <p:cNvPr id="9" name="オブジェクト 8"/>
                      <p:cNvPicPr/>
                      <p:nvPr/>
                    </p:nvPicPr>
                    <p:blipFill>
                      <a:blip r:embed="rId7"/>
                      <a:stretch>
                        <a:fillRect/>
                      </a:stretch>
                    </p:blipFill>
                    <p:spPr>
                      <a:xfrm>
                        <a:off x="3494460" y="1773315"/>
                        <a:ext cx="211138" cy="233363"/>
                      </a:xfrm>
                      <a:prstGeom prst="rect">
                        <a:avLst/>
                      </a:prstGeom>
                    </p:spPr>
                  </p:pic>
                </p:oleObj>
              </mc:Fallback>
            </mc:AlternateContent>
          </a:graphicData>
        </a:graphic>
      </p:graphicFrame>
      <p:graphicFrame>
        <p:nvGraphicFramePr>
          <p:cNvPr id="72" name="オブジェクト 71"/>
          <p:cNvGraphicFramePr>
            <a:graphicFrameLocks noChangeAspect="1"/>
          </p:cNvGraphicFramePr>
          <p:nvPr>
            <p:extLst/>
          </p:nvPr>
        </p:nvGraphicFramePr>
        <p:xfrm>
          <a:off x="7096471" y="1696909"/>
          <a:ext cx="962025" cy="466725"/>
        </p:xfrm>
        <a:graphic>
          <a:graphicData uri="http://schemas.openxmlformats.org/presentationml/2006/ole">
            <mc:AlternateContent xmlns:mc="http://schemas.openxmlformats.org/markup-compatibility/2006">
              <mc:Choice xmlns:v="urn:schemas-microsoft-com:vml" Requires="v">
                <p:oleObj spid="_x0000_s140486" name="数式" r:id="rId8" imgW="520560" imgH="253800" progId="Equation.3">
                  <p:embed/>
                </p:oleObj>
              </mc:Choice>
              <mc:Fallback>
                <p:oleObj name="数式" r:id="rId8" imgW="520560" imgH="253800" progId="Equation.3">
                  <p:embed/>
                  <p:pic>
                    <p:nvPicPr>
                      <p:cNvPr id="72" name="オブジェクト 71"/>
                      <p:cNvPicPr/>
                      <p:nvPr/>
                    </p:nvPicPr>
                    <p:blipFill>
                      <a:blip r:embed="rId9"/>
                      <a:stretch>
                        <a:fillRect/>
                      </a:stretch>
                    </p:blipFill>
                    <p:spPr>
                      <a:xfrm>
                        <a:off x="7096471" y="1696909"/>
                        <a:ext cx="962025" cy="466725"/>
                      </a:xfrm>
                      <a:prstGeom prst="rect">
                        <a:avLst/>
                      </a:prstGeom>
                    </p:spPr>
                  </p:pic>
                </p:oleObj>
              </mc:Fallback>
            </mc:AlternateContent>
          </a:graphicData>
        </a:graphic>
      </p:graphicFrame>
      <p:graphicFrame>
        <p:nvGraphicFramePr>
          <p:cNvPr id="105" name="オブジェクト 104"/>
          <p:cNvGraphicFramePr>
            <a:graphicFrameLocks noChangeAspect="1"/>
          </p:cNvGraphicFramePr>
          <p:nvPr>
            <p:extLst/>
          </p:nvPr>
        </p:nvGraphicFramePr>
        <p:xfrm>
          <a:off x="1187624" y="2016377"/>
          <a:ext cx="5503862" cy="400050"/>
        </p:xfrm>
        <a:graphic>
          <a:graphicData uri="http://schemas.openxmlformats.org/presentationml/2006/ole">
            <mc:AlternateContent xmlns:mc="http://schemas.openxmlformats.org/markup-compatibility/2006">
              <mc:Choice xmlns:v="urn:schemas-microsoft-com:vml" Requires="v">
                <p:oleObj spid="_x0000_s140487" name="数式" r:id="rId10" imgW="3860640" imgH="279360" progId="Equation.3">
                  <p:embed/>
                </p:oleObj>
              </mc:Choice>
              <mc:Fallback>
                <p:oleObj name="数式" r:id="rId10" imgW="3860640" imgH="279360" progId="Equation.3">
                  <p:embed/>
                  <p:pic>
                    <p:nvPicPr>
                      <p:cNvPr id="105" name="オブジェクト 104"/>
                      <p:cNvPicPr/>
                      <p:nvPr/>
                    </p:nvPicPr>
                    <p:blipFill>
                      <a:blip r:embed="rId11"/>
                      <a:stretch>
                        <a:fillRect/>
                      </a:stretch>
                    </p:blipFill>
                    <p:spPr>
                      <a:xfrm>
                        <a:off x="1187624" y="2016377"/>
                        <a:ext cx="5503862" cy="400050"/>
                      </a:xfrm>
                      <a:prstGeom prst="rect">
                        <a:avLst/>
                      </a:prstGeom>
                      <a:ln>
                        <a:noFill/>
                      </a:ln>
                    </p:spPr>
                  </p:pic>
                </p:oleObj>
              </mc:Fallback>
            </mc:AlternateContent>
          </a:graphicData>
        </a:graphic>
      </p:graphicFrame>
      <p:sp>
        <p:nvSpPr>
          <p:cNvPr id="92" name="テキスト ボックス 91"/>
          <p:cNvSpPr txBox="1"/>
          <p:nvPr/>
        </p:nvSpPr>
        <p:spPr>
          <a:xfrm>
            <a:off x="1403648" y="4864410"/>
            <a:ext cx="720426" cy="307777"/>
          </a:xfrm>
          <a:prstGeom prst="rect">
            <a:avLst/>
          </a:prstGeom>
          <a:noFill/>
        </p:spPr>
        <p:txBody>
          <a:bodyPr wrap="square" lIns="0" tIns="0" rIns="0" bIns="0" rtlCol="0">
            <a:spAutoFit/>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en-US" altLang="ja-JP" sz="2000" b="0" i="0" u="none" strike="noStrike" kern="1200" cap="none" spc="0" normalizeH="0" baseline="0" noProof="0" dirty="0" smtClean="0">
                <a:ln>
                  <a:noFill/>
                </a:ln>
                <a:solidFill>
                  <a:srgbClr val="0070C0"/>
                </a:solidFill>
                <a:effectLst/>
                <a:uLnTx/>
                <a:uFillTx/>
                <a:latin typeface="Arial" pitchFamily="34" charset="0"/>
                <a:ea typeface="ＭＳ Ｐゴシック" pitchFamily="50" charset="-128"/>
                <a:cs typeface="Arial" pitchFamily="34" charset="0"/>
              </a:rPr>
              <a:t>〈</a:t>
            </a:r>
            <a:r>
              <a:rPr kumimoji="1" lang="en-US" altLang="ja-JP" sz="2000" b="1" i="1" u="none" strike="noStrike" kern="1200" cap="none" spc="0" normalizeH="0" baseline="0" noProof="0" dirty="0" smtClean="0">
                <a:ln>
                  <a:noFill/>
                </a:ln>
                <a:solidFill>
                  <a:srgbClr val="0070C0"/>
                </a:solidFill>
                <a:effectLst/>
                <a:uLnTx/>
                <a:uFillTx/>
                <a:latin typeface="Arial" pitchFamily="34" charset="0"/>
                <a:ea typeface="ＭＳ Ｐゴシック" pitchFamily="50" charset="-128"/>
                <a:cs typeface="Arial" pitchFamily="34" charset="0"/>
              </a:rPr>
              <a:t>S</a:t>
            </a:r>
            <a:r>
              <a:rPr kumimoji="1" lang="en-US" altLang="ja-JP" sz="2000" b="0" i="0" u="none" strike="noStrike" kern="1200" cap="none" spc="0" normalizeH="0" baseline="0" noProof="0" dirty="0" smtClean="0">
                <a:ln>
                  <a:noFill/>
                </a:ln>
                <a:solidFill>
                  <a:srgbClr val="0070C0"/>
                </a:solidFill>
                <a:effectLst/>
                <a:uLnTx/>
                <a:uFillTx/>
                <a:latin typeface="Arial" pitchFamily="34" charset="0"/>
                <a:ea typeface="ＭＳ Ｐゴシック" pitchFamily="50" charset="-128"/>
                <a:cs typeface="Arial" pitchFamily="34" charset="0"/>
              </a:rPr>
              <a:t>〉</a:t>
            </a:r>
            <a:endParaRPr kumimoji="1" lang="ja-JP" altLang="en-US" sz="2000" b="0" i="1" u="none" strike="noStrike" kern="1200" cap="none" spc="0" normalizeH="0" baseline="0" noProof="0" dirty="0">
              <a:ln>
                <a:noFill/>
              </a:ln>
              <a:solidFill>
                <a:srgbClr val="0070C0"/>
              </a:solidFill>
              <a:effectLst/>
              <a:uLnTx/>
              <a:uFillTx/>
              <a:latin typeface="Arial" pitchFamily="34" charset="0"/>
              <a:ea typeface="ＭＳ Ｐゴシック" pitchFamily="50" charset="-128"/>
              <a:cs typeface="Arial" pitchFamily="34" charset="0"/>
            </a:endParaRPr>
          </a:p>
        </p:txBody>
      </p:sp>
      <p:sp>
        <p:nvSpPr>
          <p:cNvPr id="97" name="Rectangle 5"/>
          <p:cNvSpPr>
            <a:spLocks noGrp="1" noChangeArrowheads="1"/>
          </p:cNvSpPr>
          <p:nvPr>
            <p:ph type="title"/>
          </p:nvPr>
        </p:nvSpPr>
        <p:spPr>
          <a:xfrm>
            <a:off x="250674" y="-9525"/>
            <a:ext cx="8526764" cy="1143000"/>
          </a:xfrm>
        </p:spPr>
        <p:txBody>
          <a:bodyPr/>
          <a:lstStyle/>
          <a:p>
            <a:pPr eaLnBrk="1" hangingPunct="1">
              <a:defRPr/>
            </a:pPr>
            <a:r>
              <a:rPr lang="en-US" altLang="ja-JP" sz="2800" b="1" dirty="0" smtClean="0">
                <a:solidFill>
                  <a:srgbClr val="006600"/>
                </a:solidFill>
                <a:effectLst>
                  <a:outerShdw blurRad="38100" dist="38100" dir="2700000" algn="tl">
                    <a:srgbClr val="C0C0C0"/>
                  </a:outerShdw>
                </a:effectLst>
                <a:latin typeface="Arial" pitchFamily="34" charset="0"/>
              </a:rPr>
              <a:t>Magnetic dipole </a:t>
            </a:r>
            <a:r>
              <a:rPr lang="en-US" altLang="ja-JP" sz="2800" b="1" i="1" dirty="0" smtClean="0">
                <a:solidFill>
                  <a:srgbClr val="006600"/>
                </a:solidFill>
                <a:effectLst>
                  <a:outerShdw blurRad="38100" dist="38100" dir="2700000" algn="tl">
                    <a:srgbClr val="C0C0C0"/>
                  </a:outerShdw>
                </a:effectLst>
                <a:latin typeface="Arial" pitchFamily="34" charset="0"/>
              </a:rPr>
              <a:t>M</a:t>
            </a:r>
            <a:r>
              <a:rPr lang="en-US" altLang="ja-JP" sz="2800" b="1" i="1" baseline="-25000" dirty="0" smtClean="0">
                <a:solidFill>
                  <a:srgbClr val="006600"/>
                </a:solidFill>
                <a:effectLst>
                  <a:outerShdw blurRad="38100" dist="38100" dir="2700000" algn="tl">
                    <a:srgbClr val="C0C0C0"/>
                  </a:outerShdw>
                </a:effectLst>
                <a:latin typeface="Arial" pitchFamily="34" charset="0"/>
              </a:rPr>
              <a:t>T</a:t>
            </a:r>
            <a:r>
              <a:rPr lang="en-US" altLang="ja-JP" sz="2800" b="1" i="1" dirty="0" smtClean="0">
                <a:solidFill>
                  <a:srgbClr val="006600"/>
                </a:solidFill>
                <a:effectLst>
                  <a:outerShdw blurRad="38100" dist="38100" dir="2700000" algn="tl">
                    <a:srgbClr val="C0C0C0"/>
                  </a:outerShdw>
                </a:effectLst>
                <a:latin typeface="Arial" pitchFamily="34" charset="0"/>
              </a:rPr>
              <a:t> </a:t>
            </a:r>
            <a:r>
              <a:rPr lang="en-US" altLang="ja-JP" sz="2800" b="1" dirty="0" smtClean="0">
                <a:solidFill>
                  <a:srgbClr val="006600"/>
                </a:solidFill>
                <a:effectLst>
                  <a:outerShdw blurRad="38100" dist="38100" dir="2700000" algn="tl">
                    <a:srgbClr val="C0C0C0"/>
                  </a:outerShdw>
                </a:effectLst>
                <a:latin typeface="Arial" pitchFamily="34" charset="0"/>
              </a:rPr>
              <a:t>reflecting the spin-density anisotropy</a:t>
            </a:r>
            <a:endParaRPr lang="en-US" altLang="ja-JP" sz="2800" b="1" dirty="0" smtClean="0">
              <a:solidFill>
                <a:srgbClr val="006600"/>
              </a:solidFill>
              <a:effectLst>
                <a:outerShdw blurRad="38100" dist="38100" dir="2700000" algn="tl">
                  <a:srgbClr val="C0C0C0"/>
                </a:outerShdw>
              </a:effectLst>
            </a:endParaRPr>
          </a:p>
        </p:txBody>
      </p:sp>
      <p:sp>
        <p:nvSpPr>
          <p:cNvPr id="99" name="Rectangle 7"/>
          <p:cNvSpPr>
            <a:spLocks noChangeArrowheads="1"/>
          </p:cNvSpPr>
          <p:nvPr/>
        </p:nvSpPr>
        <p:spPr bwMode="auto">
          <a:xfrm>
            <a:off x="609600" y="1066800"/>
            <a:ext cx="7924800" cy="76200"/>
          </a:xfrm>
          <a:prstGeom prst="rect">
            <a:avLst/>
          </a:prstGeom>
          <a:gradFill rotWithShape="0">
            <a:gsLst>
              <a:gs pos="0">
                <a:srgbClr val="66FFCC"/>
              </a:gs>
              <a:gs pos="100000">
                <a:schemeClr val="accent2"/>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20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0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0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en-US" sz="2000" b="1"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104" name="テキスト ボックス 103"/>
          <p:cNvSpPr txBox="1"/>
          <p:nvPr/>
        </p:nvSpPr>
        <p:spPr>
          <a:xfrm>
            <a:off x="1403648" y="2771636"/>
            <a:ext cx="7138467" cy="36933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en-US" altLang="ja-JP" sz="1800" b="1" i="0" u="none" strike="noStrike" kern="1200" cap="none" spc="0" normalizeH="0" baseline="0" noProof="0" dirty="0" smtClean="0">
                <a:ln>
                  <a:noFill/>
                </a:ln>
                <a:solidFill>
                  <a:srgbClr val="000000"/>
                </a:solidFill>
                <a:effectLst/>
                <a:uLnTx/>
                <a:uFillTx/>
                <a:latin typeface="Arial" pitchFamily="34" charset="0"/>
                <a:ea typeface="ＭＳ Ｐゴシック" pitchFamily="50" charset="-128"/>
                <a:cs typeface="Arial" pitchFamily="34" charset="0"/>
                <a:sym typeface="Wingdings" panose="05000000000000000000" pitchFamily="2" charset="2"/>
              </a:rPr>
              <a:t>defines the </a:t>
            </a:r>
            <a:r>
              <a:rPr kumimoji="1" lang="en-US" altLang="ja-JP" sz="1800" b="1" i="0" u="none" strike="noStrike" kern="1200" cap="none" spc="0" normalizeH="0" baseline="0" noProof="0" dirty="0">
                <a:ln>
                  <a:noFill/>
                </a:ln>
                <a:solidFill>
                  <a:srgbClr val="000000"/>
                </a:solidFill>
                <a:effectLst/>
                <a:uLnTx/>
                <a:uFillTx/>
                <a:latin typeface="Arial" charset="0"/>
                <a:ea typeface="ＭＳ Ｐゴシック" pitchFamily="50" charset="-128"/>
                <a:cs typeface="+mn-cs"/>
                <a:sym typeface="Wingdings" panose="05000000000000000000" pitchFamily="2" charset="2"/>
              </a:rPr>
              <a:t>a</a:t>
            </a:r>
            <a:r>
              <a:rPr kumimoji="1" lang="en-US" altLang="ja-JP" sz="1800" b="1" i="0" u="none" strike="noStrike" kern="1200" cap="none" spc="0" normalizeH="0" baseline="0" noProof="0" dirty="0" smtClean="0">
                <a:ln>
                  <a:noFill/>
                </a:ln>
                <a:solidFill>
                  <a:srgbClr val="000000"/>
                </a:solidFill>
                <a:effectLst/>
                <a:uLnTx/>
                <a:uFillTx/>
                <a:latin typeface="Arial" charset="0"/>
                <a:ea typeface="ＭＳ Ｐゴシック" pitchFamily="50" charset="-128"/>
                <a:cs typeface="+mn-cs"/>
              </a:rPr>
              <a:t>nisotropic </a:t>
            </a:r>
            <a:r>
              <a:rPr kumimoji="1" lang="en-US" altLang="ja-JP" sz="1800" b="1" i="0" u="none" strike="noStrike" kern="1200" cap="none" spc="0" normalizeH="0" baseline="0" noProof="0" dirty="0">
                <a:ln>
                  <a:noFill/>
                </a:ln>
                <a:solidFill>
                  <a:srgbClr val="000000"/>
                </a:solidFill>
                <a:effectLst/>
                <a:uLnTx/>
                <a:uFillTx/>
                <a:latin typeface="Arial" charset="0"/>
                <a:ea typeface="ＭＳ Ｐゴシック" pitchFamily="50" charset="-128"/>
                <a:cs typeface="+mn-cs"/>
              </a:rPr>
              <a:t>distribution of spin density </a:t>
            </a:r>
            <a:r>
              <a:rPr kumimoji="1" lang="en-US" altLang="ja-JP" sz="1800" b="1" i="0" u="none" strike="noStrike" kern="1200" cap="none" spc="0" normalizeH="0" baseline="0" noProof="0" dirty="0" err="1" smtClean="0">
                <a:ln>
                  <a:noFill/>
                </a:ln>
                <a:solidFill>
                  <a:srgbClr val="000000"/>
                </a:solidFill>
                <a:effectLst/>
                <a:uLnTx/>
                <a:uFillTx/>
                <a:latin typeface="Symbol" panose="05050102010706020507" pitchFamily="18" charset="2"/>
                <a:ea typeface="ＭＳ Ｐゴシック" pitchFamily="50" charset="-128"/>
                <a:cs typeface="+mn-cs"/>
              </a:rPr>
              <a:t>r</a:t>
            </a:r>
            <a:r>
              <a:rPr kumimoji="1" lang="en-US" altLang="ja-JP" sz="1800" b="1" i="0" u="none" strike="noStrike" kern="1200" cap="none" spc="0" normalizeH="0" baseline="-25000" noProof="0" dirty="0" err="1" smtClean="0">
                <a:ln>
                  <a:noFill/>
                </a:ln>
                <a:solidFill>
                  <a:srgbClr val="000000"/>
                </a:solidFill>
                <a:effectLst/>
                <a:uLnTx/>
                <a:uFillTx/>
                <a:latin typeface="Arial" charset="0"/>
                <a:ea typeface="ＭＳ Ｐゴシック" pitchFamily="50" charset="-128"/>
                <a:cs typeface="+mn-cs"/>
              </a:rPr>
              <a:t>spin</a:t>
            </a:r>
            <a:r>
              <a:rPr kumimoji="1" lang="en-US" altLang="ja-JP" sz="1800" b="1" i="0" u="none" strike="noStrike" kern="1200" cap="none" spc="0" normalizeH="0" baseline="0" noProof="0" dirty="0" smtClean="0">
                <a:ln>
                  <a:noFill/>
                </a:ln>
                <a:solidFill>
                  <a:srgbClr val="000000"/>
                </a:solidFill>
                <a:effectLst/>
                <a:uLnTx/>
                <a:uFillTx/>
                <a:latin typeface="Arial" charset="0"/>
                <a:ea typeface="ＭＳ Ｐゴシック" pitchFamily="50" charset="-128"/>
                <a:cs typeface="+mn-cs"/>
              </a:rPr>
              <a:t>(r)</a:t>
            </a:r>
            <a:endParaRPr kumimoji="1" lang="en-US" altLang="ja-JP" sz="1800" b="1" i="0" u="none" strike="noStrike" kern="1200" cap="none" spc="0" normalizeH="0" baseline="0" noProof="0" dirty="0">
              <a:ln>
                <a:noFill/>
              </a:ln>
              <a:solidFill>
                <a:srgbClr val="000000"/>
              </a:solidFill>
              <a:effectLst/>
              <a:uLnTx/>
              <a:uFillTx/>
              <a:latin typeface="Arial" charset="0"/>
              <a:ea typeface="ＭＳ Ｐゴシック" pitchFamily="50" charset="-128"/>
              <a:cs typeface="+mn-cs"/>
            </a:endParaRPr>
          </a:p>
        </p:txBody>
      </p:sp>
      <p:sp>
        <p:nvSpPr>
          <p:cNvPr id="50" name="コンテンツ プレースホルダ 2"/>
          <p:cNvSpPr txBox="1">
            <a:spLocks/>
          </p:cNvSpPr>
          <p:nvPr/>
        </p:nvSpPr>
        <p:spPr bwMode="auto">
          <a:xfrm>
            <a:off x="2226532" y="6453336"/>
            <a:ext cx="6881972" cy="293111"/>
          </a:xfrm>
          <a:prstGeom prst="rect">
            <a:avLst/>
          </a:prstGeom>
          <a:noFill/>
          <a:ln w="9525">
            <a:noFill/>
            <a:miter lim="800000"/>
            <a:headEnd/>
            <a:tailEnd/>
          </a:ln>
        </p:spPr>
        <p:txBody>
          <a:bodyPr anchor="ctr"/>
          <a:lstStyle/>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1" lang="en-US" altLang="ja-JP" sz="1400" b="1" i="0" u="none" strike="noStrike" kern="0" cap="none" spc="0" normalizeH="0" baseline="0" noProof="0" dirty="0">
                <a:ln>
                  <a:noFill/>
                </a:ln>
                <a:solidFill>
                  <a:srgbClr val="000000"/>
                </a:solidFill>
                <a:effectLst/>
                <a:uLnTx/>
                <a:uFillTx/>
                <a:latin typeface="Arial" panose="020B0604020202020204" pitchFamily="34" charset="0"/>
                <a:ea typeface="ＭＳ Ｐゴシック"/>
                <a:cs typeface="Arial" panose="020B0604020202020204" pitchFamily="34" charset="0"/>
              </a:rPr>
              <a:t>J. </a:t>
            </a:r>
            <a:r>
              <a:rPr kumimoji="1" lang="en-US" altLang="ja-JP" sz="1400" b="1" i="0" u="none" strike="noStrike" kern="0" cap="none" spc="0" normalizeH="0" baseline="0" noProof="0" dirty="0" err="1">
                <a:ln>
                  <a:noFill/>
                </a:ln>
                <a:solidFill>
                  <a:srgbClr val="000000"/>
                </a:solidFill>
                <a:effectLst/>
                <a:uLnTx/>
                <a:uFillTx/>
                <a:latin typeface="Arial" panose="020B0604020202020204" pitchFamily="34" charset="0"/>
                <a:ea typeface="ＭＳ Ｐゴシック"/>
                <a:cs typeface="Arial" panose="020B0604020202020204" pitchFamily="34" charset="0"/>
              </a:rPr>
              <a:t>Stöhr</a:t>
            </a:r>
            <a:r>
              <a:rPr kumimoji="1" lang="en-US" altLang="ja-JP" sz="1400" b="1" i="0" u="none" strike="noStrike" kern="0" cap="none" spc="0" normalizeH="0" baseline="0" noProof="0" dirty="0">
                <a:ln>
                  <a:noFill/>
                </a:ln>
                <a:solidFill>
                  <a:srgbClr val="000000"/>
                </a:solidFill>
                <a:effectLst/>
                <a:uLnTx/>
                <a:uFillTx/>
                <a:latin typeface="Arial" panose="020B0604020202020204" pitchFamily="34" charset="0"/>
                <a:ea typeface="ＭＳ Ｐゴシック"/>
                <a:cs typeface="Arial" panose="020B0604020202020204" pitchFamily="34" charset="0"/>
              </a:rPr>
              <a:t> and H. </a:t>
            </a:r>
            <a:r>
              <a:rPr kumimoji="1" lang="en-US" altLang="ja-JP" sz="1400" b="1" i="0" u="none" strike="noStrike" kern="0" cap="none" spc="0" normalizeH="0" baseline="0" noProof="0" dirty="0" err="1">
                <a:ln>
                  <a:noFill/>
                </a:ln>
                <a:solidFill>
                  <a:srgbClr val="000000"/>
                </a:solidFill>
                <a:effectLst/>
                <a:uLnTx/>
                <a:uFillTx/>
                <a:latin typeface="Arial" panose="020B0604020202020204" pitchFamily="34" charset="0"/>
                <a:ea typeface="ＭＳ Ｐゴシック"/>
                <a:cs typeface="Arial" panose="020B0604020202020204" pitchFamily="34" charset="0"/>
              </a:rPr>
              <a:t>K</a:t>
            </a:r>
            <a:r>
              <a:rPr kumimoji="1" lang="en-US" altLang="ja-JP" sz="1400" b="1" i="0" u="none" strike="noStrike" kern="0" cap="none" spc="0" normalizeH="0" baseline="0" noProof="0" dirty="0" err="1">
                <a:ln>
                  <a:noFill/>
                </a:ln>
                <a:solidFill>
                  <a:srgbClr val="000000"/>
                </a:solidFill>
                <a:effectLst/>
                <a:uLnTx/>
                <a:uFillTx/>
                <a:latin typeface="Arial" panose="020B0604020202020204" pitchFamily="34" charset="0"/>
                <a:ea typeface="ＭＳ Ｐゴシック" pitchFamily="50" charset="-128"/>
                <a:cs typeface="Arial" panose="020B0604020202020204" pitchFamily="34" charset="0"/>
              </a:rPr>
              <a:t>ö</a:t>
            </a:r>
            <a:r>
              <a:rPr kumimoji="1" lang="en-US" altLang="ja-JP" sz="1400" b="1" i="0" u="none" strike="noStrike" kern="0" cap="none" spc="0" normalizeH="0" baseline="0" noProof="0" dirty="0" err="1">
                <a:ln>
                  <a:noFill/>
                </a:ln>
                <a:solidFill>
                  <a:srgbClr val="000000"/>
                </a:solidFill>
                <a:effectLst/>
                <a:uLnTx/>
                <a:uFillTx/>
                <a:latin typeface="Arial" panose="020B0604020202020204" pitchFamily="34" charset="0"/>
                <a:ea typeface="ＭＳ Ｐゴシック"/>
                <a:cs typeface="Arial" panose="020B0604020202020204" pitchFamily="34" charset="0"/>
              </a:rPr>
              <a:t>nig</a:t>
            </a:r>
            <a:r>
              <a:rPr kumimoji="1" lang="en-US" altLang="ja-JP" sz="1400" b="1" i="0" u="none" strike="noStrike" kern="0" cap="none" spc="0" normalizeH="0" baseline="0" noProof="0" dirty="0">
                <a:ln>
                  <a:noFill/>
                </a:ln>
                <a:solidFill>
                  <a:srgbClr val="000000"/>
                </a:solidFill>
                <a:effectLst/>
                <a:uLnTx/>
                <a:uFillTx/>
                <a:latin typeface="Arial" panose="020B0604020202020204" pitchFamily="34" charset="0"/>
                <a:ea typeface="ＭＳ Ｐゴシック"/>
                <a:cs typeface="Arial" panose="020B0604020202020204" pitchFamily="34" charset="0"/>
              </a:rPr>
              <a:t>, PRL </a:t>
            </a:r>
            <a:r>
              <a:rPr kumimoji="1" lang="en-US" altLang="ja-JP" sz="1400" b="1" i="0" u="none" strike="noStrike" kern="0" cap="none" spc="0" normalizeH="0" baseline="0" noProof="0" dirty="0" smtClean="0">
                <a:ln>
                  <a:noFill/>
                </a:ln>
                <a:solidFill>
                  <a:srgbClr val="000000"/>
                </a:solidFill>
                <a:effectLst/>
                <a:uLnTx/>
                <a:uFillTx/>
                <a:latin typeface="Arial" panose="020B0604020202020204" pitchFamily="34" charset="0"/>
                <a:ea typeface="ＭＳ Ｐゴシック"/>
                <a:cs typeface="Arial" panose="020B0604020202020204" pitchFamily="34" charset="0"/>
              </a:rPr>
              <a:t>(1995), H</a:t>
            </a:r>
            <a:r>
              <a:rPr kumimoji="1" lang="en-US" altLang="ja-JP" sz="1400" b="1" i="0" u="none" strike="noStrike" kern="0" cap="none" spc="0" normalizeH="0" baseline="0" noProof="0" dirty="0">
                <a:ln>
                  <a:noFill/>
                </a:ln>
                <a:solidFill>
                  <a:srgbClr val="000000"/>
                </a:solidFill>
                <a:effectLst/>
                <a:uLnTx/>
                <a:uFillTx/>
                <a:latin typeface="Arial" panose="020B0604020202020204" pitchFamily="34" charset="0"/>
                <a:ea typeface="ＭＳ Ｐゴシック"/>
                <a:cs typeface="Arial" panose="020B0604020202020204" pitchFamily="34" charset="0"/>
              </a:rPr>
              <a:t>. A. </a:t>
            </a:r>
            <a:r>
              <a:rPr kumimoji="1" lang="en-US" altLang="ja-JP" sz="1400" b="1" i="0" u="none" strike="noStrike" kern="0" cap="none" spc="0" normalizeH="0" baseline="0" noProof="0" dirty="0" err="1">
                <a:ln>
                  <a:noFill/>
                </a:ln>
                <a:solidFill>
                  <a:srgbClr val="000000"/>
                </a:solidFill>
                <a:effectLst/>
                <a:uLnTx/>
                <a:uFillTx/>
                <a:latin typeface="Arial" panose="020B0604020202020204" pitchFamily="34" charset="0"/>
                <a:ea typeface="ＭＳ Ｐゴシック"/>
                <a:cs typeface="Arial" panose="020B0604020202020204" pitchFamily="34" charset="0"/>
              </a:rPr>
              <a:t>Dürr</a:t>
            </a:r>
            <a:r>
              <a:rPr kumimoji="1" lang="en-US" altLang="ja-JP" sz="1400" b="1" i="0" u="none" strike="noStrike" kern="0" cap="none" spc="0" normalizeH="0" baseline="0" noProof="0" dirty="0">
                <a:ln>
                  <a:noFill/>
                </a:ln>
                <a:solidFill>
                  <a:srgbClr val="000000"/>
                </a:solidFill>
                <a:effectLst/>
                <a:uLnTx/>
                <a:uFillTx/>
                <a:latin typeface="Arial" panose="020B0604020202020204" pitchFamily="34" charset="0"/>
                <a:ea typeface="ＭＳ Ｐゴシック"/>
                <a:cs typeface="Arial" panose="020B0604020202020204" pitchFamily="34" charset="0"/>
              </a:rPr>
              <a:t> and G. van der </a:t>
            </a:r>
            <a:r>
              <a:rPr kumimoji="1" lang="en-US" altLang="ja-JP" sz="1400" b="1" i="0" u="none" strike="noStrike" kern="0" cap="none" spc="0" normalizeH="0" baseline="0" noProof="0" dirty="0" err="1">
                <a:ln>
                  <a:noFill/>
                </a:ln>
                <a:solidFill>
                  <a:srgbClr val="000000"/>
                </a:solidFill>
                <a:effectLst/>
                <a:uLnTx/>
                <a:uFillTx/>
                <a:latin typeface="Arial" panose="020B0604020202020204" pitchFamily="34" charset="0"/>
                <a:ea typeface="ＭＳ Ｐゴシック"/>
                <a:cs typeface="Arial" panose="020B0604020202020204" pitchFamily="34" charset="0"/>
              </a:rPr>
              <a:t>Laan</a:t>
            </a:r>
            <a:r>
              <a:rPr kumimoji="1" lang="en-US" altLang="ja-JP" sz="1400" b="1" i="0" u="none" strike="noStrike" kern="0" cap="none" spc="0" normalizeH="0" baseline="0" noProof="0" dirty="0">
                <a:ln>
                  <a:noFill/>
                </a:ln>
                <a:solidFill>
                  <a:srgbClr val="000000"/>
                </a:solidFill>
                <a:effectLst/>
                <a:uLnTx/>
                <a:uFillTx/>
                <a:latin typeface="Arial" panose="020B0604020202020204" pitchFamily="34" charset="0"/>
                <a:ea typeface="ＭＳ Ｐゴシック"/>
                <a:cs typeface="Arial" panose="020B0604020202020204" pitchFamily="34" charset="0"/>
              </a:rPr>
              <a:t>, PRB </a:t>
            </a:r>
            <a:r>
              <a:rPr kumimoji="1" lang="en-US" altLang="ja-JP" sz="1400" b="1" i="0" u="none" strike="noStrike" kern="0" cap="none" spc="0" normalizeH="0" baseline="0" noProof="0" dirty="0" smtClean="0">
                <a:ln>
                  <a:noFill/>
                </a:ln>
                <a:solidFill>
                  <a:srgbClr val="000000"/>
                </a:solidFill>
                <a:effectLst/>
                <a:uLnTx/>
                <a:uFillTx/>
                <a:latin typeface="Arial" panose="020B0604020202020204" pitchFamily="34" charset="0"/>
                <a:ea typeface="ＭＳ Ｐゴシック"/>
                <a:cs typeface="Arial" panose="020B0604020202020204" pitchFamily="34" charset="0"/>
              </a:rPr>
              <a:t>(1996)</a:t>
            </a:r>
            <a:endParaRPr kumimoji="1" lang="en-US" altLang="ja-JP" sz="1400" b="1" i="0" u="none" strike="noStrike" kern="0" cap="none" spc="0" normalizeH="0" baseline="0" noProof="0" dirty="0">
              <a:ln>
                <a:noFill/>
              </a:ln>
              <a:solidFill>
                <a:srgbClr val="000000"/>
              </a:solidFill>
              <a:effectLst/>
              <a:uLnTx/>
              <a:uFillTx/>
              <a:latin typeface="Arial" panose="020B0604020202020204" pitchFamily="34" charset="0"/>
              <a:ea typeface="ＭＳ Ｐゴシック"/>
              <a:cs typeface="Arial" panose="020B0604020202020204" pitchFamily="34" charset="0"/>
            </a:endParaRPr>
          </a:p>
        </p:txBody>
      </p:sp>
      <p:sp>
        <p:nvSpPr>
          <p:cNvPr id="52" name="テキスト ボックス 51"/>
          <p:cNvSpPr txBox="1"/>
          <p:nvPr/>
        </p:nvSpPr>
        <p:spPr>
          <a:xfrm>
            <a:off x="7332238" y="4221088"/>
            <a:ext cx="1162498" cy="369332"/>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en-US" altLang="ja-JP" sz="1800" b="1" i="0" u="none" strike="noStrike" kern="1200" cap="none" spc="0" normalizeH="0" baseline="0" noProof="0" dirty="0" smtClean="0">
                <a:ln>
                  <a:noFill/>
                </a:ln>
                <a:solidFill>
                  <a:srgbClr val="000000"/>
                </a:solidFill>
                <a:effectLst/>
                <a:uLnTx/>
                <a:uFillTx/>
                <a:latin typeface="Arial" pitchFamily="34" charset="0"/>
                <a:ea typeface="ＭＳ Ｐゴシック" charset="-128"/>
                <a:cs typeface="Arial" pitchFamily="34" charset="0"/>
                <a:sym typeface="Wingdings" panose="05000000000000000000" pitchFamily="2" charset="2"/>
              </a:rPr>
              <a:t>〈</a:t>
            </a:r>
            <a:r>
              <a:rPr kumimoji="1" lang="en-US" altLang="ja-JP" sz="1800" b="1" i="1" u="none" strike="noStrike" kern="1200" cap="none" spc="0" normalizeH="0" baseline="0" noProof="0" dirty="0" smtClean="0">
                <a:ln>
                  <a:noFill/>
                </a:ln>
                <a:solidFill>
                  <a:srgbClr val="000000"/>
                </a:solidFill>
                <a:effectLst/>
                <a:uLnTx/>
                <a:uFillTx/>
                <a:latin typeface="Arial" pitchFamily="34" charset="0"/>
                <a:ea typeface="ＭＳ Ｐゴシック" charset="-128"/>
                <a:cs typeface="Arial" pitchFamily="34" charset="0"/>
                <a:sym typeface="Wingdings" panose="05000000000000000000" pitchFamily="2" charset="2"/>
              </a:rPr>
              <a:t>S</a:t>
            </a:r>
            <a:r>
              <a:rPr kumimoji="1" lang="en-US" altLang="ja-JP" sz="1800" b="1" i="1" u="none" strike="noStrike" kern="1200" cap="none" spc="0" normalizeH="0" baseline="0" noProof="0" dirty="0" smtClean="0">
                <a:ln>
                  <a:noFill/>
                </a:ln>
                <a:solidFill>
                  <a:srgbClr val="000000"/>
                </a:solidFill>
                <a:effectLst/>
                <a:uLnTx/>
                <a:uFillTx/>
                <a:latin typeface="Arial" pitchFamily="34" charset="0"/>
                <a:ea typeface="ＭＳ Ｐゴシック" charset="-128"/>
                <a:cs typeface="Arial" pitchFamily="34" charset="0"/>
                <a:sym typeface="Symbol"/>
              </a:rPr>
              <a:t></a:t>
            </a:r>
            <a:r>
              <a:rPr kumimoji="1" lang="en-US" altLang="ja-JP" sz="1800" b="1" i="1" u="none" strike="noStrike" kern="1200" cap="none" spc="0" normalizeH="0" baseline="0" noProof="0" dirty="0" smtClean="0">
                <a:ln>
                  <a:noFill/>
                </a:ln>
                <a:solidFill>
                  <a:srgbClr val="000000"/>
                </a:solidFill>
                <a:effectLst/>
                <a:uLnTx/>
                <a:uFillTx/>
                <a:latin typeface="Arial" pitchFamily="34" charset="0"/>
                <a:ea typeface="ＭＳ Ｐゴシック" charset="-128"/>
                <a:cs typeface="Arial" pitchFamily="34" charset="0"/>
                <a:sym typeface="Wingdings" panose="05000000000000000000" pitchFamily="2" charset="2"/>
              </a:rPr>
              <a:t>T</a:t>
            </a:r>
            <a:r>
              <a:rPr kumimoji="1" lang="en-US" altLang="ja-JP" sz="1800" b="1" i="0" u="none" strike="noStrike" kern="1200" cap="none" spc="0" normalizeH="0" baseline="0" noProof="0" dirty="0" smtClean="0">
                <a:ln>
                  <a:noFill/>
                </a:ln>
                <a:solidFill>
                  <a:srgbClr val="000000"/>
                </a:solidFill>
                <a:effectLst/>
                <a:uLnTx/>
                <a:uFillTx/>
                <a:latin typeface="Arial" pitchFamily="34" charset="0"/>
                <a:ea typeface="ＭＳ Ｐゴシック" charset="-128"/>
                <a:cs typeface="Arial" pitchFamily="34" charset="0"/>
                <a:sym typeface="Wingdings" panose="05000000000000000000" pitchFamily="2" charset="2"/>
              </a:rPr>
              <a:t>〉 &lt; 0</a:t>
            </a:r>
            <a:endParaRPr kumimoji="1" lang="ja-JP" altLang="en-US" sz="1800" b="1" i="0" u="none" strike="noStrike" kern="1200" cap="none" spc="0" normalizeH="0" baseline="0" noProof="0" dirty="0">
              <a:ln>
                <a:noFill/>
              </a:ln>
              <a:solidFill>
                <a:srgbClr val="000000"/>
              </a:solidFill>
              <a:effectLst/>
              <a:uLnTx/>
              <a:uFillTx/>
              <a:latin typeface="Arial" pitchFamily="34" charset="0"/>
              <a:ea typeface="ＭＳ Ｐゴシック" charset="-128"/>
              <a:cs typeface="Arial" pitchFamily="34" charset="0"/>
            </a:endParaRPr>
          </a:p>
        </p:txBody>
      </p:sp>
      <p:sp>
        <p:nvSpPr>
          <p:cNvPr id="53" name="テキスト ボックス 52"/>
          <p:cNvSpPr txBox="1"/>
          <p:nvPr/>
        </p:nvSpPr>
        <p:spPr>
          <a:xfrm>
            <a:off x="1600086" y="5965217"/>
            <a:ext cx="1162498" cy="369332"/>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en-US" altLang="ja-JP" sz="1800" b="1" i="0" u="none" strike="noStrike" kern="1200" cap="none" spc="0" normalizeH="0" baseline="0" noProof="0" dirty="0" smtClean="0">
                <a:ln>
                  <a:noFill/>
                </a:ln>
                <a:solidFill>
                  <a:srgbClr val="000000"/>
                </a:solidFill>
                <a:effectLst/>
                <a:uLnTx/>
                <a:uFillTx/>
                <a:latin typeface="Arial" pitchFamily="34" charset="0"/>
                <a:ea typeface="ＭＳ Ｐゴシック" charset="-128"/>
                <a:cs typeface="Arial" pitchFamily="34" charset="0"/>
                <a:sym typeface="Wingdings" panose="05000000000000000000" pitchFamily="2" charset="2"/>
              </a:rPr>
              <a:t>〈</a:t>
            </a:r>
            <a:r>
              <a:rPr kumimoji="1" lang="en-US" altLang="ja-JP" sz="1800" b="1" i="1" u="none" strike="noStrike" kern="1200" cap="none" spc="0" normalizeH="0" baseline="0" noProof="0" dirty="0" smtClean="0">
                <a:ln>
                  <a:noFill/>
                </a:ln>
                <a:solidFill>
                  <a:srgbClr val="000000"/>
                </a:solidFill>
                <a:effectLst/>
                <a:uLnTx/>
                <a:uFillTx/>
                <a:latin typeface="Arial" pitchFamily="34" charset="0"/>
                <a:ea typeface="ＭＳ Ｐゴシック" charset="-128"/>
                <a:cs typeface="Arial" pitchFamily="34" charset="0"/>
                <a:sym typeface="Wingdings" panose="05000000000000000000" pitchFamily="2" charset="2"/>
              </a:rPr>
              <a:t>S</a:t>
            </a:r>
            <a:r>
              <a:rPr kumimoji="1" lang="en-US" altLang="ja-JP" sz="1800" b="1" i="1" u="none" strike="noStrike" kern="1200" cap="none" spc="0" normalizeH="0" baseline="0" noProof="0" dirty="0" smtClean="0">
                <a:ln>
                  <a:noFill/>
                </a:ln>
                <a:solidFill>
                  <a:srgbClr val="000000"/>
                </a:solidFill>
                <a:effectLst/>
                <a:uLnTx/>
                <a:uFillTx/>
                <a:latin typeface="Arial" pitchFamily="34" charset="0"/>
                <a:ea typeface="ＭＳ Ｐゴシック" charset="-128"/>
                <a:cs typeface="Arial" pitchFamily="34" charset="0"/>
                <a:sym typeface="Symbol"/>
              </a:rPr>
              <a:t></a:t>
            </a:r>
            <a:r>
              <a:rPr kumimoji="1" lang="en-US" altLang="ja-JP" sz="1800" b="1" i="1" u="none" strike="noStrike" kern="1200" cap="none" spc="0" normalizeH="0" baseline="0" noProof="0" dirty="0" smtClean="0">
                <a:ln>
                  <a:noFill/>
                </a:ln>
                <a:solidFill>
                  <a:srgbClr val="000000"/>
                </a:solidFill>
                <a:effectLst/>
                <a:uLnTx/>
                <a:uFillTx/>
                <a:latin typeface="Arial" pitchFamily="34" charset="0"/>
                <a:ea typeface="ＭＳ Ｐゴシック" charset="-128"/>
                <a:cs typeface="Arial" pitchFamily="34" charset="0"/>
                <a:sym typeface="Wingdings" panose="05000000000000000000" pitchFamily="2" charset="2"/>
              </a:rPr>
              <a:t>T</a:t>
            </a:r>
            <a:r>
              <a:rPr kumimoji="1" lang="en-US" altLang="ja-JP" sz="1800" b="1" i="0" u="none" strike="noStrike" kern="1200" cap="none" spc="0" normalizeH="0" baseline="0" noProof="0" dirty="0" smtClean="0">
                <a:ln>
                  <a:noFill/>
                </a:ln>
                <a:solidFill>
                  <a:srgbClr val="000000"/>
                </a:solidFill>
                <a:effectLst/>
                <a:uLnTx/>
                <a:uFillTx/>
                <a:latin typeface="Arial" pitchFamily="34" charset="0"/>
                <a:ea typeface="ＭＳ Ｐゴシック" charset="-128"/>
                <a:cs typeface="Arial" pitchFamily="34" charset="0"/>
                <a:sym typeface="Wingdings" panose="05000000000000000000" pitchFamily="2" charset="2"/>
              </a:rPr>
              <a:t>〉 &lt; 0</a:t>
            </a:r>
            <a:endParaRPr kumimoji="1" lang="ja-JP" altLang="en-US" sz="1800" b="1" i="0" u="none" strike="noStrike" kern="1200" cap="none" spc="0" normalizeH="0" baseline="0" noProof="0" dirty="0">
              <a:ln>
                <a:noFill/>
              </a:ln>
              <a:solidFill>
                <a:srgbClr val="000000"/>
              </a:solidFill>
              <a:effectLst/>
              <a:uLnTx/>
              <a:uFillTx/>
              <a:latin typeface="Arial" pitchFamily="34" charset="0"/>
              <a:ea typeface="ＭＳ Ｐゴシック" charset="-128"/>
              <a:cs typeface="Arial" pitchFamily="34" charset="0"/>
            </a:endParaRPr>
          </a:p>
        </p:txBody>
      </p:sp>
      <p:sp>
        <p:nvSpPr>
          <p:cNvPr id="54" name="テキスト ボックス 53"/>
          <p:cNvSpPr txBox="1"/>
          <p:nvPr/>
        </p:nvSpPr>
        <p:spPr>
          <a:xfrm>
            <a:off x="1645283" y="4273318"/>
            <a:ext cx="1162498" cy="369332"/>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en-US" altLang="ja-JP" sz="1800" b="1" i="0" u="none" strike="noStrike" kern="1200" cap="none" spc="0" normalizeH="0" baseline="0" noProof="0" dirty="0" smtClean="0">
                <a:ln>
                  <a:noFill/>
                </a:ln>
                <a:solidFill>
                  <a:srgbClr val="000000"/>
                </a:solidFill>
                <a:effectLst/>
                <a:uLnTx/>
                <a:uFillTx/>
                <a:latin typeface="Arial" pitchFamily="34" charset="0"/>
                <a:ea typeface="ＭＳ Ｐゴシック" charset="-128"/>
                <a:cs typeface="Arial" pitchFamily="34" charset="0"/>
                <a:sym typeface="Wingdings" panose="05000000000000000000" pitchFamily="2" charset="2"/>
              </a:rPr>
              <a:t>〈</a:t>
            </a:r>
            <a:r>
              <a:rPr kumimoji="1" lang="en-US" altLang="ja-JP" sz="1800" b="1" i="1" u="none" strike="noStrike" kern="1200" cap="none" spc="0" normalizeH="0" baseline="0" noProof="0" dirty="0" smtClean="0">
                <a:ln>
                  <a:noFill/>
                </a:ln>
                <a:solidFill>
                  <a:srgbClr val="000000"/>
                </a:solidFill>
                <a:effectLst/>
                <a:uLnTx/>
                <a:uFillTx/>
                <a:latin typeface="Arial" pitchFamily="34" charset="0"/>
                <a:ea typeface="ＭＳ Ｐゴシック" charset="-128"/>
                <a:cs typeface="Arial" pitchFamily="34" charset="0"/>
                <a:sym typeface="Wingdings" panose="05000000000000000000" pitchFamily="2" charset="2"/>
              </a:rPr>
              <a:t>S</a:t>
            </a:r>
            <a:r>
              <a:rPr kumimoji="1" lang="en-US" altLang="ja-JP" sz="1800" b="1" i="1" u="none" strike="noStrike" kern="1200" cap="none" spc="0" normalizeH="0" baseline="0" noProof="0" dirty="0" smtClean="0">
                <a:ln>
                  <a:noFill/>
                </a:ln>
                <a:solidFill>
                  <a:srgbClr val="000000"/>
                </a:solidFill>
                <a:effectLst/>
                <a:uLnTx/>
                <a:uFillTx/>
                <a:latin typeface="Arial" pitchFamily="34" charset="0"/>
                <a:ea typeface="ＭＳ Ｐゴシック" charset="-128"/>
                <a:cs typeface="Arial" pitchFamily="34" charset="0"/>
                <a:sym typeface="Symbol"/>
              </a:rPr>
              <a:t></a:t>
            </a:r>
            <a:r>
              <a:rPr kumimoji="1" lang="en-US" altLang="ja-JP" sz="1800" b="1" i="1" u="none" strike="noStrike" kern="1200" cap="none" spc="0" normalizeH="0" baseline="0" noProof="0" dirty="0" smtClean="0">
                <a:ln>
                  <a:noFill/>
                </a:ln>
                <a:solidFill>
                  <a:srgbClr val="000000"/>
                </a:solidFill>
                <a:effectLst/>
                <a:uLnTx/>
                <a:uFillTx/>
                <a:latin typeface="Arial" pitchFamily="34" charset="0"/>
                <a:ea typeface="ＭＳ Ｐゴシック" charset="-128"/>
                <a:cs typeface="Arial" pitchFamily="34" charset="0"/>
                <a:sym typeface="Wingdings" panose="05000000000000000000" pitchFamily="2" charset="2"/>
              </a:rPr>
              <a:t>T</a:t>
            </a:r>
            <a:r>
              <a:rPr kumimoji="1" lang="en-US" altLang="ja-JP" sz="1800" b="1" i="0" u="none" strike="noStrike" kern="1200" cap="none" spc="0" normalizeH="0" baseline="0" noProof="0" dirty="0" smtClean="0">
                <a:ln>
                  <a:noFill/>
                </a:ln>
                <a:solidFill>
                  <a:srgbClr val="000000"/>
                </a:solidFill>
                <a:effectLst/>
                <a:uLnTx/>
                <a:uFillTx/>
                <a:latin typeface="Arial" pitchFamily="34" charset="0"/>
                <a:ea typeface="ＭＳ Ｐゴシック" charset="-128"/>
                <a:cs typeface="Arial" pitchFamily="34" charset="0"/>
                <a:sym typeface="Wingdings" panose="05000000000000000000" pitchFamily="2" charset="2"/>
              </a:rPr>
              <a:t>〉 &gt; 0</a:t>
            </a:r>
            <a:endParaRPr kumimoji="1" lang="ja-JP" altLang="en-US" sz="1800" b="1" i="0" u="none" strike="noStrike" kern="1200" cap="none" spc="0" normalizeH="0" baseline="0" noProof="0" dirty="0">
              <a:ln>
                <a:noFill/>
              </a:ln>
              <a:solidFill>
                <a:srgbClr val="000000"/>
              </a:solidFill>
              <a:effectLst/>
              <a:uLnTx/>
              <a:uFillTx/>
              <a:latin typeface="Arial" pitchFamily="34" charset="0"/>
              <a:ea typeface="ＭＳ Ｐゴシック" charset="-128"/>
              <a:cs typeface="Arial" pitchFamily="34" charset="0"/>
            </a:endParaRPr>
          </a:p>
        </p:txBody>
      </p:sp>
      <p:sp>
        <p:nvSpPr>
          <p:cNvPr id="55" name="テキスト ボックス 54"/>
          <p:cNvSpPr txBox="1"/>
          <p:nvPr/>
        </p:nvSpPr>
        <p:spPr>
          <a:xfrm>
            <a:off x="7369942" y="5968521"/>
            <a:ext cx="1162498" cy="369332"/>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en-US" altLang="ja-JP" sz="1800" b="1" i="0" u="none" strike="noStrike" kern="1200" cap="none" spc="0" normalizeH="0" baseline="0" noProof="0" dirty="0" smtClean="0">
                <a:ln>
                  <a:noFill/>
                </a:ln>
                <a:solidFill>
                  <a:srgbClr val="000000"/>
                </a:solidFill>
                <a:effectLst/>
                <a:uLnTx/>
                <a:uFillTx/>
                <a:latin typeface="Arial" pitchFamily="34" charset="0"/>
                <a:ea typeface="ＭＳ Ｐゴシック" charset="-128"/>
                <a:cs typeface="Arial" pitchFamily="34" charset="0"/>
                <a:sym typeface="Wingdings" panose="05000000000000000000" pitchFamily="2" charset="2"/>
              </a:rPr>
              <a:t>〈</a:t>
            </a:r>
            <a:r>
              <a:rPr kumimoji="1" lang="en-US" altLang="ja-JP" sz="1800" b="1" i="1" u="none" strike="noStrike" kern="1200" cap="none" spc="0" normalizeH="0" baseline="0" noProof="0" dirty="0" smtClean="0">
                <a:ln>
                  <a:noFill/>
                </a:ln>
                <a:solidFill>
                  <a:srgbClr val="000000"/>
                </a:solidFill>
                <a:effectLst/>
                <a:uLnTx/>
                <a:uFillTx/>
                <a:latin typeface="Arial" pitchFamily="34" charset="0"/>
                <a:ea typeface="ＭＳ Ｐゴシック" charset="-128"/>
                <a:cs typeface="Arial" pitchFamily="34" charset="0"/>
                <a:sym typeface="Wingdings" panose="05000000000000000000" pitchFamily="2" charset="2"/>
              </a:rPr>
              <a:t>S</a:t>
            </a:r>
            <a:r>
              <a:rPr kumimoji="1" lang="en-US" altLang="ja-JP" sz="1800" b="1" i="1" u="none" strike="noStrike" kern="1200" cap="none" spc="0" normalizeH="0" baseline="0" noProof="0" dirty="0" smtClean="0">
                <a:ln>
                  <a:noFill/>
                </a:ln>
                <a:solidFill>
                  <a:srgbClr val="000000"/>
                </a:solidFill>
                <a:effectLst/>
                <a:uLnTx/>
                <a:uFillTx/>
                <a:latin typeface="Arial" pitchFamily="34" charset="0"/>
                <a:ea typeface="ＭＳ Ｐゴシック" charset="-128"/>
                <a:cs typeface="Arial" pitchFamily="34" charset="0"/>
                <a:sym typeface="Symbol"/>
              </a:rPr>
              <a:t></a:t>
            </a:r>
            <a:r>
              <a:rPr kumimoji="1" lang="en-US" altLang="ja-JP" sz="1800" b="1" i="1" u="none" strike="noStrike" kern="1200" cap="none" spc="0" normalizeH="0" baseline="0" noProof="0" dirty="0" smtClean="0">
                <a:ln>
                  <a:noFill/>
                </a:ln>
                <a:solidFill>
                  <a:srgbClr val="000000"/>
                </a:solidFill>
                <a:effectLst/>
                <a:uLnTx/>
                <a:uFillTx/>
                <a:latin typeface="Arial" pitchFamily="34" charset="0"/>
                <a:ea typeface="ＭＳ Ｐゴシック" charset="-128"/>
                <a:cs typeface="Arial" pitchFamily="34" charset="0"/>
                <a:sym typeface="Wingdings" panose="05000000000000000000" pitchFamily="2" charset="2"/>
              </a:rPr>
              <a:t>T</a:t>
            </a:r>
            <a:r>
              <a:rPr kumimoji="1" lang="en-US" altLang="ja-JP" sz="1800" b="1" i="0" u="none" strike="noStrike" kern="1200" cap="none" spc="0" normalizeH="0" baseline="0" noProof="0" dirty="0" smtClean="0">
                <a:ln>
                  <a:noFill/>
                </a:ln>
                <a:solidFill>
                  <a:srgbClr val="000000"/>
                </a:solidFill>
                <a:effectLst/>
                <a:uLnTx/>
                <a:uFillTx/>
                <a:latin typeface="Arial" pitchFamily="34" charset="0"/>
                <a:ea typeface="ＭＳ Ｐゴシック" charset="-128"/>
                <a:cs typeface="Arial" pitchFamily="34" charset="0"/>
                <a:sym typeface="Wingdings" panose="05000000000000000000" pitchFamily="2" charset="2"/>
              </a:rPr>
              <a:t>〉 &gt; 0</a:t>
            </a:r>
            <a:endParaRPr kumimoji="1" lang="ja-JP" altLang="en-US" sz="1800" b="1" i="0" u="none" strike="noStrike" kern="1200" cap="none" spc="0" normalizeH="0" baseline="0" noProof="0" dirty="0">
              <a:ln>
                <a:noFill/>
              </a:ln>
              <a:solidFill>
                <a:srgbClr val="000000"/>
              </a:solidFill>
              <a:effectLst/>
              <a:uLnTx/>
              <a:uFillTx/>
              <a:latin typeface="Arial" pitchFamily="34" charset="0"/>
              <a:ea typeface="ＭＳ Ｐゴシック" charset="-128"/>
              <a:cs typeface="Arial" pitchFamily="34" charset="0"/>
            </a:endParaRPr>
          </a:p>
        </p:txBody>
      </p:sp>
      <p:cxnSp>
        <p:nvCxnSpPr>
          <p:cNvPr id="12" name="直線矢印コネクタ 11"/>
          <p:cNvCxnSpPr/>
          <p:nvPr/>
        </p:nvCxnSpPr>
        <p:spPr bwMode="auto">
          <a:xfrm>
            <a:off x="2996176" y="4437112"/>
            <a:ext cx="4224424" cy="0"/>
          </a:xfrm>
          <a:prstGeom prst="straightConnector1">
            <a:avLst/>
          </a:prstGeom>
          <a:noFill/>
          <a:ln w="19050" cap="flat" cmpd="sng" algn="ctr">
            <a:solidFill>
              <a:schemeClr val="tx1"/>
            </a:solidFill>
            <a:prstDash val="solid"/>
            <a:round/>
            <a:headEnd type="triangle" w="med" len="med"/>
            <a:tailEnd type="triangle" w="med" len="med"/>
          </a:ln>
          <a:effectLst/>
        </p:spPr>
      </p:cxnSp>
      <p:cxnSp>
        <p:nvCxnSpPr>
          <p:cNvPr id="61" name="直線矢印コネクタ 60"/>
          <p:cNvCxnSpPr/>
          <p:nvPr/>
        </p:nvCxnSpPr>
        <p:spPr bwMode="auto">
          <a:xfrm>
            <a:off x="3059800" y="6165304"/>
            <a:ext cx="4224424" cy="0"/>
          </a:xfrm>
          <a:prstGeom prst="straightConnector1">
            <a:avLst/>
          </a:prstGeom>
          <a:noFill/>
          <a:ln w="19050" cap="flat" cmpd="sng" algn="ctr">
            <a:solidFill>
              <a:schemeClr val="tx1"/>
            </a:solidFill>
            <a:prstDash val="solid"/>
            <a:round/>
            <a:headEnd type="triangle" w="med" len="med"/>
            <a:tailEnd type="triangle" w="med" len="med"/>
          </a:ln>
          <a:effectLst/>
        </p:spPr>
      </p:cxnSp>
      <p:sp>
        <p:nvSpPr>
          <p:cNvPr id="13" name="テキスト ボックス 12"/>
          <p:cNvSpPr txBox="1"/>
          <p:nvPr/>
        </p:nvSpPr>
        <p:spPr>
          <a:xfrm>
            <a:off x="361806" y="3632816"/>
            <a:ext cx="744114" cy="400110"/>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en-US" altLang="ja-JP" sz="2000" b="1" i="1" u="none" strike="noStrike" kern="1200" cap="none" spc="0" normalizeH="0" baseline="0" noProof="0" dirty="0" smtClean="0">
                <a:ln>
                  <a:noFill/>
                </a:ln>
                <a:solidFill>
                  <a:srgbClr val="000000"/>
                </a:solidFill>
                <a:effectLst/>
                <a:uLnTx/>
                <a:uFillTx/>
                <a:latin typeface="Arial" charset="0"/>
                <a:ea typeface="ＭＳ Ｐゴシック" pitchFamily="50" charset="-128"/>
                <a:cs typeface="+mn-cs"/>
              </a:rPr>
              <a:t>x</a:t>
            </a:r>
            <a:r>
              <a:rPr kumimoji="1" lang="en-US" altLang="ja-JP" sz="2000" b="1" i="0" u="none" strike="noStrike" kern="1200" cap="none" spc="0" normalizeH="0" baseline="30000" noProof="0" dirty="0" smtClean="0">
                <a:ln>
                  <a:noFill/>
                </a:ln>
                <a:solidFill>
                  <a:srgbClr val="000000"/>
                </a:solidFill>
                <a:effectLst/>
                <a:uLnTx/>
                <a:uFillTx/>
                <a:latin typeface="Arial" charset="0"/>
                <a:ea typeface="ＭＳ Ｐゴシック" pitchFamily="50" charset="-128"/>
                <a:cs typeface="+mn-cs"/>
              </a:rPr>
              <a:t>2</a:t>
            </a:r>
            <a:r>
              <a:rPr kumimoji="1" lang="en-US" altLang="ja-JP" sz="2000" b="1" i="0" u="none" strike="noStrike" kern="1200" cap="none" spc="0" normalizeH="0" baseline="0" noProof="0" dirty="0" smtClean="0">
                <a:ln>
                  <a:noFill/>
                </a:ln>
                <a:solidFill>
                  <a:srgbClr val="000000"/>
                </a:solidFill>
                <a:effectLst/>
                <a:uLnTx/>
                <a:uFillTx/>
                <a:latin typeface="Arial" charset="0"/>
                <a:ea typeface="ＭＳ Ｐゴシック" pitchFamily="50" charset="-128"/>
                <a:cs typeface="+mn-cs"/>
              </a:rPr>
              <a:t>-</a:t>
            </a:r>
            <a:r>
              <a:rPr kumimoji="1" lang="en-US" altLang="ja-JP" sz="2000" b="1" i="1" u="none" strike="noStrike" kern="1200" cap="none" spc="0" normalizeH="0" baseline="0" noProof="0" dirty="0" smtClean="0">
                <a:ln>
                  <a:noFill/>
                </a:ln>
                <a:solidFill>
                  <a:srgbClr val="000000"/>
                </a:solidFill>
                <a:effectLst/>
                <a:uLnTx/>
                <a:uFillTx/>
                <a:latin typeface="Arial" charset="0"/>
                <a:ea typeface="ＭＳ Ｐゴシック" pitchFamily="50" charset="-128"/>
                <a:cs typeface="+mn-cs"/>
              </a:rPr>
              <a:t>y</a:t>
            </a:r>
            <a:r>
              <a:rPr kumimoji="1" lang="en-US" altLang="ja-JP" sz="2000" b="1" i="0" u="none" strike="noStrike" kern="1200" cap="none" spc="0" normalizeH="0" baseline="30000" noProof="0" dirty="0" smtClean="0">
                <a:ln>
                  <a:noFill/>
                </a:ln>
                <a:solidFill>
                  <a:srgbClr val="000000"/>
                </a:solidFill>
                <a:effectLst/>
                <a:uLnTx/>
                <a:uFillTx/>
                <a:latin typeface="Arial" charset="0"/>
                <a:ea typeface="ＭＳ Ｐゴシック" pitchFamily="50" charset="-128"/>
                <a:cs typeface="+mn-cs"/>
              </a:rPr>
              <a:t>2</a:t>
            </a:r>
            <a:endParaRPr kumimoji="1" lang="ja-JP" altLang="en-US" sz="2000" b="1" i="0" u="none" strike="noStrike" kern="1200" cap="none" spc="0" normalizeH="0" baseline="30000" noProof="0" dirty="0">
              <a:ln>
                <a:noFill/>
              </a:ln>
              <a:solidFill>
                <a:srgbClr val="000000"/>
              </a:solidFill>
              <a:effectLst/>
              <a:uLnTx/>
              <a:uFillTx/>
              <a:latin typeface="Arial" charset="0"/>
              <a:ea typeface="ＭＳ Ｐゴシック" pitchFamily="50" charset="-128"/>
              <a:cs typeface="+mn-cs"/>
            </a:endParaRPr>
          </a:p>
        </p:txBody>
      </p:sp>
      <p:sp>
        <p:nvSpPr>
          <p:cNvPr id="62" name="テキスト ボックス 61"/>
          <p:cNvSpPr txBox="1"/>
          <p:nvPr/>
        </p:nvSpPr>
        <p:spPr>
          <a:xfrm>
            <a:off x="358551" y="5252830"/>
            <a:ext cx="829073" cy="400110"/>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en-US" altLang="ja-JP" sz="2000" b="1" i="0" u="none" strike="noStrike" kern="1200" cap="none" spc="0" normalizeH="0" baseline="0" noProof="0" dirty="0" smtClean="0">
                <a:ln>
                  <a:noFill/>
                </a:ln>
                <a:solidFill>
                  <a:srgbClr val="000000"/>
                </a:solidFill>
                <a:effectLst/>
                <a:uLnTx/>
                <a:uFillTx/>
                <a:latin typeface="Arial" charset="0"/>
                <a:ea typeface="ＭＳ Ｐゴシック" pitchFamily="50" charset="-128"/>
                <a:cs typeface="+mn-cs"/>
              </a:rPr>
              <a:t>3</a:t>
            </a:r>
            <a:r>
              <a:rPr kumimoji="1" lang="en-US" altLang="ja-JP" sz="2000" b="1" i="1" u="none" strike="noStrike" kern="1200" cap="none" spc="0" normalizeH="0" baseline="0" noProof="0" dirty="0" smtClean="0">
                <a:ln>
                  <a:noFill/>
                </a:ln>
                <a:solidFill>
                  <a:srgbClr val="000000"/>
                </a:solidFill>
                <a:effectLst/>
                <a:uLnTx/>
                <a:uFillTx/>
                <a:latin typeface="Arial" charset="0"/>
                <a:ea typeface="ＭＳ Ｐゴシック" pitchFamily="50" charset="-128"/>
                <a:cs typeface="+mn-cs"/>
              </a:rPr>
              <a:t>z</a:t>
            </a:r>
            <a:r>
              <a:rPr kumimoji="1" lang="en-US" altLang="ja-JP" sz="2000" b="1" i="0" u="none" strike="noStrike" kern="1200" cap="none" spc="0" normalizeH="0" baseline="30000" noProof="0" dirty="0" smtClean="0">
                <a:ln>
                  <a:noFill/>
                </a:ln>
                <a:solidFill>
                  <a:srgbClr val="000000"/>
                </a:solidFill>
                <a:effectLst/>
                <a:uLnTx/>
                <a:uFillTx/>
                <a:latin typeface="Arial" charset="0"/>
                <a:ea typeface="ＭＳ Ｐゴシック" pitchFamily="50" charset="-128"/>
                <a:cs typeface="+mn-cs"/>
              </a:rPr>
              <a:t>2</a:t>
            </a:r>
            <a:r>
              <a:rPr kumimoji="1" lang="en-US" altLang="ja-JP" sz="2000" b="1" i="0" u="none" strike="noStrike" kern="1200" cap="none" spc="0" normalizeH="0" baseline="0" noProof="0" dirty="0" smtClean="0">
                <a:ln>
                  <a:noFill/>
                </a:ln>
                <a:solidFill>
                  <a:srgbClr val="000000"/>
                </a:solidFill>
                <a:effectLst/>
                <a:uLnTx/>
                <a:uFillTx/>
                <a:latin typeface="Arial" charset="0"/>
                <a:ea typeface="ＭＳ Ｐゴシック" pitchFamily="50" charset="-128"/>
                <a:cs typeface="+mn-cs"/>
              </a:rPr>
              <a:t>-</a:t>
            </a:r>
            <a:r>
              <a:rPr kumimoji="1" lang="en-US" altLang="ja-JP" sz="2000" b="1" i="1" u="none" strike="noStrike" kern="1200" cap="none" spc="0" normalizeH="0" baseline="0" noProof="0" dirty="0" smtClean="0">
                <a:ln>
                  <a:noFill/>
                </a:ln>
                <a:solidFill>
                  <a:srgbClr val="000000"/>
                </a:solidFill>
                <a:effectLst/>
                <a:uLnTx/>
                <a:uFillTx/>
                <a:latin typeface="Arial" charset="0"/>
                <a:ea typeface="ＭＳ Ｐゴシック" pitchFamily="50" charset="-128"/>
                <a:cs typeface="+mn-cs"/>
              </a:rPr>
              <a:t>r</a:t>
            </a:r>
            <a:r>
              <a:rPr kumimoji="1" lang="en-US" altLang="ja-JP" sz="2000" b="1" i="0" u="none" strike="noStrike" kern="1200" cap="none" spc="0" normalizeH="0" baseline="30000" noProof="0" dirty="0" smtClean="0">
                <a:ln>
                  <a:noFill/>
                </a:ln>
                <a:solidFill>
                  <a:srgbClr val="000000"/>
                </a:solidFill>
                <a:effectLst/>
                <a:uLnTx/>
                <a:uFillTx/>
                <a:latin typeface="Arial" charset="0"/>
                <a:ea typeface="ＭＳ Ｐゴシック" pitchFamily="50" charset="-128"/>
                <a:cs typeface="+mn-cs"/>
              </a:rPr>
              <a:t>2</a:t>
            </a:r>
            <a:endParaRPr kumimoji="1" lang="ja-JP" altLang="en-US" sz="2000" b="1" i="0" u="none" strike="noStrike" kern="1200" cap="none" spc="0" normalizeH="0" baseline="30000" noProof="0" dirty="0">
              <a:ln>
                <a:noFill/>
              </a:ln>
              <a:solidFill>
                <a:srgbClr val="000000"/>
              </a:solidFill>
              <a:effectLst/>
              <a:uLnTx/>
              <a:uFillTx/>
              <a:latin typeface="Arial" charset="0"/>
              <a:ea typeface="ＭＳ Ｐゴシック" pitchFamily="50" charset="-128"/>
              <a:cs typeface="+mn-cs"/>
            </a:endParaRPr>
          </a:p>
        </p:txBody>
      </p:sp>
      <p:sp>
        <p:nvSpPr>
          <p:cNvPr id="65" name="テキスト ボックス 64"/>
          <p:cNvSpPr txBox="1"/>
          <p:nvPr/>
        </p:nvSpPr>
        <p:spPr>
          <a:xfrm>
            <a:off x="5187641" y="4192910"/>
            <a:ext cx="1162498" cy="369332"/>
          </a:xfrm>
          <a:prstGeom prst="rect">
            <a:avLst/>
          </a:prstGeom>
          <a:solidFill>
            <a:schemeClr val="bg1"/>
          </a:solid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en-US" altLang="ja-JP" sz="1800" b="1" i="0" u="none" strike="noStrike" kern="1200" cap="none" spc="0" normalizeH="0" baseline="0" noProof="0" dirty="0" smtClean="0">
                <a:ln>
                  <a:noFill/>
                </a:ln>
                <a:solidFill>
                  <a:srgbClr val="000000"/>
                </a:solidFill>
                <a:effectLst/>
                <a:uLnTx/>
                <a:uFillTx/>
                <a:latin typeface="Arial" pitchFamily="34" charset="0"/>
                <a:ea typeface="ＭＳ Ｐゴシック" charset="-128"/>
                <a:cs typeface="Arial" pitchFamily="34" charset="0"/>
                <a:sym typeface="Wingdings" panose="05000000000000000000" pitchFamily="2" charset="2"/>
              </a:rPr>
              <a:t>〈</a:t>
            </a:r>
            <a:r>
              <a:rPr kumimoji="1" lang="en-US" altLang="ja-JP" sz="1800" b="1" i="1" u="none" strike="noStrike" kern="1200" cap="none" spc="0" normalizeH="0" baseline="0" noProof="0" dirty="0" smtClean="0">
                <a:ln>
                  <a:noFill/>
                </a:ln>
                <a:solidFill>
                  <a:srgbClr val="000000"/>
                </a:solidFill>
                <a:effectLst/>
                <a:uLnTx/>
                <a:uFillTx/>
                <a:latin typeface="Arial" pitchFamily="34" charset="0"/>
                <a:ea typeface="ＭＳ Ｐゴシック" charset="-128"/>
                <a:cs typeface="Arial" pitchFamily="34" charset="0"/>
                <a:sym typeface="Wingdings" panose="05000000000000000000" pitchFamily="2" charset="2"/>
              </a:rPr>
              <a:t>S</a:t>
            </a:r>
            <a:r>
              <a:rPr kumimoji="1" lang="en-US" altLang="ja-JP" sz="1800" b="1" i="1" u="none" strike="noStrike" kern="1200" cap="none" spc="0" normalizeH="0" baseline="0" noProof="0" dirty="0" smtClean="0">
                <a:ln>
                  <a:noFill/>
                </a:ln>
                <a:solidFill>
                  <a:srgbClr val="000000"/>
                </a:solidFill>
                <a:effectLst/>
                <a:uLnTx/>
                <a:uFillTx/>
                <a:latin typeface="Arial" pitchFamily="34" charset="0"/>
                <a:ea typeface="ＭＳ Ｐゴシック" charset="-128"/>
                <a:cs typeface="Arial" pitchFamily="34" charset="0"/>
                <a:sym typeface="Symbol"/>
              </a:rPr>
              <a:t></a:t>
            </a:r>
            <a:r>
              <a:rPr kumimoji="1" lang="en-US" altLang="ja-JP" sz="1800" b="1" i="1" u="none" strike="noStrike" kern="1200" cap="none" spc="0" normalizeH="0" baseline="0" noProof="0" dirty="0" smtClean="0">
                <a:ln>
                  <a:noFill/>
                </a:ln>
                <a:solidFill>
                  <a:srgbClr val="000000"/>
                </a:solidFill>
                <a:effectLst/>
                <a:uLnTx/>
                <a:uFillTx/>
                <a:latin typeface="Arial" pitchFamily="34" charset="0"/>
                <a:ea typeface="ＭＳ Ｐゴシック" charset="-128"/>
                <a:cs typeface="Arial" pitchFamily="34" charset="0"/>
                <a:sym typeface="Wingdings" panose="05000000000000000000" pitchFamily="2" charset="2"/>
              </a:rPr>
              <a:t>T</a:t>
            </a:r>
            <a:r>
              <a:rPr kumimoji="1" lang="en-US" altLang="ja-JP" sz="1800" b="1" i="0" u="none" strike="noStrike" kern="1200" cap="none" spc="0" normalizeH="0" baseline="0" noProof="0" dirty="0" smtClean="0">
                <a:ln>
                  <a:noFill/>
                </a:ln>
                <a:solidFill>
                  <a:srgbClr val="000000"/>
                </a:solidFill>
                <a:effectLst/>
                <a:uLnTx/>
                <a:uFillTx/>
                <a:latin typeface="Arial" pitchFamily="34" charset="0"/>
                <a:ea typeface="ＭＳ Ｐゴシック" charset="-128"/>
                <a:cs typeface="Arial" pitchFamily="34" charset="0"/>
                <a:sym typeface="Wingdings" panose="05000000000000000000" pitchFamily="2" charset="2"/>
              </a:rPr>
              <a:t>〉 </a:t>
            </a:r>
            <a:r>
              <a:rPr kumimoji="1" lang="en-US" altLang="ja-JP" sz="1800" b="1" i="0" u="none" strike="noStrike" kern="1200" cap="none" spc="0" normalizeH="0" baseline="0" noProof="0" dirty="0">
                <a:ln>
                  <a:noFill/>
                </a:ln>
                <a:solidFill>
                  <a:srgbClr val="000000"/>
                </a:solidFill>
                <a:effectLst/>
                <a:uLnTx/>
                <a:uFillTx/>
                <a:latin typeface="Arial" pitchFamily="34" charset="0"/>
                <a:ea typeface="ＭＳ Ｐゴシック" charset="-128"/>
                <a:cs typeface="Arial" pitchFamily="34" charset="0"/>
                <a:sym typeface="Wingdings" panose="05000000000000000000" pitchFamily="2" charset="2"/>
              </a:rPr>
              <a:t>~</a:t>
            </a:r>
            <a:r>
              <a:rPr kumimoji="1" lang="en-US" altLang="ja-JP" sz="1800" b="1" i="0" u="none" strike="noStrike" kern="1200" cap="none" spc="0" normalizeH="0" baseline="0" noProof="0" dirty="0" smtClean="0">
                <a:ln>
                  <a:noFill/>
                </a:ln>
                <a:solidFill>
                  <a:srgbClr val="000000"/>
                </a:solidFill>
                <a:effectLst/>
                <a:uLnTx/>
                <a:uFillTx/>
                <a:latin typeface="Arial" pitchFamily="34" charset="0"/>
                <a:ea typeface="ＭＳ Ｐゴシック" charset="-128"/>
                <a:cs typeface="Arial" pitchFamily="34" charset="0"/>
                <a:sym typeface="Wingdings" panose="05000000000000000000" pitchFamily="2" charset="2"/>
              </a:rPr>
              <a:t> 0</a:t>
            </a:r>
            <a:endParaRPr kumimoji="1" lang="ja-JP" altLang="en-US" sz="1800" b="1" i="0" u="none" strike="noStrike" kern="1200" cap="none" spc="0" normalizeH="0" baseline="0" noProof="0" dirty="0">
              <a:ln>
                <a:noFill/>
              </a:ln>
              <a:solidFill>
                <a:srgbClr val="000000"/>
              </a:solidFill>
              <a:effectLst/>
              <a:uLnTx/>
              <a:uFillTx/>
              <a:latin typeface="Arial" pitchFamily="34" charset="0"/>
              <a:ea typeface="ＭＳ Ｐゴシック" charset="-128"/>
              <a:cs typeface="Arial" pitchFamily="34" charset="0"/>
            </a:endParaRPr>
          </a:p>
        </p:txBody>
      </p:sp>
      <p:sp>
        <p:nvSpPr>
          <p:cNvPr id="66" name="テキスト ボックス 65"/>
          <p:cNvSpPr txBox="1"/>
          <p:nvPr/>
        </p:nvSpPr>
        <p:spPr>
          <a:xfrm>
            <a:off x="5245771" y="6011996"/>
            <a:ext cx="1162498" cy="369332"/>
          </a:xfrm>
          <a:prstGeom prst="rect">
            <a:avLst/>
          </a:prstGeom>
          <a:solidFill>
            <a:schemeClr val="bg1"/>
          </a:solid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en-US" altLang="ja-JP" sz="1800" b="1" i="0" u="none" strike="noStrike" kern="1200" cap="none" spc="0" normalizeH="0" baseline="0" noProof="0" dirty="0" smtClean="0">
                <a:ln>
                  <a:noFill/>
                </a:ln>
                <a:solidFill>
                  <a:srgbClr val="000000"/>
                </a:solidFill>
                <a:effectLst/>
                <a:uLnTx/>
                <a:uFillTx/>
                <a:latin typeface="Arial" pitchFamily="34" charset="0"/>
                <a:ea typeface="ＭＳ Ｐゴシック" charset="-128"/>
                <a:cs typeface="Arial" pitchFamily="34" charset="0"/>
                <a:sym typeface="Wingdings" panose="05000000000000000000" pitchFamily="2" charset="2"/>
              </a:rPr>
              <a:t>〈</a:t>
            </a:r>
            <a:r>
              <a:rPr kumimoji="1" lang="en-US" altLang="ja-JP" sz="1800" b="1" i="1" u="none" strike="noStrike" kern="1200" cap="none" spc="0" normalizeH="0" baseline="0" noProof="0" dirty="0" smtClean="0">
                <a:ln>
                  <a:noFill/>
                </a:ln>
                <a:solidFill>
                  <a:srgbClr val="000000"/>
                </a:solidFill>
                <a:effectLst/>
                <a:uLnTx/>
                <a:uFillTx/>
                <a:latin typeface="Arial" pitchFamily="34" charset="0"/>
                <a:ea typeface="ＭＳ Ｐゴシック" charset="-128"/>
                <a:cs typeface="Arial" pitchFamily="34" charset="0"/>
                <a:sym typeface="Wingdings" panose="05000000000000000000" pitchFamily="2" charset="2"/>
              </a:rPr>
              <a:t>S</a:t>
            </a:r>
            <a:r>
              <a:rPr kumimoji="1" lang="en-US" altLang="ja-JP" sz="1800" b="1" i="1" u="none" strike="noStrike" kern="1200" cap="none" spc="0" normalizeH="0" baseline="0" noProof="0" dirty="0" smtClean="0">
                <a:ln>
                  <a:noFill/>
                </a:ln>
                <a:solidFill>
                  <a:srgbClr val="000000"/>
                </a:solidFill>
                <a:effectLst/>
                <a:uLnTx/>
                <a:uFillTx/>
                <a:latin typeface="Arial" pitchFamily="34" charset="0"/>
                <a:ea typeface="ＭＳ Ｐゴシック" charset="-128"/>
                <a:cs typeface="Arial" pitchFamily="34" charset="0"/>
                <a:sym typeface="Symbol"/>
              </a:rPr>
              <a:t></a:t>
            </a:r>
            <a:r>
              <a:rPr kumimoji="1" lang="en-US" altLang="ja-JP" sz="1800" b="1" i="1" u="none" strike="noStrike" kern="1200" cap="none" spc="0" normalizeH="0" baseline="0" noProof="0" dirty="0" smtClean="0">
                <a:ln>
                  <a:noFill/>
                </a:ln>
                <a:solidFill>
                  <a:srgbClr val="000000"/>
                </a:solidFill>
                <a:effectLst/>
                <a:uLnTx/>
                <a:uFillTx/>
                <a:latin typeface="Arial" pitchFamily="34" charset="0"/>
                <a:ea typeface="ＭＳ Ｐゴシック" charset="-128"/>
                <a:cs typeface="Arial" pitchFamily="34" charset="0"/>
                <a:sym typeface="Wingdings" panose="05000000000000000000" pitchFamily="2" charset="2"/>
              </a:rPr>
              <a:t>T</a:t>
            </a:r>
            <a:r>
              <a:rPr kumimoji="1" lang="en-US" altLang="ja-JP" sz="1800" b="1" i="0" u="none" strike="noStrike" kern="1200" cap="none" spc="0" normalizeH="0" baseline="0" noProof="0" dirty="0" smtClean="0">
                <a:ln>
                  <a:noFill/>
                </a:ln>
                <a:solidFill>
                  <a:srgbClr val="000000"/>
                </a:solidFill>
                <a:effectLst/>
                <a:uLnTx/>
                <a:uFillTx/>
                <a:latin typeface="Arial" pitchFamily="34" charset="0"/>
                <a:ea typeface="ＭＳ Ｐゴシック" charset="-128"/>
                <a:cs typeface="Arial" pitchFamily="34" charset="0"/>
                <a:sym typeface="Wingdings" panose="05000000000000000000" pitchFamily="2" charset="2"/>
              </a:rPr>
              <a:t>〉 </a:t>
            </a:r>
            <a:r>
              <a:rPr kumimoji="1" lang="en-US" altLang="ja-JP" sz="1800" b="1" i="0" u="none" strike="noStrike" kern="1200" cap="none" spc="0" normalizeH="0" baseline="0" noProof="0" dirty="0">
                <a:ln>
                  <a:noFill/>
                </a:ln>
                <a:solidFill>
                  <a:srgbClr val="000000"/>
                </a:solidFill>
                <a:effectLst/>
                <a:uLnTx/>
                <a:uFillTx/>
                <a:latin typeface="Arial" pitchFamily="34" charset="0"/>
                <a:ea typeface="ＭＳ Ｐゴシック" charset="-128"/>
                <a:cs typeface="Arial" pitchFamily="34" charset="0"/>
                <a:sym typeface="Wingdings" panose="05000000000000000000" pitchFamily="2" charset="2"/>
              </a:rPr>
              <a:t>~</a:t>
            </a:r>
            <a:r>
              <a:rPr kumimoji="1" lang="en-US" altLang="ja-JP" sz="1800" b="1" i="0" u="none" strike="noStrike" kern="1200" cap="none" spc="0" normalizeH="0" baseline="0" noProof="0" dirty="0" smtClean="0">
                <a:ln>
                  <a:noFill/>
                </a:ln>
                <a:solidFill>
                  <a:srgbClr val="000000"/>
                </a:solidFill>
                <a:effectLst/>
                <a:uLnTx/>
                <a:uFillTx/>
                <a:latin typeface="Arial" pitchFamily="34" charset="0"/>
                <a:ea typeface="ＭＳ Ｐゴシック" charset="-128"/>
                <a:cs typeface="Arial" pitchFamily="34" charset="0"/>
                <a:sym typeface="Wingdings" panose="05000000000000000000" pitchFamily="2" charset="2"/>
              </a:rPr>
              <a:t> 0</a:t>
            </a:r>
            <a:endParaRPr kumimoji="1" lang="ja-JP" altLang="en-US" sz="1800" b="1" i="0" u="none" strike="noStrike" kern="1200" cap="none" spc="0" normalizeH="0" baseline="0" noProof="0" dirty="0">
              <a:ln>
                <a:noFill/>
              </a:ln>
              <a:solidFill>
                <a:srgbClr val="000000"/>
              </a:solidFill>
              <a:effectLst/>
              <a:uLnTx/>
              <a:uFillTx/>
              <a:latin typeface="Arial" pitchFamily="34" charset="0"/>
              <a:ea typeface="ＭＳ Ｐゴシック" charset="-128"/>
              <a:cs typeface="Arial" pitchFamily="34" charset="0"/>
            </a:endParaRPr>
          </a:p>
        </p:txBody>
      </p:sp>
      <p:cxnSp>
        <p:nvCxnSpPr>
          <p:cNvPr id="68" name="直線矢印コネクタ 67"/>
          <p:cNvCxnSpPr/>
          <p:nvPr/>
        </p:nvCxnSpPr>
        <p:spPr bwMode="auto">
          <a:xfrm>
            <a:off x="683568" y="4427764"/>
            <a:ext cx="0" cy="811510"/>
          </a:xfrm>
          <a:prstGeom prst="straightConnector1">
            <a:avLst/>
          </a:prstGeom>
          <a:noFill/>
          <a:ln w="28575" cap="flat" cmpd="sng" algn="ctr">
            <a:solidFill>
              <a:schemeClr val="tx1"/>
            </a:solidFill>
            <a:prstDash val="solid"/>
            <a:round/>
            <a:headEnd type="triangle" w="med" len="med"/>
            <a:tailEnd type="triangle" w="med" len="med"/>
          </a:ln>
          <a:effectLst/>
        </p:spPr>
      </p:cxnSp>
      <p:sp>
        <p:nvSpPr>
          <p:cNvPr id="69" name="正方形/長方形 68"/>
          <p:cNvSpPr/>
          <p:nvPr/>
        </p:nvSpPr>
        <p:spPr>
          <a:xfrm rot="10800000" flipV="1">
            <a:off x="2578056" y="3380996"/>
            <a:ext cx="625792" cy="307777"/>
          </a:xfrm>
          <a:prstGeom prst="rect">
            <a:avLst/>
          </a:prstGeom>
        </p:spPr>
        <p:txBody>
          <a:bodyPr wrap="square" lIns="0" tIns="0" rIns="0" bIns="0">
            <a:spAutoFit/>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en-US" altLang="ja-JP" sz="2000" b="0" i="0" u="none" strike="noStrike" kern="1200" cap="none" spc="0" normalizeH="0" baseline="0" noProof="0" dirty="0" smtClean="0">
                <a:ln>
                  <a:noFill/>
                </a:ln>
                <a:solidFill>
                  <a:srgbClr val="800080"/>
                </a:solidFill>
                <a:effectLst/>
                <a:uLnTx/>
                <a:uFillTx/>
                <a:latin typeface="Arial" pitchFamily="34" charset="0"/>
                <a:ea typeface="ＭＳ Ｐゴシック" pitchFamily="50" charset="-128"/>
                <a:cs typeface="Arial" pitchFamily="34" charset="0"/>
                <a:sym typeface="Wingdings" panose="05000000000000000000" pitchFamily="2" charset="2"/>
              </a:rPr>
              <a:t>〈</a:t>
            </a:r>
            <a:r>
              <a:rPr kumimoji="1" lang="en-US" altLang="ja-JP" sz="2000" b="1" i="1" u="none" strike="noStrike" kern="1200" cap="none" spc="0" normalizeH="0" baseline="0" noProof="0" dirty="0" smtClean="0">
                <a:ln>
                  <a:noFill/>
                </a:ln>
                <a:solidFill>
                  <a:srgbClr val="800080"/>
                </a:solidFill>
                <a:effectLst/>
                <a:uLnTx/>
                <a:uFillTx/>
                <a:latin typeface="Arial" pitchFamily="34" charset="0"/>
                <a:ea typeface="ＭＳ Ｐゴシック" pitchFamily="50" charset="-128"/>
                <a:cs typeface="Arial" pitchFamily="34" charset="0"/>
                <a:sym typeface="Wingdings" panose="05000000000000000000" pitchFamily="2" charset="2"/>
              </a:rPr>
              <a:t>T</a:t>
            </a:r>
            <a:r>
              <a:rPr kumimoji="1" lang="en-US" altLang="ja-JP" sz="2000" b="0" i="0" u="none" strike="noStrike" kern="1200" cap="none" spc="0" normalizeH="0" baseline="0" noProof="0" dirty="0" smtClean="0">
                <a:ln>
                  <a:noFill/>
                </a:ln>
                <a:solidFill>
                  <a:srgbClr val="800080"/>
                </a:solidFill>
                <a:effectLst/>
                <a:uLnTx/>
                <a:uFillTx/>
                <a:latin typeface="Arial" pitchFamily="34" charset="0"/>
                <a:ea typeface="ＭＳ Ｐゴシック" pitchFamily="50" charset="-128"/>
                <a:cs typeface="Arial" pitchFamily="34" charset="0"/>
                <a:sym typeface="Wingdings" panose="05000000000000000000" pitchFamily="2" charset="2"/>
              </a:rPr>
              <a:t>〉</a:t>
            </a:r>
            <a:endParaRPr kumimoji="1" lang="ja-JP" altLang="en-US" sz="2000" b="0" i="0" u="none" strike="noStrike" kern="1200" cap="none" spc="0" normalizeH="0" baseline="0" noProof="0" dirty="0">
              <a:ln>
                <a:noFill/>
              </a:ln>
              <a:solidFill>
                <a:srgbClr val="000000"/>
              </a:solidFill>
              <a:effectLst/>
              <a:uLnTx/>
              <a:uFillTx/>
              <a:latin typeface="Arial" charset="0"/>
              <a:ea typeface="ＭＳ Ｐゴシック" pitchFamily="50" charset="-128"/>
              <a:cs typeface="+mn-cs"/>
            </a:endParaRPr>
          </a:p>
        </p:txBody>
      </p:sp>
      <p:sp>
        <p:nvSpPr>
          <p:cNvPr id="70" name="右矢印 69"/>
          <p:cNvSpPr/>
          <p:nvPr/>
        </p:nvSpPr>
        <p:spPr>
          <a:xfrm rot="5400000" flipH="1">
            <a:off x="2606021" y="3918776"/>
            <a:ext cx="383328" cy="118800"/>
          </a:xfrm>
          <a:prstGeom prst="rightArrow">
            <a:avLst>
              <a:gd name="adj1" fmla="val 50000"/>
              <a:gd name="adj2" fmla="val 136116"/>
            </a:avLst>
          </a:prstGeom>
          <a:solidFill>
            <a:srgbClr val="FF00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1600" b="0" i="0" u="none" strike="noStrike" kern="1200" cap="none" spc="0" normalizeH="0" baseline="0" noProof="0">
              <a:ln>
                <a:noFill/>
              </a:ln>
              <a:solidFill>
                <a:srgbClr val="002060"/>
              </a:solidFill>
              <a:effectLst/>
              <a:uLnTx/>
              <a:uFillTx/>
              <a:latin typeface="Times New Roman"/>
              <a:ea typeface="ＭＳ Ｐゴシック"/>
              <a:cs typeface="+mn-cs"/>
            </a:endParaRPr>
          </a:p>
        </p:txBody>
      </p:sp>
      <p:sp>
        <p:nvSpPr>
          <p:cNvPr id="77" name="右矢印 76"/>
          <p:cNvSpPr/>
          <p:nvPr/>
        </p:nvSpPr>
        <p:spPr>
          <a:xfrm flipH="1" flipV="1">
            <a:off x="8388488" y="4040181"/>
            <a:ext cx="576000" cy="108000"/>
          </a:xfrm>
          <a:prstGeom prst="rightArrow">
            <a:avLst>
              <a:gd name="adj1" fmla="val 50000"/>
              <a:gd name="adj2" fmla="val 136116"/>
            </a:avLst>
          </a:prstGeom>
          <a:solidFill>
            <a:srgbClr val="FF00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1600" b="0" i="0" u="none" strike="noStrike" kern="1200" cap="none" spc="0" normalizeH="0" baseline="0" noProof="0">
              <a:ln>
                <a:noFill/>
              </a:ln>
              <a:solidFill>
                <a:srgbClr val="002060"/>
              </a:solidFill>
              <a:effectLst/>
              <a:uLnTx/>
              <a:uFillTx/>
              <a:latin typeface="Times New Roman"/>
              <a:ea typeface="ＭＳ Ｐゴシック"/>
              <a:cs typeface="+mn-cs"/>
            </a:endParaRPr>
          </a:p>
        </p:txBody>
      </p:sp>
      <p:sp>
        <p:nvSpPr>
          <p:cNvPr id="81" name="右矢印 80"/>
          <p:cNvSpPr/>
          <p:nvPr/>
        </p:nvSpPr>
        <p:spPr>
          <a:xfrm rot="10800000" flipH="1">
            <a:off x="8454278" y="5433235"/>
            <a:ext cx="510210" cy="108000"/>
          </a:xfrm>
          <a:prstGeom prst="rightArrow">
            <a:avLst>
              <a:gd name="adj1" fmla="val 50000"/>
              <a:gd name="adj2" fmla="val 136116"/>
            </a:avLst>
          </a:prstGeom>
          <a:solidFill>
            <a:srgbClr val="FF00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1600" b="0" i="0" u="none" strike="noStrike" kern="1200" cap="none" spc="0" normalizeH="0" baseline="0" noProof="0">
              <a:ln>
                <a:noFill/>
              </a:ln>
              <a:solidFill>
                <a:srgbClr val="002060"/>
              </a:solidFill>
              <a:effectLst/>
              <a:uLnTx/>
              <a:uFillTx/>
              <a:latin typeface="Times New Roman"/>
              <a:ea typeface="ＭＳ Ｐゴシック"/>
              <a:cs typeface="+mn-cs"/>
            </a:endParaRPr>
          </a:p>
        </p:txBody>
      </p:sp>
      <p:sp>
        <p:nvSpPr>
          <p:cNvPr id="82" name="右矢印 81"/>
          <p:cNvSpPr/>
          <p:nvPr/>
        </p:nvSpPr>
        <p:spPr>
          <a:xfrm rot="960000" flipH="1">
            <a:off x="6970987" y="4037527"/>
            <a:ext cx="518400" cy="108000"/>
          </a:xfrm>
          <a:prstGeom prst="rightArrow">
            <a:avLst>
              <a:gd name="adj1" fmla="val 50000"/>
              <a:gd name="adj2" fmla="val 136116"/>
            </a:avLst>
          </a:prstGeom>
          <a:solidFill>
            <a:srgbClr val="FF00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1600" b="0" i="0" u="none" strike="noStrike" kern="1200" cap="none" spc="0" normalizeH="0" baseline="0" noProof="0">
              <a:ln>
                <a:noFill/>
              </a:ln>
              <a:solidFill>
                <a:srgbClr val="002060"/>
              </a:solidFill>
              <a:effectLst/>
              <a:uLnTx/>
              <a:uFillTx/>
              <a:latin typeface="Times New Roman"/>
              <a:ea typeface="ＭＳ Ｐゴシック"/>
              <a:cs typeface="+mn-cs"/>
            </a:endParaRPr>
          </a:p>
        </p:txBody>
      </p:sp>
      <p:sp>
        <p:nvSpPr>
          <p:cNvPr id="83" name="右矢印 82"/>
          <p:cNvSpPr/>
          <p:nvPr/>
        </p:nvSpPr>
        <p:spPr>
          <a:xfrm rot="15240000" flipH="1">
            <a:off x="4099678" y="5516133"/>
            <a:ext cx="471273" cy="98182"/>
          </a:xfrm>
          <a:prstGeom prst="rightArrow">
            <a:avLst>
              <a:gd name="adj1" fmla="val 50000"/>
              <a:gd name="adj2" fmla="val 136116"/>
            </a:avLst>
          </a:prstGeom>
          <a:solidFill>
            <a:srgbClr val="FF00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1600" b="0" i="0" u="none" strike="noStrike" kern="1200" cap="none" spc="0" normalizeH="0" baseline="0" noProof="0">
              <a:ln>
                <a:noFill/>
              </a:ln>
              <a:solidFill>
                <a:srgbClr val="002060"/>
              </a:solidFill>
              <a:effectLst/>
              <a:uLnTx/>
              <a:uFillTx/>
              <a:latin typeface="Times New Roman"/>
              <a:ea typeface="ＭＳ Ｐゴシック"/>
              <a:cs typeface="+mn-cs"/>
            </a:endParaRPr>
          </a:p>
        </p:txBody>
      </p:sp>
      <p:sp>
        <p:nvSpPr>
          <p:cNvPr id="84" name="右矢印 83"/>
          <p:cNvSpPr/>
          <p:nvPr/>
        </p:nvSpPr>
        <p:spPr>
          <a:xfrm rot="13260000" flipH="1">
            <a:off x="6843189" y="5439513"/>
            <a:ext cx="381600" cy="108000"/>
          </a:xfrm>
          <a:prstGeom prst="rightArrow">
            <a:avLst>
              <a:gd name="adj1" fmla="val 50000"/>
              <a:gd name="adj2" fmla="val 136116"/>
            </a:avLst>
          </a:prstGeom>
          <a:solidFill>
            <a:srgbClr val="FF00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1600" b="0" i="0" u="none" strike="noStrike" kern="1200" cap="none" spc="0" normalizeH="0" baseline="0" noProof="0">
              <a:ln>
                <a:noFill/>
              </a:ln>
              <a:solidFill>
                <a:srgbClr val="002060"/>
              </a:solidFill>
              <a:effectLst/>
              <a:uLnTx/>
              <a:uFillTx/>
              <a:latin typeface="Times New Roman"/>
              <a:ea typeface="ＭＳ Ｐゴシック"/>
              <a:cs typeface="+mn-cs"/>
            </a:endParaRPr>
          </a:p>
        </p:txBody>
      </p:sp>
      <p:sp>
        <p:nvSpPr>
          <p:cNvPr id="85" name="右矢印 84"/>
          <p:cNvSpPr/>
          <p:nvPr/>
        </p:nvSpPr>
        <p:spPr>
          <a:xfrm rot="2940000" flipH="1">
            <a:off x="4187091" y="3948132"/>
            <a:ext cx="381600" cy="108000"/>
          </a:xfrm>
          <a:prstGeom prst="rightArrow">
            <a:avLst>
              <a:gd name="adj1" fmla="val 50000"/>
              <a:gd name="adj2" fmla="val 136116"/>
            </a:avLst>
          </a:prstGeom>
          <a:solidFill>
            <a:srgbClr val="FF00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1600" b="0" i="0" u="none" strike="noStrike" kern="1200" cap="none" spc="0" normalizeH="0" baseline="0" noProof="0">
              <a:ln>
                <a:noFill/>
              </a:ln>
              <a:solidFill>
                <a:srgbClr val="002060"/>
              </a:solidFill>
              <a:effectLst/>
              <a:uLnTx/>
              <a:uFillTx/>
              <a:latin typeface="Times New Roman"/>
              <a:ea typeface="ＭＳ Ｐゴシック"/>
              <a:cs typeface="+mn-cs"/>
            </a:endParaRPr>
          </a:p>
        </p:txBody>
      </p:sp>
      <p:sp>
        <p:nvSpPr>
          <p:cNvPr id="87" name="右矢印 86"/>
          <p:cNvSpPr/>
          <p:nvPr/>
        </p:nvSpPr>
        <p:spPr>
          <a:xfrm rot="1620000" flipH="1">
            <a:off x="5622855" y="3982132"/>
            <a:ext cx="453600" cy="108000"/>
          </a:xfrm>
          <a:prstGeom prst="rightArrow">
            <a:avLst>
              <a:gd name="adj1" fmla="val 50000"/>
              <a:gd name="adj2" fmla="val 136116"/>
            </a:avLst>
          </a:prstGeom>
          <a:solidFill>
            <a:srgbClr val="FF00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1600" b="0" i="0" u="none" strike="noStrike" kern="1200" cap="none" spc="0" normalizeH="0" baseline="0" noProof="0">
              <a:ln>
                <a:noFill/>
              </a:ln>
              <a:solidFill>
                <a:srgbClr val="002060"/>
              </a:solidFill>
              <a:effectLst/>
              <a:uLnTx/>
              <a:uFillTx/>
              <a:latin typeface="Times New Roman"/>
              <a:ea typeface="ＭＳ Ｐゴシック"/>
              <a:cs typeface="+mn-cs"/>
            </a:endParaRPr>
          </a:p>
        </p:txBody>
      </p:sp>
      <p:sp>
        <p:nvSpPr>
          <p:cNvPr id="88" name="右矢印 87"/>
          <p:cNvSpPr/>
          <p:nvPr/>
        </p:nvSpPr>
        <p:spPr>
          <a:xfrm rot="14580000" flipH="1">
            <a:off x="5547306" y="5511404"/>
            <a:ext cx="453600" cy="108000"/>
          </a:xfrm>
          <a:prstGeom prst="rightArrow">
            <a:avLst>
              <a:gd name="adj1" fmla="val 50000"/>
              <a:gd name="adj2" fmla="val 136116"/>
            </a:avLst>
          </a:prstGeom>
          <a:solidFill>
            <a:srgbClr val="FF00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1600" b="0" i="0" u="none" strike="noStrike" kern="1200" cap="none" spc="0" normalizeH="0" baseline="0" noProof="0">
              <a:ln>
                <a:noFill/>
              </a:ln>
              <a:solidFill>
                <a:srgbClr val="002060"/>
              </a:solidFill>
              <a:effectLst/>
              <a:uLnTx/>
              <a:uFillTx/>
              <a:latin typeface="Times New Roman"/>
              <a:ea typeface="ＭＳ Ｐゴシック"/>
              <a:cs typeface="+mn-cs"/>
            </a:endParaRPr>
          </a:p>
        </p:txBody>
      </p:sp>
      <p:sp>
        <p:nvSpPr>
          <p:cNvPr id="90" name="正方形/長方形 89"/>
          <p:cNvSpPr/>
          <p:nvPr/>
        </p:nvSpPr>
        <p:spPr>
          <a:xfrm>
            <a:off x="2555776" y="4965172"/>
            <a:ext cx="413575" cy="307777"/>
          </a:xfrm>
          <a:prstGeom prst="rect">
            <a:avLst/>
          </a:prstGeom>
        </p:spPr>
        <p:txBody>
          <a:bodyPr wrap="none" lIns="0" tIns="0" rIns="0" bIns="0">
            <a:spAutoFit/>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en-US" altLang="ja-JP" sz="2000" b="0" i="0" u="none" strike="noStrike" kern="1200" cap="none" spc="0" normalizeH="0" baseline="0" noProof="0" dirty="0" smtClean="0">
                <a:ln>
                  <a:noFill/>
                </a:ln>
                <a:solidFill>
                  <a:srgbClr val="800080"/>
                </a:solidFill>
                <a:effectLst/>
                <a:uLnTx/>
                <a:uFillTx/>
                <a:latin typeface="Arial" pitchFamily="34" charset="0"/>
                <a:ea typeface="ＭＳ Ｐゴシック" pitchFamily="50" charset="-128"/>
                <a:cs typeface="Arial" pitchFamily="34" charset="0"/>
                <a:sym typeface="Wingdings" panose="05000000000000000000" pitchFamily="2" charset="2"/>
              </a:rPr>
              <a:t>〈</a:t>
            </a:r>
            <a:r>
              <a:rPr kumimoji="1" lang="en-US" altLang="ja-JP" sz="2000" b="1" i="1" u="none" strike="noStrike" kern="1200" cap="none" spc="0" normalizeH="0" baseline="0" noProof="0" dirty="0" smtClean="0">
                <a:ln>
                  <a:noFill/>
                </a:ln>
                <a:solidFill>
                  <a:srgbClr val="800080"/>
                </a:solidFill>
                <a:effectLst/>
                <a:uLnTx/>
                <a:uFillTx/>
                <a:latin typeface="Arial" pitchFamily="34" charset="0"/>
                <a:ea typeface="ＭＳ Ｐゴシック" pitchFamily="50" charset="-128"/>
                <a:cs typeface="Arial" pitchFamily="34" charset="0"/>
                <a:sym typeface="Wingdings" panose="05000000000000000000" pitchFamily="2" charset="2"/>
              </a:rPr>
              <a:t>T</a:t>
            </a:r>
            <a:r>
              <a:rPr kumimoji="1" lang="en-US" altLang="ja-JP" sz="2000" b="0" i="0" u="none" strike="noStrike" kern="1200" cap="none" spc="0" normalizeH="0" baseline="0" noProof="0" dirty="0" smtClean="0">
                <a:ln>
                  <a:noFill/>
                </a:ln>
                <a:solidFill>
                  <a:srgbClr val="800080"/>
                </a:solidFill>
                <a:effectLst/>
                <a:uLnTx/>
                <a:uFillTx/>
                <a:latin typeface="Arial" pitchFamily="34" charset="0"/>
                <a:ea typeface="ＭＳ Ｐゴシック" pitchFamily="50" charset="-128"/>
                <a:cs typeface="Arial" pitchFamily="34" charset="0"/>
                <a:sym typeface="Wingdings" panose="05000000000000000000" pitchFamily="2" charset="2"/>
              </a:rPr>
              <a:t>〉</a:t>
            </a:r>
            <a:endParaRPr kumimoji="1" lang="ja-JP" altLang="en-US" sz="2000" b="0" i="0" u="none" strike="noStrike" kern="1200" cap="none" spc="0" normalizeH="0" baseline="0" noProof="0" dirty="0">
              <a:ln>
                <a:noFill/>
              </a:ln>
              <a:solidFill>
                <a:srgbClr val="000000"/>
              </a:solidFill>
              <a:effectLst/>
              <a:uLnTx/>
              <a:uFillTx/>
              <a:latin typeface="Arial" charset="0"/>
              <a:ea typeface="ＭＳ Ｐゴシック" pitchFamily="50" charset="-128"/>
              <a:cs typeface="+mn-cs"/>
            </a:endParaRPr>
          </a:p>
        </p:txBody>
      </p:sp>
      <p:sp>
        <p:nvSpPr>
          <p:cNvPr id="91" name="右矢印 90"/>
          <p:cNvSpPr/>
          <p:nvPr/>
        </p:nvSpPr>
        <p:spPr>
          <a:xfrm rot="16200000" flipH="1" flipV="1">
            <a:off x="2567528" y="5506196"/>
            <a:ext cx="383328" cy="118800"/>
          </a:xfrm>
          <a:prstGeom prst="rightArrow">
            <a:avLst>
              <a:gd name="adj1" fmla="val 50000"/>
              <a:gd name="adj2" fmla="val 136116"/>
            </a:avLst>
          </a:prstGeom>
          <a:solidFill>
            <a:srgbClr val="FF00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1600" b="0" i="0" u="none" strike="noStrike" kern="1200" cap="none" spc="0" normalizeH="0" baseline="0" noProof="0">
              <a:ln>
                <a:noFill/>
              </a:ln>
              <a:solidFill>
                <a:srgbClr val="002060"/>
              </a:solidFill>
              <a:effectLst/>
              <a:uLnTx/>
              <a:uFillTx/>
              <a:latin typeface="Times New Roman"/>
              <a:ea typeface="ＭＳ Ｐゴシック"/>
              <a:cs typeface="+mn-cs"/>
            </a:endParaRPr>
          </a:p>
        </p:txBody>
      </p:sp>
      <p:sp>
        <p:nvSpPr>
          <p:cNvPr id="100" name="テキスト ボックス 99"/>
          <p:cNvSpPr txBox="1"/>
          <p:nvPr/>
        </p:nvSpPr>
        <p:spPr>
          <a:xfrm>
            <a:off x="2012954" y="2318341"/>
            <a:ext cx="540533" cy="400110"/>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en-US" altLang="ja-JP" sz="2000" b="1" i="1" u="none" strike="noStrike" kern="1200" cap="none" spc="0" normalizeH="0" baseline="0" noProof="0" dirty="0" err="1" smtClean="0">
                <a:ln>
                  <a:noFill/>
                </a:ln>
                <a:solidFill>
                  <a:srgbClr val="6600CC"/>
                </a:solidFill>
                <a:effectLst/>
                <a:uLnTx/>
                <a:uFillTx/>
                <a:latin typeface="Times New Roman"/>
                <a:ea typeface="ＭＳ Ｐゴシック" pitchFamily="50" charset="-128"/>
                <a:cs typeface="+mn-cs"/>
              </a:rPr>
              <a:t>Q</a:t>
            </a:r>
            <a:r>
              <a:rPr kumimoji="1" lang="en-US" altLang="ja-JP" sz="2000" b="1" i="1" u="none" strike="noStrike" kern="1200" cap="none" spc="0" normalizeH="0" baseline="-25000" noProof="0" dirty="0" err="1" smtClean="0">
                <a:ln>
                  <a:noFill/>
                </a:ln>
                <a:solidFill>
                  <a:srgbClr val="6600CC"/>
                </a:solidFill>
                <a:effectLst/>
                <a:uLnTx/>
                <a:uFillTx/>
                <a:latin typeface="Times New Roman"/>
                <a:ea typeface="ＭＳ Ｐゴシック" pitchFamily="50" charset="-128"/>
                <a:cs typeface="+mn-cs"/>
              </a:rPr>
              <a:t>xx</a:t>
            </a:r>
            <a:endParaRPr kumimoji="1" lang="ja-JP" altLang="en-US" sz="2000" b="1" i="1" u="none" strike="noStrike" kern="1200" cap="none" spc="0" normalizeH="0" baseline="-25000" noProof="0" dirty="0">
              <a:ln>
                <a:noFill/>
              </a:ln>
              <a:solidFill>
                <a:srgbClr val="6600CC"/>
              </a:solidFill>
              <a:effectLst/>
              <a:uLnTx/>
              <a:uFillTx/>
              <a:latin typeface="Times New Roman"/>
              <a:ea typeface="ＭＳ Ｐゴシック" pitchFamily="50" charset="-128"/>
              <a:cs typeface="+mn-cs"/>
            </a:endParaRPr>
          </a:p>
        </p:txBody>
      </p:sp>
      <p:sp>
        <p:nvSpPr>
          <p:cNvPr id="101" name="テキスト ボックス 100"/>
          <p:cNvSpPr txBox="1"/>
          <p:nvPr/>
        </p:nvSpPr>
        <p:spPr>
          <a:xfrm>
            <a:off x="3775795" y="2318341"/>
            <a:ext cx="521297" cy="400110"/>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en-US" altLang="ja-JP" sz="2000" b="1" i="1" u="none" strike="noStrike" kern="1200" cap="none" spc="0" normalizeH="0" baseline="0" noProof="0" dirty="0" err="1" smtClean="0">
                <a:ln>
                  <a:noFill/>
                </a:ln>
                <a:solidFill>
                  <a:srgbClr val="6600CC"/>
                </a:solidFill>
                <a:effectLst/>
                <a:uLnTx/>
                <a:uFillTx/>
                <a:latin typeface="Times New Roman"/>
                <a:ea typeface="ＭＳ Ｐゴシック" pitchFamily="50" charset="-128"/>
                <a:cs typeface="+mn-cs"/>
              </a:rPr>
              <a:t>Q</a:t>
            </a:r>
            <a:r>
              <a:rPr kumimoji="1" lang="en-US" altLang="ja-JP" sz="2000" b="1" i="1" u="none" strike="noStrike" kern="1200" cap="none" spc="0" normalizeH="0" baseline="-25000" noProof="0" dirty="0" err="1" smtClean="0">
                <a:ln>
                  <a:noFill/>
                </a:ln>
                <a:solidFill>
                  <a:srgbClr val="6600CC"/>
                </a:solidFill>
                <a:effectLst/>
                <a:uLnTx/>
                <a:uFillTx/>
                <a:latin typeface="Times New Roman"/>
                <a:ea typeface="ＭＳ Ｐゴシック" pitchFamily="50" charset="-128"/>
                <a:cs typeface="+mn-cs"/>
              </a:rPr>
              <a:t>yy</a:t>
            </a:r>
            <a:endParaRPr kumimoji="1" lang="ja-JP" altLang="en-US" sz="2000" b="1" i="1" u="none" strike="noStrike" kern="1200" cap="none" spc="0" normalizeH="0" baseline="-25000" noProof="0" dirty="0">
              <a:ln>
                <a:noFill/>
              </a:ln>
              <a:solidFill>
                <a:srgbClr val="6600CC"/>
              </a:solidFill>
              <a:effectLst/>
              <a:uLnTx/>
              <a:uFillTx/>
              <a:latin typeface="Times New Roman"/>
              <a:ea typeface="ＭＳ Ｐゴシック" pitchFamily="50" charset="-128"/>
              <a:cs typeface="+mn-cs"/>
            </a:endParaRPr>
          </a:p>
        </p:txBody>
      </p:sp>
      <p:sp>
        <p:nvSpPr>
          <p:cNvPr id="108" name="テキスト ボックス 107"/>
          <p:cNvSpPr txBox="1"/>
          <p:nvPr/>
        </p:nvSpPr>
        <p:spPr>
          <a:xfrm>
            <a:off x="5662038" y="2318341"/>
            <a:ext cx="505267" cy="400110"/>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en-US" altLang="ja-JP" sz="2000" b="1" i="1" u="none" strike="noStrike" kern="1200" cap="none" spc="0" normalizeH="0" baseline="0" noProof="0" dirty="0" err="1" smtClean="0">
                <a:ln>
                  <a:noFill/>
                </a:ln>
                <a:solidFill>
                  <a:srgbClr val="6600CC"/>
                </a:solidFill>
                <a:effectLst/>
                <a:uLnTx/>
                <a:uFillTx/>
                <a:latin typeface="Times New Roman"/>
                <a:ea typeface="ＭＳ Ｐゴシック" pitchFamily="50" charset="-128"/>
                <a:cs typeface="+mn-cs"/>
              </a:rPr>
              <a:t>Q</a:t>
            </a:r>
            <a:r>
              <a:rPr kumimoji="1" lang="en-US" altLang="ja-JP" sz="2000" b="1" i="1" u="none" strike="noStrike" kern="1200" cap="none" spc="0" normalizeH="0" baseline="-25000" noProof="0" dirty="0" err="1" smtClean="0">
                <a:ln>
                  <a:noFill/>
                </a:ln>
                <a:solidFill>
                  <a:srgbClr val="6600CC"/>
                </a:solidFill>
                <a:effectLst/>
                <a:uLnTx/>
                <a:uFillTx/>
                <a:latin typeface="Times New Roman"/>
                <a:ea typeface="ＭＳ Ｐゴシック" pitchFamily="50" charset="-128"/>
                <a:cs typeface="+mn-cs"/>
              </a:rPr>
              <a:t>zz</a:t>
            </a:r>
            <a:endParaRPr kumimoji="1" lang="ja-JP" altLang="en-US" sz="2000" b="1" i="1" u="none" strike="noStrike" kern="1200" cap="none" spc="0" normalizeH="0" baseline="-25000" noProof="0" dirty="0">
              <a:ln>
                <a:noFill/>
              </a:ln>
              <a:solidFill>
                <a:srgbClr val="6600CC"/>
              </a:solidFill>
              <a:effectLst/>
              <a:uLnTx/>
              <a:uFillTx/>
              <a:latin typeface="Times New Roman"/>
              <a:ea typeface="ＭＳ Ｐゴシック" pitchFamily="50" charset="-128"/>
              <a:cs typeface="+mn-cs"/>
            </a:endParaRPr>
          </a:p>
        </p:txBody>
      </p:sp>
      <p:cxnSp>
        <p:nvCxnSpPr>
          <p:cNvPr id="109" name="直線コネクタ 108"/>
          <p:cNvCxnSpPr/>
          <p:nvPr/>
        </p:nvCxnSpPr>
        <p:spPr>
          <a:xfrm>
            <a:off x="1917622" y="2363973"/>
            <a:ext cx="677837" cy="0"/>
          </a:xfrm>
          <a:prstGeom prst="line">
            <a:avLst/>
          </a:prstGeom>
          <a:ln w="19050">
            <a:solidFill>
              <a:srgbClr val="6600CC"/>
            </a:solidFill>
          </a:ln>
        </p:spPr>
        <p:style>
          <a:lnRef idx="1">
            <a:schemeClr val="accent1"/>
          </a:lnRef>
          <a:fillRef idx="0">
            <a:schemeClr val="accent1"/>
          </a:fillRef>
          <a:effectRef idx="0">
            <a:schemeClr val="accent1"/>
          </a:effectRef>
          <a:fontRef idx="minor">
            <a:schemeClr val="tx1"/>
          </a:fontRef>
        </p:style>
      </p:cxnSp>
      <p:cxnSp>
        <p:nvCxnSpPr>
          <p:cNvPr id="116" name="直線コネクタ 115"/>
          <p:cNvCxnSpPr/>
          <p:nvPr/>
        </p:nvCxnSpPr>
        <p:spPr>
          <a:xfrm>
            <a:off x="3688057" y="2318341"/>
            <a:ext cx="677837" cy="0"/>
          </a:xfrm>
          <a:prstGeom prst="line">
            <a:avLst/>
          </a:prstGeom>
          <a:ln w="19050">
            <a:solidFill>
              <a:srgbClr val="6600CC"/>
            </a:solidFill>
          </a:ln>
        </p:spPr>
        <p:style>
          <a:lnRef idx="1">
            <a:schemeClr val="accent1"/>
          </a:lnRef>
          <a:fillRef idx="0">
            <a:schemeClr val="accent1"/>
          </a:fillRef>
          <a:effectRef idx="0">
            <a:schemeClr val="accent1"/>
          </a:effectRef>
          <a:fontRef idx="minor">
            <a:schemeClr val="tx1"/>
          </a:fontRef>
        </p:style>
      </p:cxnSp>
      <p:cxnSp>
        <p:nvCxnSpPr>
          <p:cNvPr id="117" name="直線コネクタ 116"/>
          <p:cNvCxnSpPr/>
          <p:nvPr/>
        </p:nvCxnSpPr>
        <p:spPr>
          <a:xfrm>
            <a:off x="5590030" y="2318341"/>
            <a:ext cx="677837" cy="0"/>
          </a:xfrm>
          <a:prstGeom prst="line">
            <a:avLst/>
          </a:prstGeom>
          <a:ln w="19050">
            <a:solidFill>
              <a:srgbClr val="6600CC"/>
            </a:solidFill>
          </a:ln>
        </p:spPr>
        <p:style>
          <a:lnRef idx="1">
            <a:schemeClr val="accent1"/>
          </a:lnRef>
          <a:fillRef idx="0">
            <a:schemeClr val="accent1"/>
          </a:fillRef>
          <a:effectRef idx="0">
            <a:schemeClr val="accent1"/>
          </a:effectRef>
          <a:fontRef idx="minor">
            <a:schemeClr val="tx1"/>
          </a:fontRef>
        </p:style>
      </p:cxnSp>
      <p:sp>
        <p:nvSpPr>
          <p:cNvPr id="119" name="テキスト ボックス 118"/>
          <p:cNvSpPr txBox="1"/>
          <p:nvPr/>
        </p:nvSpPr>
        <p:spPr>
          <a:xfrm>
            <a:off x="6603206" y="2307650"/>
            <a:ext cx="2576346" cy="400110"/>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en-US" altLang="ja-JP" sz="2000" b="1" i="1" u="none" strike="noStrike" kern="1200" cap="none" spc="0" normalizeH="0" baseline="0" noProof="0" dirty="0" smtClean="0">
                <a:ln>
                  <a:noFill/>
                </a:ln>
                <a:solidFill>
                  <a:srgbClr val="6600CC"/>
                </a:solidFill>
                <a:effectLst/>
                <a:uLnTx/>
                <a:uFillTx/>
                <a:latin typeface="Times New Roman"/>
                <a:ea typeface="ＭＳ Ｐゴシック" pitchFamily="50" charset="-128"/>
                <a:cs typeface="+mn-cs"/>
              </a:rPr>
              <a:t>Q</a:t>
            </a:r>
            <a:r>
              <a:rPr kumimoji="1" lang="en-US" altLang="ja-JP" sz="1800" b="1" i="0" u="none" strike="noStrike" kern="1200" cap="none" spc="0" normalizeH="0" baseline="0" noProof="0" dirty="0" smtClean="0">
                <a:ln>
                  <a:noFill/>
                </a:ln>
                <a:solidFill>
                  <a:srgbClr val="6600CC"/>
                </a:solidFill>
                <a:effectLst/>
                <a:uLnTx/>
                <a:uFillTx/>
                <a:latin typeface="Arial" charset="0"/>
                <a:ea typeface="ＭＳ Ｐゴシック" pitchFamily="50" charset="-128"/>
                <a:cs typeface="+mn-cs"/>
              </a:rPr>
              <a:t>: Quadrupole tensor</a:t>
            </a:r>
            <a:endParaRPr kumimoji="1" lang="ja-JP" altLang="en-US" sz="1800" b="1" i="0" u="none" strike="noStrike" kern="1200" cap="none" spc="0" normalizeH="0" baseline="0" noProof="0" dirty="0">
              <a:ln>
                <a:noFill/>
              </a:ln>
              <a:solidFill>
                <a:srgbClr val="6600CC"/>
              </a:solidFill>
              <a:effectLst/>
              <a:uLnTx/>
              <a:uFillTx/>
              <a:latin typeface="Arial" charset="0"/>
              <a:ea typeface="ＭＳ Ｐゴシック" pitchFamily="50" charset="-128"/>
              <a:cs typeface="+mn-cs"/>
            </a:endParaRPr>
          </a:p>
        </p:txBody>
      </p:sp>
      <p:graphicFrame>
        <p:nvGraphicFramePr>
          <p:cNvPr id="74" name="オブジェクト 73"/>
          <p:cNvGraphicFramePr>
            <a:graphicFrameLocks noChangeAspect="1"/>
          </p:cNvGraphicFramePr>
          <p:nvPr>
            <p:extLst/>
          </p:nvPr>
        </p:nvGraphicFramePr>
        <p:xfrm>
          <a:off x="3669903" y="1268760"/>
          <a:ext cx="2054225" cy="415925"/>
        </p:xfrm>
        <a:graphic>
          <a:graphicData uri="http://schemas.openxmlformats.org/presentationml/2006/ole">
            <mc:AlternateContent xmlns:mc="http://schemas.openxmlformats.org/markup-compatibility/2006">
              <mc:Choice xmlns:v="urn:schemas-microsoft-com:vml" Requires="v">
                <p:oleObj spid="_x0000_s140488" name="数式" r:id="rId12" imgW="1066680" imgH="215640" progId="Equation.3">
                  <p:embed/>
                </p:oleObj>
              </mc:Choice>
              <mc:Fallback>
                <p:oleObj name="数式" r:id="rId12" imgW="1066680" imgH="215640" progId="Equation.3">
                  <p:embed/>
                  <p:pic>
                    <p:nvPicPr>
                      <p:cNvPr id="74" name="オブジェクト 73"/>
                      <p:cNvPicPr/>
                      <p:nvPr/>
                    </p:nvPicPr>
                    <p:blipFill>
                      <a:blip r:embed="rId13"/>
                      <a:stretch>
                        <a:fillRect/>
                      </a:stretch>
                    </p:blipFill>
                    <p:spPr>
                      <a:xfrm>
                        <a:off x="3669903" y="1268760"/>
                        <a:ext cx="2054225" cy="415925"/>
                      </a:xfrm>
                      <a:prstGeom prst="rect">
                        <a:avLst/>
                      </a:prstGeom>
                      <a:noFill/>
                      <a:ln>
                        <a:noFill/>
                      </a:ln>
                    </p:spPr>
                  </p:pic>
                </p:oleObj>
              </mc:Fallback>
            </mc:AlternateContent>
          </a:graphicData>
        </a:graphic>
      </p:graphicFrame>
      <p:sp>
        <p:nvSpPr>
          <p:cNvPr id="75" name="テキスト ボックス 74"/>
          <p:cNvSpPr txBox="1"/>
          <p:nvPr/>
        </p:nvSpPr>
        <p:spPr>
          <a:xfrm>
            <a:off x="2696857" y="1268760"/>
            <a:ext cx="995785" cy="400110"/>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en-US" altLang="ja-JP" sz="2000" b="1" i="0" u="none" strike="noStrike" kern="1200" cap="none" spc="0" normalizeH="0" baseline="0" noProof="0" dirty="0" smtClean="0">
                <a:ln>
                  <a:noFill/>
                </a:ln>
                <a:solidFill>
                  <a:srgbClr val="000000"/>
                </a:solidFill>
                <a:effectLst/>
                <a:uLnTx/>
                <a:uFillTx/>
                <a:latin typeface="Arial" charset="0"/>
                <a:ea typeface="ＭＳ Ｐゴシック"/>
                <a:cs typeface="+mn-cs"/>
              </a:rPr>
              <a:t> where</a:t>
            </a:r>
            <a:endParaRPr kumimoji="1" lang="ja-JP" altLang="en-US" sz="2000" b="1" i="0" u="none" strike="noStrike" kern="1200" cap="none" spc="0" normalizeH="0" baseline="0" noProof="0" dirty="0">
              <a:ln>
                <a:noFill/>
              </a:ln>
              <a:solidFill>
                <a:srgbClr val="000000">
                  <a:lumMod val="65000"/>
                  <a:lumOff val="35000"/>
                </a:srgbClr>
              </a:solidFill>
              <a:effectLst/>
              <a:uLnTx/>
              <a:uFillTx/>
              <a:latin typeface="Arial" charset="0"/>
              <a:ea typeface="ＭＳ Ｐゴシック"/>
              <a:cs typeface="+mn-cs"/>
            </a:endParaRPr>
          </a:p>
        </p:txBody>
      </p:sp>
      <p:graphicFrame>
        <p:nvGraphicFramePr>
          <p:cNvPr id="76" name="オブジェクト 75"/>
          <p:cNvGraphicFramePr>
            <a:graphicFrameLocks noChangeAspect="1"/>
          </p:cNvGraphicFramePr>
          <p:nvPr>
            <p:extLst/>
          </p:nvPr>
        </p:nvGraphicFramePr>
        <p:xfrm>
          <a:off x="1072375" y="1265659"/>
          <a:ext cx="1687079" cy="415636"/>
        </p:xfrm>
        <a:graphic>
          <a:graphicData uri="http://schemas.openxmlformats.org/presentationml/2006/ole">
            <mc:AlternateContent xmlns:mc="http://schemas.openxmlformats.org/markup-compatibility/2006">
              <mc:Choice xmlns:v="urn:schemas-microsoft-com:vml" Requires="v">
                <p:oleObj spid="_x0000_s140489" name="数式" r:id="rId14" imgW="876240" imgH="215640" progId="Equation.3">
                  <p:embed/>
                </p:oleObj>
              </mc:Choice>
              <mc:Fallback>
                <p:oleObj name="数式" r:id="rId14" imgW="876240" imgH="215640" progId="Equation.3">
                  <p:embed/>
                  <p:pic>
                    <p:nvPicPr>
                      <p:cNvPr id="76" name="オブジェクト 75"/>
                      <p:cNvPicPr/>
                      <p:nvPr/>
                    </p:nvPicPr>
                    <p:blipFill>
                      <a:blip r:embed="rId15"/>
                      <a:stretch>
                        <a:fillRect/>
                      </a:stretch>
                    </p:blipFill>
                    <p:spPr>
                      <a:xfrm>
                        <a:off x="1072375" y="1265659"/>
                        <a:ext cx="1687079" cy="415636"/>
                      </a:xfrm>
                      <a:prstGeom prst="rect">
                        <a:avLst/>
                      </a:prstGeom>
                      <a:noFill/>
                      <a:ln>
                        <a:noFill/>
                      </a:ln>
                    </p:spPr>
                  </p:pic>
                </p:oleObj>
              </mc:Fallback>
            </mc:AlternateContent>
          </a:graphicData>
        </a:graphic>
      </p:graphicFrame>
      <p:sp>
        <p:nvSpPr>
          <p:cNvPr id="73" name="テキスト ボックス 72"/>
          <p:cNvSpPr txBox="1"/>
          <p:nvPr/>
        </p:nvSpPr>
        <p:spPr>
          <a:xfrm>
            <a:off x="308775" y="3943407"/>
            <a:ext cx="779381" cy="400110"/>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en-US" altLang="ja-JP" sz="2000" b="1" i="1" u="none" strike="noStrike" kern="1200" cap="none" spc="0" normalizeH="0" baseline="0" noProof="0" dirty="0" err="1" smtClean="0">
                <a:ln>
                  <a:noFill/>
                </a:ln>
                <a:solidFill>
                  <a:srgbClr val="6600CC"/>
                </a:solidFill>
                <a:effectLst/>
                <a:uLnTx/>
                <a:uFillTx/>
                <a:latin typeface="Times New Roman"/>
                <a:ea typeface="ＭＳ Ｐゴシック" pitchFamily="50" charset="-128"/>
                <a:cs typeface="+mn-cs"/>
              </a:rPr>
              <a:t>Q</a:t>
            </a:r>
            <a:r>
              <a:rPr kumimoji="1" lang="en-US" altLang="ja-JP" sz="2000" b="1" i="1" u="none" strike="noStrike" kern="1200" cap="none" spc="0" normalizeH="0" baseline="-25000" noProof="0" dirty="0" err="1" smtClean="0">
                <a:ln>
                  <a:noFill/>
                </a:ln>
                <a:solidFill>
                  <a:srgbClr val="6600CC"/>
                </a:solidFill>
                <a:effectLst/>
                <a:uLnTx/>
                <a:uFillTx/>
                <a:latin typeface="Times New Roman"/>
                <a:ea typeface="ＭＳ Ｐゴシック" pitchFamily="50" charset="-128"/>
                <a:cs typeface="+mn-cs"/>
              </a:rPr>
              <a:t>zz</a:t>
            </a:r>
            <a:r>
              <a:rPr kumimoji="1" lang="en-US" altLang="ja-JP" sz="2000" b="1" i="0" u="none" strike="noStrike" kern="1200" cap="none" spc="0" normalizeH="0" baseline="0" noProof="0" dirty="0" smtClean="0">
                <a:ln>
                  <a:noFill/>
                </a:ln>
                <a:solidFill>
                  <a:srgbClr val="6600CC"/>
                </a:solidFill>
                <a:effectLst/>
                <a:uLnTx/>
                <a:uFillTx/>
                <a:latin typeface="Times New Roman"/>
                <a:ea typeface="ＭＳ Ｐゴシック" pitchFamily="50" charset="-128"/>
                <a:cs typeface="+mn-cs"/>
              </a:rPr>
              <a:t>&gt;0</a:t>
            </a:r>
            <a:endParaRPr kumimoji="1" lang="ja-JP" altLang="en-US" sz="2000" b="1" i="0" u="none" strike="noStrike" kern="1200" cap="none" spc="0" normalizeH="0" baseline="0" noProof="0" dirty="0">
              <a:ln>
                <a:noFill/>
              </a:ln>
              <a:solidFill>
                <a:srgbClr val="6600CC"/>
              </a:solidFill>
              <a:effectLst/>
              <a:uLnTx/>
              <a:uFillTx/>
              <a:latin typeface="Times New Roman"/>
              <a:ea typeface="ＭＳ Ｐゴシック" pitchFamily="50" charset="-128"/>
              <a:cs typeface="+mn-cs"/>
            </a:endParaRPr>
          </a:p>
        </p:txBody>
      </p:sp>
      <p:sp>
        <p:nvSpPr>
          <p:cNvPr id="79" name="テキスト ボックス 78"/>
          <p:cNvSpPr txBox="1"/>
          <p:nvPr/>
        </p:nvSpPr>
        <p:spPr>
          <a:xfrm>
            <a:off x="336046" y="5645478"/>
            <a:ext cx="779381" cy="400110"/>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en-US" altLang="ja-JP" sz="2000" b="1" i="1" u="none" strike="noStrike" kern="1200" cap="none" spc="0" normalizeH="0" baseline="0" noProof="0" dirty="0" err="1" smtClean="0">
                <a:ln>
                  <a:noFill/>
                </a:ln>
                <a:solidFill>
                  <a:srgbClr val="6600CC"/>
                </a:solidFill>
                <a:effectLst/>
                <a:uLnTx/>
                <a:uFillTx/>
                <a:latin typeface="Times New Roman"/>
                <a:ea typeface="ＭＳ Ｐゴシック" pitchFamily="50" charset="-128"/>
                <a:cs typeface="+mn-cs"/>
              </a:rPr>
              <a:t>Q</a:t>
            </a:r>
            <a:r>
              <a:rPr kumimoji="1" lang="en-US" altLang="ja-JP" sz="2000" b="1" i="1" u="none" strike="noStrike" kern="1200" cap="none" spc="0" normalizeH="0" baseline="-25000" noProof="0" dirty="0" err="1" smtClean="0">
                <a:ln>
                  <a:noFill/>
                </a:ln>
                <a:solidFill>
                  <a:srgbClr val="6600CC"/>
                </a:solidFill>
                <a:effectLst/>
                <a:uLnTx/>
                <a:uFillTx/>
                <a:latin typeface="Times New Roman"/>
                <a:ea typeface="ＭＳ Ｐゴシック" pitchFamily="50" charset="-128"/>
                <a:cs typeface="+mn-cs"/>
              </a:rPr>
              <a:t>zz</a:t>
            </a:r>
            <a:r>
              <a:rPr kumimoji="1" lang="en-US" altLang="ja-JP" sz="2000" b="1" i="0" u="none" strike="noStrike" kern="1200" cap="none" spc="0" normalizeH="0" baseline="0" noProof="0" dirty="0" smtClean="0">
                <a:ln>
                  <a:noFill/>
                </a:ln>
                <a:solidFill>
                  <a:srgbClr val="6600CC"/>
                </a:solidFill>
                <a:effectLst/>
                <a:uLnTx/>
                <a:uFillTx/>
                <a:latin typeface="Times New Roman"/>
                <a:ea typeface="ＭＳ Ｐゴシック" pitchFamily="50" charset="-128"/>
                <a:cs typeface="+mn-cs"/>
              </a:rPr>
              <a:t>&lt;0</a:t>
            </a:r>
            <a:endParaRPr kumimoji="1" lang="ja-JP" altLang="en-US" sz="2000" b="1" i="0" u="none" strike="noStrike" kern="1200" cap="none" spc="0" normalizeH="0" baseline="0" noProof="0" dirty="0">
              <a:ln>
                <a:noFill/>
              </a:ln>
              <a:solidFill>
                <a:srgbClr val="6600CC"/>
              </a:solidFill>
              <a:effectLst/>
              <a:uLnTx/>
              <a:uFillTx/>
              <a:latin typeface="Times New Roman"/>
              <a:ea typeface="ＭＳ Ｐゴシック" pitchFamily="50" charset="-128"/>
              <a:cs typeface="+mn-cs"/>
            </a:endParaRPr>
          </a:p>
        </p:txBody>
      </p:sp>
      <p:sp>
        <p:nvSpPr>
          <p:cNvPr id="2" name="テキスト ボックス 1"/>
          <p:cNvSpPr txBox="1"/>
          <p:nvPr/>
        </p:nvSpPr>
        <p:spPr>
          <a:xfrm>
            <a:off x="3696113" y="4118988"/>
            <a:ext cx="1373133"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dirty="0" smtClean="0">
                <a:ln>
                  <a:noFill/>
                </a:ln>
                <a:solidFill>
                  <a:srgbClr val="006600"/>
                </a:solidFill>
                <a:effectLst>
                  <a:outerShdw blurRad="38100" dist="38100" dir="2700000" algn="tl">
                    <a:srgbClr val="000000">
                      <a:alpha val="43137"/>
                    </a:srgbClr>
                  </a:outerShdw>
                </a:effectLst>
                <a:uLnTx/>
                <a:uFillTx/>
                <a:latin typeface="Arial" panose="020B0604020202020204" pitchFamily="34" charset="0"/>
                <a:ea typeface="ＭＳ Ｐゴシック"/>
                <a:cs typeface="Arial" panose="020B0604020202020204" pitchFamily="34" charset="0"/>
              </a:rPr>
              <a:t>LSMO/STO</a:t>
            </a:r>
            <a:endParaRPr kumimoji="1" lang="ja-JP" altLang="en-US" sz="1800" b="1" i="0" u="none" strike="noStrike" kern="1200" cap="none" spc="0" normalizeH="0" baseline="0" noProof="0" dirty="0">
              <a:ln>
                <a:noFill/>
              </a:ln>
              <a:solidFill>
                <a:srgbClr val="006600"/>
              </a:solidFill>
              <a:effectLst>
                <a:outerShdw blurRad="38100" dist="38100" dir="2700000" algn="tl">
                  <a:srgbClr val="000000">
                    <a:alpha val="43137"/>
                  </a:srgbClr>
                </a:outerShdw>
              </a:effectLst>
              <a:uLnTx/>
              <a:uFillTx/>
              <a:latin typeface="Arial" panose="020B0604020202020204" pitchFamily="34" charset="0"/>
              <a:ea typeface="ＭＳ Ｐゴシック"/>
              <a:cs typeface="Arial" panose="020B0604020202020204" pitchFamily="34" charset="0"/>
            </a:endParaRPr>
          </a:p>
        </p:txBody>
      </p:sp>
      <p:sp>
        <p:nvSpPr>
          <p:cNvPr id="80" name="テキスト ボックス 79"/>
          <p:cNvSpPr txBox="1"/>
          <p:nvPr/>
        </p:nvSpPr>
        <p:spPr>
          <a:xfrm>
            <a:off x="3735601" y="5840611"/>
            <a:ext cx="1402948"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dirty="0" smtClean="0">
                <a:ln>
                  <a:noFill/>
                </a:ln>
                <a:solidFill>
                  <a:srgbClr val="006600"/>
                </a:solidFill>
                <a:effectLst>
                  <a:outerShdw blurRad="38100" dist="38100" dir="2700000" algn="tl">
                    <a:srgbClr val="000000">
                      <a:alpha val="43137"/>
                    </a:srgbClr>
                  </a:outerShdw>
                </a:effectLst>
                <a:uLnTx/>
                <a:uFillTx/>
                <a:latin typeface="Arial" panose="020B0604020202020204" pitchFamily="34" charset="0"/>
                <a:ea typeface="ＭＳ Ｐゴシック"/>
                <a:cs typeface="Arial" panose="020B0604020202020204" pitchFamily="34" charset="0"/>
              </a:rPr>
              <a:t>LSMO/LAO</a:t>
            </a:r>
            <a:endParaRPr kumimoji="1" lang="ja-JP" altLang="en-US" sz="1800" b="1" i="0" u="none" strike="noStrike" kern="1200" cap="none" spc="0" normalizeH="0" baseline="0" noProof="0" dirty="0">
              <a:ln>
                <a:noFill/>
              </a:ln>
              <a:solidFill>
                <a:srgbClr val="006600"/>
              </a:solidFill>
              <a:effectLst>
                <a:outerShdw blurRad="38100" dist="38100" dir="2700000" algn="tl">
                  <a:srgbClr val="000000">
                    <a:alpha val="43137"/>
                  </a:srgbClr>
                </a:outerShdw>
              </a:effectLst>
              <a:uLnTx/>
              <a:uFillTx/>
              <a:latin typeface="Arial" panose="020B0604020202020204" pitchFamily="34" charset="0"/>
              <a:ea typeface="ＭＳ Ｐゴシック"/>
              <a:cs typeface="Arial" panose="020B0604020202020204" pitchFamily="34" charset="0"/>
            </a:endParaRPr>
          </a:p>
        </p:txBody>
      </p:sp>
      <p:sp>
        <p:nvSpPr>
          <p:cNvPr id="86" name="角丸四角形 85"/>
          <p:cNvSpPr/>
          <p:nvPr/>
        </p:nvSpPr>
        <p:spPr bwMode="auto">
          <a:xfrm>
            <a:off x="1136052" y="1304034"/>
            <a:ext cx="1624768" cy="359335"/>
          </a:xfrm>
          <a:prstGeom prst="roundRect">
            <a:avLst/>
          </a:prstGeom>
          <a:solidFill>
            <a:srgbClr val="C00000">
              <a:alpha val="23922"/>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en-US" sz="2000" b="0" i="0" u="none" strike="noStrike" kern="1200" cap="none" spc="0" normalizeH="0" baseline="0" noProof="0" smtClean="0">
              <a:ln>
                <a:noFill/>
              </a:ln>
              <a:solidFill>
                <a:prstClr val="black"/>
              </a:solidFill>
              <a:effectLst/>
              <a:uLnTx/>
              <a:uFillTx/>
              <a:latin typeface="Arial" pitchFamily="34" charset="0"/>
              <a:ea typeface="ＭＳ Ｐゴシック" pitchFamily="50" charset="-128"/>
              <a:cs typeface="+mn-cs"/>
            </a:endParaRPr>
          </a:p>
        </p:txBody>
      </p:sp>
      <p:sp>
        <p:nvSpPr>
          <p:cNvPr id="89" name="角丸四角形 88"/>
          <p:cNvSpPr/>
          <p:nvPr/>
        </p:nvSpPr>
        <p:spPr bwMode="auto">
          <a:xfrm>
            <a:off x="5483239" y="2006384"/>
            <a:ext cx="827925" cy="730382"/>
          </a:xfrm>
          <a:prstGeom prst="roundRect">
            <a:avLst/>
          </a:prstGeom>
          <a:noFill/>
          <a:ln w="381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en-US" sz="2000" b="0" i="0" u="none" strike="noStrike" kern="1200" cap="none" spc="0" normalizeH="0" baseline="0" noProof="0" smtClean="0">
              <a:ln>
                <a:noFill/>
              </a:ln>
              <a:solidFill>
                <a:srgbClr val="000000"/>
              </a:solidFill>
              <a:effectLst/>
              <a:uLnTx/>
              <a:uFillTx/>
              <a:latin typeface="Arial" pitchFamily="34" charset="0"/>
              <a:ea typeface="ＭＳ Ｐゴシック" pitchFamily="50" charset="-128"/>
              <a:cs typeface="+mn-cs"/>
            </a:endParaRPr>
          </a:p>
        </p:txBody>
      </p:sp>
    </p:spTree>
    <p:extLst>
      <p:ext uri="{BB962C8B-B14F-4D97-AF65-F5344CB8AC3E}">
        <p14:creationId xmlns:p14="http://schemas.microsoft.com/office/powerpoint/2010/main" val="3711314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0"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3"/>
          <a:stretch>
            <a:fillRect/>
          </a:stretch>
        </p:blipFill>
        <p:spPr>
          <a:xfrm>
            <a:off x="4139952" y="3101098"/>
            <a:ext cx="4048125" cy="771525"/>
          </a:xfrm>
          <a:prstGeom prst="rect">
            <a:avLst/>
          </a:prstGeom>
        </p:spPr>
      </p:pic>
      <p:grpSp>
        <p:nvGrpSpPr>
          <p:cNvPr id="74" name="グループ化 73"/>
          <p:cNvGrpSpPr/>
          <p:nvPr/>
        </p:nvGrpSpPr>
        <p:grpSpPr>
          <a:xfrm>
            <a:off x="3544441" y="4725144"/>
            <a:ext cx="2323703" cy="1694150"/>
            <a:chOff x="6821696" y="4791905"/>
            <a:chExt cx="2323703" cy="1694150"/>
          </a:xfrm>
        </p:grpSpPr>
        <p:pic>
          <p:nvPicPr>
            <p:cNvPr id="75" name="図 74"/>
            <p:cNvPicPr>
              <a:picLocks noChangeAspect="1"/>
            </p:cNvPicPr>
            <p:nvPr/>
          </p:nvPicPr>
          <p:blipFill>
            <a:blip r:embed="rId4"/>
            <a:stretch>
              <a:fillRect/>
            </a:stretch>
          </p:blipFill>
          <p:spPr>
            <a:xfrm>
              <a:off x="7152050" y="5244639"/>
              <a:ext cx="1509885" cy="920665"/>
            </a:xfrm>
            <a:prstGeom prst="rect">
              <a:avLst/>
            </a:prstGeom>
          </p:spPr>
        </p:pic>
        <p:cxnSp>
          <p:nvCxnSpPr>
            <p:cNvPr id="77" name="直線矢印コネクタ 76"/>
            <p:cNvCxnSpPr/>
            <p:nvPr/>
          </p:nvCxnSpPr>
          <p:spPr>
            <a:xfrm>
              <a:off x="7906279" y="4806805"/>
              <a:ext cx="0" cy="527018"/>
            </a:xfrm>
            <a:prstGeom prst="straightConnector1">
              <a:avLst/>
            </a:prstGeom>
            <a:ln w="38100" cmpd="sng">
              <a:solidFill>
                <a:srgbClr val="0000FF"/>
              </a:solidFill>
              <a:headEnd type="triangle"/>
              <a:tailEnd type="none"/>
            </a:ln>
          </p:spPr>
          <p:style>
            <a:lnRef idx="2">
              <a:schemeClr val="accent1"/>
            </a:lnRef>
            <a:fillRef idx="0">
              <a:schemeClr val="accent1"/>
            </a:fillRef>
            <a:effectRef idx="1">
              <a:schemeClr val="accent1"/>
            </a:effectRef>
            <a:fontRef idx="minor">
              <a:schemeClr val="tx1"/>
            </a:fontRef>
          </p:style>
        </p:cxnSp>
        <p:cxnSp>
          <p:nvCxnSpPr>
            <p:cNvPr id="79" name="直線矢印コネクタ 78"/>
            <p:cNvCxnSpPr/>
            <p:nvPr/>
          </p:nvCxnSpPr>
          <p:spPr>
            <a:xfrm flipH="1" flipV="1">
              <a:off x="8492277" y="5758500"/>
              <a:ext cx="509106" cy="81665"/>
            </a:xfrm>
            <a:prstGeom prst="straightConnector1">
              <a:avLst/>
            </a:prstGeom>
            <a:ln w="38100" cmpd="sng">
              <a:solidFill>
                <a:srgbClr val="0000FF"/>
              </a:solidFill>
              <a:headEnd type="triangle"/>
              <a:tailEnd type="none"/>
            </a:ln>
          </p:spPr>
          <p:style>
            <a:lnRef idx="2">
              <a:schemeClr val="accent1"/>
            </a:lnRef>
            <a:fillRef idx="0">
              <a:schemeClr val="accent1"/>
            </a:fillRef>
            <a:effectRef idx="1">
              <a:schemeClr val="accent1"/>
            </a:effectRef>
            <a:fontRef idx="minor">
              <a:schemeClr val="tx1"/>
            </a:fontRef>
          </p:style>
        </p:cxnSp>
        <p:sp>
          <p:nvSpPr>
            <p:cNvPr id="80" name="テキスト ボックス 79"/>
            <p:cNvSpPr txBox="1"/>
            <p:nvPr/>
          </p:nvSpPr>
          <p:spPr>
            <a:xfrm>
              <a:off x="7898218" y="4858186"/>
              <a:ext cx="1247181" cy="338554"/>
            </a:xfrm>
            <a:prstGeom prst="rect">
              <a:avLst/>
            </a:prstGeom>
            <a:noFill/>
          </p:spPr>
          <p:txBody>
            <a:bodyPr wrap="square" rtlCol="0">
              <a:spAutoFit/>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en-US" altLang="ja-JP" sz="1600" b="1" i="0" u="none" strike="noStrike" kern="1200" cap="none" spc="0" normalizeH="0" baseline="0" noProof="0" dirty="0" smtClean="0">
                  <a:ln>
                    <a:noFill/>
                  </a:ln>
                  <a:solidFill>
                    <a:srgbClr val="000000"/>
                  </a:solidFill>
                  <a:effectLst/>
                  <a:uLnTx/>
                  <a:uFillTx/>
                  <a:latin typeface="Arial" panose="020B0604020202020204" pitchFamily="34" charset="0"/>
                  <a:ea typeface="ＭＳ Ｐゴシック" pitchFamily="50" charset="-128"/>
                  <a:cs typeface="Arial" panose="020B0604020202020204" pitchFamily="34" charset="0"/>
                </a:rPr>
                <a:t>Easy axis</a:t>
              </a:r>
              <a:endParaRPr kumimoji="1" lang="ja-JP" altLang="en-US" sz="16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itchFamily="50" charset="-128"/>
                <a:cs typeface="Arial" panose="020B0604020202020204" pitchFamily="34" charset="0"/>
              </a:endParaRPr>
            </a:p>
          </p:txBody>
        </p:sp>
        <p:sp>
          <p:nvSpPr>
            <p:cNvPr id="81" name="テキスト ボックス 80"/>
            <p:cNvSpPr txBox="1"/>
            <p:nvPr/>
          </p:nvSpPr>
          <p:spPr>
            <a:xfrm>
              <a:off x="8423123" y="5901280"/>
              <a:ext cx="685381" cy="584775"/>
            </a:xfrm>
            <a:prstGeom prst="rect">
              <a:avLst/>
            </a:prstGeom>
            <a:noFill/>
          </p:spPr>
          <p:txBody>
            <a:bodyPr wrap="square" rtlCol="0">
              <a:spAutoFit/>
            </a:bodyPr>
            <a:lstStyle/>
            <a:p>
              <a:pPr marL="0" marR="0" lvl="0" indent="0" algn="l" defTabSz="914400" rtl="0" eaLnBrk="1" fontAlgn="base" latinLnBrk="0" hangingPunct="1">
                <a:lnSpc>
                  <a:spcPct val="100000"/>
                </a:lnSpc>
                <a:spcBef>
                  <a:spcPts val="0"/>
                </a:spcBef>
                <a:spcAft>
                  <a:spcPct val="0"/>
                </a:spcAft>
                <a:buClrTx/>
                <a:buSzTx/>
                <a:buFontTx/>
                <a:buNone/>
                <a:tabLst/>
                <a:defRPr/>
              </a:pPr>
              <a:r>
                <a:rPr kumimoji="1" lang="en-US" altLang="ja-JP" sz="1600" b="1" i="0" u="none" strike="noStrike" kern="1200" cap="none" spc="0" normalizeH="0" baseline="0" noProof="0" dirty="0" smtClean="0">
                  <a:ln>
                    <a:noFill/>
                  </a:ln>
                  <a:solidFill>
                    <a:srgbClr val="000000"/>
                  </a:solidFill>
                  <a:effectLst/>
                  <a:uLnTx/>
                  <a:uFillTx/>
                  <a:latin typeface="Arial" panose="020B0604020202020204" pitchFamily="34" charset="0"/>
                  <a:ea typeface="ＭＳ Ｐゴシック" pitchFamily="50" charset="-128"/>
                  <a:cs typeface="Arial" panose="020B0604020202020204" pitchFamily="34" charset="0"/>
                </a:rPr>
                <a:t>Hard</a:t>
              </a:r>
            </a:p>
            <a:p>
              <a:pPr marL="0" marR="0" lvl="0" indent="0" algn="l" defTabSz="914400" rtl="0" eaLnBrk="1" fontAlgn="base" latinLnBrk="0" hangingPunct="1">
                <a:lnSpc>
                  <a:spcPct val="100000"/>
                </a:lnSpc>
                <a:spcBef>
                  <a:spcPts val="0"/>
                </a:spcBef>
                <a:spcAft>
                  <a:spcPct val="0"/>
                </a:spcAft>
                <a:buClrTx/>
                <a:buSzTx/>
                <a:buFontTx/>
                <a:buNone/>
                <a:tabLst/>
                <a:defRPr/>
              </a:pPr>
              <a:r>
                <a:rPr kumimoji="1" lang="en-US" altLang="ja-JP" sz="1600" b="1" i="0" u="none" strike="noStrike" kern="1200" cap="none" spc="0" normalizeH="0" baseline="0" noProof="0" dirty="0" smtClean="0">
                  <a:ln>
                    <a:noFill/>
                  </a:ln>
                  <a:solidFill>
                    <a:srgbClr val="000000"/>
                  </a:solidFill>
                  <a:effectLst/>
                  <a:uLnTx/>
                  <a:uFillTx/>
                  <a:latin typeface="Arial" panose="020B0604020202020204" pitchFamily="34" charset="0"/>
                  <a:ea typeface="ＭＳ Ｐゴシック" pitchFamily="50" charset="-128"/>
                  <a:cs typeface="Arial" panose="020B0604020202020204" pitchFamily="34" charset="0"/>
                </a:rPr>
                <a:t> axis</a:t>
              </a:r>
              <a:endParaRPr kumimoji="1" lang="ja-JP" altLang="en-US" sz="16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itchFamily="50" charset="-128"/>
                <a:cs typeface="Arial" panose="020B0604020202020204" pitchFamily="34" charset="0"/>
              </a:endParaRPr>
            </a:p>
          </p:txBody>
        </p:sp>
        <p:sp>
          <p:nvSpPr>
            <p:cNvPr id="82" name="テキスト ボックス 81"/>
            <p:cNvSpPr txBox="1"/>
            <p:nvPr/>
          </p:nvSpPr>
          <p:spPr>
            <a:xfrm>
              <a:off x="6821696" y="4791905"/>
              <a:ext cx="825867" cy="707886"/>
            </a:xfrm>
            <a:prstGeom prst="rect">
              <a:avLst/>
            </a:prstGeom>
            <a:noFill/>
          </p:spPr>
          <p:txBody>
            <a:bodyPr wrap="none" rtlCol="0">
              <a:spAutoFit/>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2000" b="1" i="0" u="none" strike="noStrike" kern="1200" cap="none" spc="0" normalizeH="0" baseline="0" noProof="0" dirty="0" smtClean="0">
                  <a:ln>
                    <a:noFill/>
                  </a:ln>
                  <a:solidFill>
                    <a:srgbClr val="000000"/>
                  </a:solidFill>
                  <a:effectLst/>
                  <a:uLnTx/>
                  <a:uFillTx/>
                  <a:latin typeface="Arial" charset="0"/>
                  <a:ea typeface="ＭＳ Ｐゴシック" pitchFamily="50" charset="-128"/>
                  <a:cs typeface="+mn-cs"/>
                </a:rPr>
                <a:t>MAE </a:t>
              </a:r>
            </a:p>
            <a:p>
              <a:pPr marL="0" marR="0" lvl="0" indent="0" algn="ctr" defTabSz="914400" rtl="0" eaLnBrk="1" fontAlgn="base" latinLnBrk="0" hangingPunct="1">
                <a:lnSpc>
                  <a:spcPct val="100000"/>
                </a:lnSpc>
                <a:spcBef>
                  <a:spcPts val="0"/>
                </a:spcBef>
                <a:spcAft>
                  <a:spcPct val="0"/>
                </a:spcAft>
                <a:buClrTx/>
                <a:buSzTx/>
                <a:buFontTx/>
                <a:buNone/>
                <a:tabLst/>
                <a:defRPr/>
              </a:pPr>
              <a:r>
                <a:rPr kumimoji="1" lang="en-US" altLang="ja-JP" sz="2000" b="1" i="1" u="none" strike="noStrike" kern="1200" cap="none" spc="0" normalizeH="0" baseline="0" noProof="0" dirty="0" err="1" smtClean="0">
                  <a:ln>
                    <a:noFill/>
                  </a:ln>
                  <a:solidFill>
                    <a:srgbClr val="000000"/>
                  </a:solidFill>
                  <a:effectLst/>
                  <a:uLnTx/>
                  <a:uFillTx/>
                  <a:latin typeface="Arial" charset="0"/>
                  <a:ea typeface="ＭＳ Ｐゴシック" pitchFamily="50" charset="-128"/>
                  <a:cs typeface="+mn-cs"/>
                </a:rPr>
                <a:t>E</a:t>
              </a:r>
              <a:r>
                <a:rPr kumimoji="1" lang="en-US" altLang="ja-JP" sz="2000" b="1" i="0" u="none" strike="noStrike" kern="1200" cap="none" spc="0" normalizeH="0" baseline="-25000" noProof="0" dirty="0" err="1" smtClean="0">
                  <a:ln>
                    <a:noFill/>
                  </a:ln>
                  <a:solidFill>
                    <a:srgbClr val="000000"/>
                  </a:solidFill>
                  <a:effectLst/>
                  <a:uLnTx/>
                  <a:uFillTx/>
                  <a:latin typeface="Arial" charset="0"/>
                  <a:ea typeface="ＭＳ Ｐゴシック" pitchFamily="50" charset="-128"/>
                  <a:cs typeface="+mn-cs"/>
                </a:rPr>
                <a:t>a</a:t>
              </a:r>
              <a:endParaRPr kumimoji="1" lang="ja-JP" altLang="en-US" sz="2400" b="1" i="0" u="none" strike="noStrike" kern="1200" cap="none" spc="0" normalizeH="0" baseline="-25000" noProof="0" dirty="0">
                <a:ln>
                  <a:noFill/>
                </a:ln>
                <a:solidFill>
                  <a:srgbClr val="000000"/>
                </a:solidFill>
                <a:effectLst/>
                <a:uLnTx/>
                <a:uFillTx/>
                <a:latin typeface="Arial" charset="0"/>
                <a:ea typeface="ＭＳ Ｐゴシック" pitchFamily="50" charset="-128"/>
                <a:cs typeface="+mn-cs"/>
              </a:endParaRPr>
            </a:p>
          </p:txBody>
        </p:sp>
      </p:grpSp>
      <p:sp>
        <p:nvSpPr>
          <p:cNvPr id="2" name="Rectangle 7"/>
          <p:cNvSpPr>
            <a:spLocks noChangeArrowheads="1"/>
          </p:cNvSpPr>
          <p:nvPr/>
        </p:nvSpPr>
        <p:spPr bwMode="auto">
          <a:xfrm>
            <a:off x="457200" y="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kumimoji="1" sz="4400">
                <a:solidFill>
                  <a:schemeClr val="tx2"/>
                </a:solidFill>
                <a:latin typeface="Arial" panose="020B0604020202020204" pitchFamily="34" charset="0"/>
                <a:ea typeface="ＭＳ Ｐゴシック" panose="020B0600070205080204" pitchFamily="50" charset="-128"/>
              </a:defRPr>
            </a:lvl1pPr>
            <a:lvl2pPr>
              <a:defRPr kumimoji="1" sz="4400">
                <a:solidFill>
                  <a:schemeClr val="tx2"/>
                </a:solidFill>
                <a:latin typeface="Arial" panose="020B0604020202020204" pitchFamily="34" charset="0"/>
                <a:ea typeface="ＭＳ Ｐゴシック" panose="020B0600070205080204" pitchFamily="50" charset="-128"/>
              </a:defRPr>
            </a:lvl2pPr>
            <a:lvl3pPr>
              <a:defRPr kumimoji="1" sz="4400">
                <a:solidFill>
                  <a:schemeClr val="tx2"/>
                </a:solidFill>
                <a:latin typeface="Arial" panose="020B0604020202020204" pitchFamily="34" charset="0"/>
                <a:ea typeface="ＭＳ Ｐゴシック" panose="020B0600070205080204" pitchFamily="50" charset="-128"/>
              </a:defRPr>
            </a:lvl3pPr>
            <a:lvl4pPr>
              <a:defRPr kumimoji="1" sz="4400">
                <a:solidFill>
                  <a:schemeClr val="tx2"/>
                </a:solidFill>
                <a:latin typeface="Arial" panose="020B0604020202020204" pitchFamily="34" charset="0"/>
                <a:ea typeface="ＭＳ Ｐゴシック" panose="020B0600070205080204" pitchFamily="50" charset="-128"/>
              </a:defRPr>
            </a:lvl4pPr>
            <a:lvl5pPr>
              <a:defRPr kumimoji="1" sz="4400">
                <a:solidFill>
                  <a:schemeClr val="tx2"/>
                </a:solidFill>
                <a:latin typeface="Arial" panose="020B0604020202020204" pitchFamily="34" charset="0"/>
                <a:ea typeface="ＭＳ Ｐゴシック" panose="020B0600070205080204" pitchFamily="50" charset="-128"/>
              </a:defRPr>
            </a:lvl5pPr>
            <a:lvl6pPr marL="457200" algn="ctr"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6pPr>
            <a:lvl7pPr marL="914400" algn="ctr"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7pPr>
            <a:lvl8pPr marL="1371600" algn="ctr"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8pPr>
            <a:lvl9pPr marL="1828800" algn="ctr"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800" b="1" i="0" u="none" strike="noStrike" kern="0" cap="none" spc="0" normalizeH="0" baseline="0" noProof="0" dirty="0" smtClean="0">
                <a:ln>
                  <a:noFill/>
                </a:ln>
                <a:solidFill>
                  <a:srgbClr val="006600"/>
                </a:solidFill>
                <a:effectLst>
                  <a:outerShdw blurRad="38100" dist="38100" dir="2700000" algn="tl">
                    <a:srgbClr val="C0C0C0"/>
                  </a:outerShdw>
                </a:effectLst>
                <a:uLnTx/>
                <a:uFillTx/>
                <a:latin typeface="Arial" panose="020B0604020202020204" pitchFamily="34" charset="0"/>
                <a:ea typeface="ＭＳ Ｐゴシック" panose="020B0600070205080204" pitchFamily="50" charset="-128"/>
                <a:cs typeface="+mn-cs"/>
              </a:rPr>
              <a:t>Beyond the Bruno model – Magnetic dipole</a:t>
            </a:r>
            <a:endParaRPr kumimoji="1" lang="en-US" altLang="ja-JP" sz="2800" b="1" i="0" u="none" strike="noStrike" kern="0" cap="none" spc="0" normalizeH="0" baseline="0" noProof="0" dirty="0">
              <a:ln>
                <a:noFill/>
              </a:ln>
              <a:solidFill>
                <a:srgbClr val="006600"/>
              </a:solidFill>
              <a:effectLst>
                <a:outerShdw blurRad="38100" dist="38100" dir="2700000" algn="tl">
                  <a:srgbClr val="C0C0C0"/>
                </a:outerShdw>
              </a:effectLst>
              <a:uLnTx/>
              <a:uFillTx/>
              <a:latin typeface="Arial" panose="020B0604020202020204" pitchFamily="34" charset="0"/>
              <a:ea typeface="ＭＳ Ｐゴシック" panose="020B0600070205080204" pitchFamily="50" charset="-128"/>
              <a:cs typeface="+mn-cs"/>
            </a:endParaRPr>
          </a:p>
        </p:txBody>
      </p:sp>
      <p:sp>
        <p:nvSpPr>
          <p:cNvPr id="3" name="Rectangle 47"/>
          <p:cNvSpPr>
            <a:spLocks noChangeArrowheads="1"/>
          </p:cNvSpPr>
          <p:nvPr/>
        </p:nvSpPr>
        <p:spPr bwMode="auto">
          <a:xfrm>
            <a:off x="609600" y="1066800"/>
            <a:ext cx="7924800" cy="76200"/>
          </a:xfrm>
          <a:prstGeom prst="rect">
            <a:avLst/>
          </a:prstGeom>
          <a:gradFill rotWithShape="0">
            <a:gsLst>
              <a:gs pos="0">
                <a:srgbClr val="66FFCC"/>
              </a:gs>
              <a:gs pos="100000">
                <a:srgbClr val="3333CC"/>
              </a:gs>
            </a:gsLst>
            <a:lin ang="0" scaled="1"/>
          </a:gradFill>
          <a:ln>
            <a:noFill/>
          </a:ln>
          <a:extLst>
            <a:ext uri="{91240B29-F687-4F45-9708-019B960494DF}">
              <a14:hiddenLine xmlns:a14="http://schemas.microsoft.com/office/drawing/2010/main" w="9525">
                <a:solidFill>
                  <a:srgbClr val="009900"/>
                </a:solidFill>
                <a:miter lim="800000"/>
                <a:headEnd/>
                <a:tailEnd/>
              </a14:hiddenLine>
            </a:ext>
          </a:extLst>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p:txBody>
      </p:sp>
      <p:pic>
        <p:nvPicPr>
          <p:cNvPr id="22" name="図 21" descr="Screen Shot 2017-08-29 at 3.11.35 PM.png"/>
          <p:cNvPicPr>
            <a:picLocks noChangeAspect="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1099543" y="3186020"/>
            <a:ext cx="3008507" cy="649288"/>
          </a:xfrm>
          <a:prstGeom prst="rect">
            <a:avLst/>
          </a:prstGeom>
        </p:spPr>
      </p:pic>
      <p:cxnSp>
        <p:nvCxnSpPr>
          <p:cNvPr id="19" name="直線コネクタ 18"/>
          <p:cNvCxnSpPr/>
          <p:nvPr/>
        </p:nvCxnSpPr>
        <p:spPr bwMode="auto">
          <a:xfrm>
            <a:off x="1878435" y="3811686"/>
            <a:ext cx="2173197" cy="0"/>
          </a:xfrm>
          <a:prstGeom prst="line">
            <a:avLst/>
          </a:prstGeom>
          <a:solidFill>
            <a:schemeClr val="accent1"/>
          </a:solidFill>
          <a:ln w="38100" cap="flat" cmpd="sng" algn="ctr">
            <a:solidFill>
              <a:srgbClr val="0066FF"/>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sp>
        <p:nvSpPr>
          <p:cNvPr id="16" name="テキスト ボックス 15"/>
          <p:cNvSpPr txBox="1"/>
          <p:nvPr/>
        </p:nvSpPr>
        <p:spPr>
          <a:xfrm>
            <a:off x="5752306" y="3882376"/>
            <a:ext cx="2001611" cy="40011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en-US" altLang="ja-JP" sz="2000" b="1" i="0" u="none" strike="noStrike" kern="1200" cap="none" spc="0" normalizeH="0" baseline="0" noProof="0" dirty="0" smtClean="0">
                <a:ln>
                  <a:noFill/>
                </a:ln>
                <a:solidFill>
                  <a:srgbClr val="FFFFFF">
                    <a:lumMod val="50000"/>
                  </a:srgbClr>
                </a:solidFill>
                <a:effectLst/>
                <a:uLnTx/>
                <a:uFillTx/>
                <a:latin typeface="Arial"/>
                <a:ea typeface="ＭＳ Ｐゴシック" pitchFamily="50" charset="-128"/>
                <a:cs typeface="Times New Roman"/>
              </a:rPr>
              <a:t>spin-flip term</a:t>
            </a:r>
            <a:endParaRPr kumimoji="1" lang="ja-JP" altLang="en-US" sz="2000" b="1" i="0" u="none" strike="noStrike" kern="1200" cap="none" spc="0" normalizeH="0" baseline="0" noProof="0" dirty="0">
              <a:ln>
                <a:noFill/>
              </a:ln>
              <a:solidFill>
                <a:srgbClr val="FFFFFF">
                  <a:lumMod val="50000"/>
                </a:srgbClr>
              </a:solidFill>
              <a:effectLst/>
              <a:uLnTx/>
              <a:uFillTx/>
              <a:latin typeface="Arial"/>
              <a:ea typeface="ＭＳ Ｐゴシック" pitchFamily="50" charset="-128"/>
              <a:cs typeface="Times New Roman"/>
            </a:endParaRPr>
          </a:p>
        </p:txBody>
      </p:sp>
      <p:pic>
        <p:nvPicPr>
          <p:cNvPr id="14" name="図 13" descr="Screen Shot 2017-08-29 at 3.21.17 PM.png"/>
          <p:cNvPicPr>
            <a:picLocks noChangeAspect="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369973" y="2372343"/>
            <a:ext cx="3706083" cy="743606"/>
          </a:xfrm>
          <a:prstGeom prst="rect">
            <a:avLst/>
          </a:prstGeom>
        </p:spPr>
      </p:pic>
      <p:sp>
        <p:nvSpPr>
          <p:cNvPr id="28" name="テキスト ボックス 27"/>
          <p:cNvSpPr txBox="1"/>
          <p:nvPr/>
        </p:nvSpPr>
        <p:spPr>
          <a:xfrm>
            <a:off x="395536" y="1301448"/>
            <a:ext cx="4717773" cy="40011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ts val="600"/>
              </a:spcAft>
              <a:buClrTx/>
              <a:buSzTx/>
              <a:buFontTx/>
              <a:buNone/>
              <a:tabLst/>
              <a:defRPr/>
            </a:pPr>
            <a:r>
              <a:rPr kumimoji="1" lang="en-US" altLang="ja-JP" sz="2000" b="1" i="0" u="none" strike="noStrike" kern="1200" cap="none" spc="0" normalizeH="0" baseline="0" noProof="0" dirty="0" smtClean="0">
                <a:ln>
                  <a:noFill/>
                </a:ln>
                <a:solidFill>
                  <a:srgbClr val="000000"/>
                </a:solidFill>
                <a:effectLst/>
                <a:uLnTx/>
                <a:uFillTx/>
                <a:latin typeface="Arial"/>
                <a:ea typeface="ＭＳ Ｐゴシック" panose="020B0600070205080204" pitchFamily="50" charset="-128"/>
                <a:cs typeface="Arial"/>
              </a:rPr>
              <a:t>Magnetic anisotropy energy (MAE):</a:t>
            </a:r>
            <a:endParaRPr kumimoji="1" lang="en-US" altLang="ja-JP" sz="2000" b="1" i="1" u="none" strike="noStrike" kern="1200" cap="none" spc="0" normalizeH="0" baseline="-25000" noProof="0" dirty="0">
              <a:ln>
                <a:noFill/>
              </a:ln>
              <a:solidFill>
                <a:srgbClr val="000000"/>
              </a:solidFill>
              <a:effectLst/>
              <a:uLnTx/>
              <a:uFillTx/>
              <a:latin typeface="Arial"/>
              <a:ea typeface="ＭＳ Ｐゴシック" pitchFamily="50" charset="-128"/>
              <a:cs typeface="Arial"/>
            </a:endParaRPr>
          </a:p>
        </p:txBody>
      </p:sp>
      <p:pic>
        <p:nvPicPr>
          <p:cNvPr id="8" name="図 7"/>
          <p:cNvPicPr>
            <a:picLocks noChangeAspect="1"/>
          </p:cNvPicPr>
          <p:nvPr/>
        </p:nvPicPr>
        <p:blipFill>
          <a:blip r:embed="rId7"/>
          <a:stretch>
            <a:fillRect/>
          </a:stretch>
        </p:blipFill>
        <p:spPr>
          <a:xfrm>
            <a:off x="1045456" y="2497811"/>
            <a:ext cx="676275" cy="428625"/>
          </a:xfrm>
          <a:prstGeom prst="rect">
            <a:avLst/>
          </a:prstGeom>
        </p:spPr>
      </p:pic>
      <p:sp>
        <p:nvSpPr>
          <p:cNvPr id="6" name="テキスト ボックス 5"/>
          <p:cNvSpPr txBox="1"/>
          <p:nvPr/>
        </p:nvSpPr>
        <p:spPr>
          <a:xfrm>
            <a:off x="1294245" y="2633064"/>
            <a:ext cx="409627" cy="279797"/>
          </a:xfrm>
          <a:prstGeom prst="rect">
            <a:avLst/>
          </a:prstGeom>
          <a:solidFill>
            <a:schemeClr val="bg1"/>
          </a:solidFill>
        </p:spPr>
        <p:txBody>
          <a:bodyPr wrap="none" rtlCol="0" anchor="ctr">
            <a:spAutoFit/>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1400" b="0" i="0" u="none" strike="noStrike" kern="1200" cap="none" spc="0" normalizeH="0" baseline="0" noProof="0" dirty="0" smtClean="0">
                <a:ln>
                  <a:noFill/>
                </a:ln>
                <a:solidFill>
                  <a:srgbClr val="000000"/>
                </a:solidFill>
                <a:effectLst/>
                <a:uLnTx/>
                <a:uFillTx/>
                <a:latin typeface="Arial" charset="0"/>
                <a:ea typeface="ＭＳ Ｐゴシック" pitchFamily="50" charset="-128"/>
                <a:cs typeface="+mn-cs"/>
              </a:rPr>
              <a:t>||, </a:t>
            </a:r>
            <a:r>
              <a:rPr kumimoji="1" lang="en-US" altLang="ja-JP" sz="1400" b="0" i="0" u="none" strike="noStrike" kern="1200" cap="none" spc="0" normalizeH="0" baseline="0" noProof="0" dirty="0" smtClean="0">
                <a:ln>
                  <a:noFill/>
                </a:ln>
                <a:solidFill>
                  <a:srgbClr val="000000"/>
                </a:solidFill>
                <a:effectLst/>
                <a:uLnTx/>
                <a:uFillTx/>
                <a:latin typeface="Arial" charset="0"/>
                <a:ea typeface="ＭＳ Ｐゴシック" pitchFamily="50" charset="-128"/>
                <a:cs typeface="+mn-cs"/>
                <a:sym typeface="Symbol" panose="05050102010706020507" pitchFamily="18" charset="2"/>
              </a:rPr>
              <a:t></a:t>
            </a:r>
            <a:endParaRPr kumimoji="1" lang="ja-JP" altLang="en-US" sz="1400" b="0" i="0" u="none" strike="noStrike" kern="1200" cap="none" spc="0" normalizeH="0" baseline="0" noProof="0" dirty="0">
              <a:ln>
                <a:noFill/>
              </a:ln>
              <a:solidFill>
                <a:srgbClr val="000000"/>
              </a:solidFill>
              <a:effectLst/>
              <a:uLnTx/>
              <a:uFillTx/>
              <a:latin typeface="Arial" charset="0"/>
              <a:ea typeface="ＭＳ Ｐゴシック" pitchFamily="50" charset="-128"/>
              <a:cs typeface="+mn-cs"/>
            </a:endParaRPr>
          </a:p>
        </p:txBody>
      </p:sp>
      <p:pic>
        <p:nvPicPr>
          <p:cNvPr id="61" name="図 60"/>
          <p:cNvPicPr>
            <a:picLocks noChangeAspect="1"/>
          </p:cNvPicPr>
          <p:nvPr/>
        </p:nvPicPr>
        <p:blipFill>
          <a:blip r:embed="rId8"/>
          <a:stretch>
            <a:fillRect/>
          </a:stretch>
        </p:blipFill>
        <p:spPr>
          <a:xfrm>
            <a:off x="785981" y="5061030"/>
            <a:ext cx="1628775" cy="1352550"/>
          </a:xfrm>
          <a:prstGeom prst="rect">
            <a:avLst/>
          </a:prstGeom>
        </p:spPr>
      </p:pic>
      <p:sp>
        <p:nvSpPr>
          <p:cNvPr id="62" name="左右矢印 61"/>
          <p:cNvSpPr/>
          <p:nvPr/>
        </p:nvSpPr>
        <p:spPr bwMode="auto">
          <a:xfrm>
            <a:off x="2051720" y="4949500"/>
            <a:ext cx="1780568" cy="1231770"/>
          </a:xfrm>
          <a:prstGeom prst="leftRightArrow">
            <a:avLst/>
          </a:prstGeom>
          <a:solidFill>
            <a:schemeClr val="accent2">
              <a:lumMod val="20000"/>
              <a:lumOff val="80000"/>
            </a:schemeClr>
          </a:solidFill>
          <a:ln w="9525" cap="flat" cmpd="sng" algn="ctr">
            <a:solidFill>
              <a:schemeClr val="accent2">
                <a:lumMod val="60000"/>
                <a:lumOff val="40000"/>
              </a:schemeClr>
            </a:solidFill>
            <a:prstDash val="solid"/>
            <a:round/>
            <a:headEnd type="triangle" w="lg" len="lg"/>
            <a:tailEnd type="triangle" w="lg" len="lg"/>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600" b="0" i="0" u="none" strike="noStrike" kern="1200" cap="none" spc="0" normalizeH="0" baseline="0" noProof="0" smtClean="0">
              <a:ln>
                <a:noFill/>
              </a:ln>
              <a:solidFill>
                <a:srgbClr val="000000"/>
              </a:solidFill>
              <a:effectLst/>
              <a:uLnTx/>
              <a:uFillTx/>
              <a:latin typeface="Arial" charset="0"/>
              <a:ea typeface="ＭＳ Ｐゴシック" pitchFamily="50" charset="-128"/>
              <a:cs typeface="+mn-cs"/>
            </a:endParaRPr>
          </a:p>
        </p:txBody>
      </p:sp>
      <p:sp>
        <p:nvSpPr>
          <p:cNvPr id="63" name="テキスト ボックス 62"/>
          <p:cNvSpPr txBox="1"/>
          <p:nvPr/>
        </p:nvSpPr>
        <p:spPr>
          <a:xfrm>
            <a:off x="2383758" y="5197938"/>
            <a:ext cx="1180130" cy="707886"/>
          </a:xfrm>
          <a:prstGeom prst="rect">
            <a:avLst/>
          </a:prstGeom>
          <a:noFill/>
        </p:spPr>
        <p:txBody>
          <a:bodyPr wrap="none" rtlCol="0">
            <a:spAutoFit/>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1" lang="en-US" altLang="ja-JP" sz="2000" b="1" i="0" u="none" strike="noStrike" kern="1200" cap="none" spc="0" normalizeH="0" baseline="0" noProof="0" dirty="0" smtClean="0">
                <a:ln>
                  <a:noFill/>
                </a:ln>
                <a:solidFill>
                  <a:srgbClr val="333399">
                    <a:lumMod val="75000"/>
                  </a:srgbClr>
                </a:solidFill>
                <a:effectLst/>
                <a:uLnTx/>
                <a:uFillTx/>
                <a:latin typeface="Arial" charset="0"/>
                <a:ea typeface="ＭＳ Ｐゴシック" pitchFamily="50" charset="-128"/>
                <a:cs typeface="+mn-cs"/>
              </a:rPr>
              <a:t>Bruno</a:t>
            </a:r>
          </a:p>
          <a:p>
            <a:pPr marL="0" marR="0" lvl="0" indent="0" algn="ctr" defTabSz="914400" rtl="0" eaLnBrk="1" fontAlgn="base" latinLnBrk="0" hangingPunct="1">
              <a:lnSpc>
                <a:spcPct val="100000"/>
              </a:lnSpc>
              <a:spcBef>
                <a:spcPts val="0"/>
              </a:spcBef>
              <a:spcAft>
                <a:spcPct val="0"/>
              </a:spcAft>
              <a:buClrTx/>
              <a:buSzTx/>
              <a:buFontTx/>
              <a:buNone/>
              <a:tabLst/>
              <a:defRPr/>
            </a:pPr>
            <a:r>
              <a:rPr kumimoji="1" lang="en-US" altLang="ja-JP" sz="2000" b="1" i="0" u="none" strike="noStrike" kern="1200" cap="none" spc="0" normalizeH="0" baseline="0" noProof="0" dirty="0">
                <a:ln>
                  <a:noFill/>
                </a:ln>
                <a:solidFill>
                  <a:srgbClr val="333399">
                    <a:lumMod val="75000"/>
                  </a:srgbClr>
                </a:solidFill>
                <a:effectLst/>
                <a:uLnTx/>
                <a:uFillTx/>
                <a:latin typeface="Arial" charset="0"/>
                <a:ea typeface="ＭＳ Ｐゴシック" pitchFamily="50" charset="-128"/>
                <a:cs typeface="+mn-cs"/>
              </a:rPr>
              <a:t> </a:t>
            </a:r>
            <a:r>
              <a:rPr kumimoji="1" lang="en-US" altLang="ja-JP" sz="2000" b="1" i="0" u="none" strike="noStrike" kern="1200" cap="none" spc="0" normalizeH="0" baseline="0" noProof="0" dirty="0" smtClean="0">
                <a:ln>
                  <a:noFill/>
                </a:ln>
                <a:solidFill>
                  <a:srgbClr val="333399">
                    <a:lumMod val="75000"/>
                  </a:srgbClr>
                </a:solidFill>
                <a:effectLst/>
                <a:uLnTx/>
                <a:uFillTx/>
                <a:latin typeface="Arial" charset="0"/>
                <a:ea typeface="ＭＳ Ｐゴシック" pitchFamily="50" charset="-128"/>
                <a:cs typeface="+mn-cs"/>
              </a:rPr>
              <a:t>relation</a:t>
            </a:r>
            <a:endParaRPr kumimoji="1" lang="ja-JP" altLang="en-US" sz="2000" b="1" i="0" u="none" strike="noStrike" kern="1200" cap="none" spc="0" normalizeH="0" baseline="0" noProof="0" dirty="0">
              <a:ln>
                <a:noFill/>
              </a:ln>
              <a:solidFill>
                <a:srgbClr val="333399">
                  <a:lumMod val="75000"/>
                </a:srgbClr>
              </a:solidFill>
              <a:effectLst/>
              <a:uLnTx/>
              <a:uFillTx/>
              <a:latin typeface="Arial" charset="0"/>
              <a:ea typeface="ＭＳ Ｐゴシック" pitchFamily="50" charset="-128"/>
              <a:cs typeface="+mn-cs"/>
            </a:endParaRPr>
          </a:p>
        </p:txBody>
      </p:sp>
      <p:sp>
        <p:nvSpPr>
          <p:cNvPr id="10" name="テキスト ボックス 9"/>
          <p:cNvSpPr txBox="1"/>
          <p:nvPr/>
        </p:nvSpPr>
        <p:spPr>
          <a:xfrm>
            <a:off x="926416" y="1777929"/>
            <a:ext cx="1781257" cy="461665"/>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en-US" altLang="ja-JP" sz="2400" b="0" i="1" u="none" strike="noStrike" kern="1200" cap="none" spc="0" normalizeH="0" baseline="0" noProof="0" dirty="0" smtClean="0">
                <a:ln>
                  <a:noFill/>
                </a:ln>
                <a:solidFill>
                  <a:srgbClr val="000000"/>
                </a:solidFill>
                <a:effectLst/>
                <a:uLnTx/>
                <a:uFillTx/>
                <a:latin typeface="Times New Roman" panose="02020603050405020304" pitchFamily="18" charset="0"/>
                <a:ea typeface="ＭＳ Ｐゴシック" pitchFamily="50" charset="-128"/>
                <a:cs typeface="Times New Roman" panose="02020603050405020304" pitchFamily="18" charset="0"/>
              </a:rPr>
              <a:t> K</a:t>
            </a:r>
            <a:r>
              <a:rPr kumimoji="1" lang="en-US" altLang="ja-JP" sz="2400" b="0" i="1" u="none" strike="noStrike" kern="1200" cap="none" spc="0" normalizeH="0" baseline="-25000" noProof="0" dirty="0" smtClean="0">
                <a:ln>
                  <a:noFill/>
                </a:ln>
                <a:solidFill>
                  <a:srgbClr val="000000"/>
                </a:solidFill>
                <a:effectLst/>
                <a:uLnTx/>
                <a:uFillTx/>
                <a:latin typeface="Times New Roman" panose="02020603050405020304" pitchFamily="18" charset="0"/>
                <a:ea typeface="ＭＳ Ｐゴシック" pitchFamily="50" charset="-128"/>
                <a:cs typeface="Times New Roman" panose="02020603050405020304" pitchFamily="18" charset="0"/>
              </a:rPr>
              <a:t>u</a:t>
            </a:r>
            <a:r>
              <a:rPr kumimoji="1" lang="en-US" altLang="ja-JP" sz="2400" b="0" i="1" u="none" strike="noStrike" kern="1200" cap="none" spc="0" normalizeH="0" baseline="0" noProof="0" dirty="0" smtClean="0">
                <a:ln>
                  <a:noFill/>
                </a:ln>
                <a:solidFill>
                  <a:srgbClr val="000000"/>
                </a:solidFill>
                <a:effectLst/>
                <a:uLnTx/>
                <a:uFillTx/>
                <a:latin typeface="Times New Roman" panose="02020603050405020304" pitchFamily="18" charset="0"/>
                <a:ea typeface="ＭＳ Ｐゴシック" pitchFamily="50" charset="-128"/>
                <a:cs typeface="Times New Roman" panose="02020603050405020304" pitchFamily="18" charset="0"/>
              </a:rPr>
              <a:t> </a:t>
            </a:r>
            <a:r>
              <a:rPr kumimoji="1" lang="en-US" altLang="ja-JP" sz="2400" b="0" i="1"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itchFamily="50" charset="-128"/>
                <a:cs typeface="Times New Roman" panose="02020603050405020304" pitchFamily="18" charset="0"/>
              </a:rPr>
              <a:t>= E</a:t>
            </a:r>
            <a:r>
              <a:rPr kumimoji="1" lang="en-US" altLang="ja-JP" sz="2400" b="0" i="0" u="none" strike="noStrike" kern="1200" cap="none" spc="0" normalizeH="0" baseline="-25000" noProof="0" dirty="0">
                <a:ln>
                  <a:noFill/>
                </a:ln>
                <a:solidFill>
                  <a:srgbClr val="000000"/>
                </a:solidFill>
                <a:effectLst/>
                <a:uLnTx/>
                <a:uFillTx/>
                <a:latin typeface="Times New Roman" panose="02020603050405020304" pitchFamily="18" charset="0"/>
                <a:ea typeface="ＭＳ Ｐゴシック" pitchFamily="50" charset="-128"/>
                <a:cs typeface="Times New Roman" panose="02020603050405020304" pitchFamily="18" charset="0"/>
              </a:rPr>
              <a:t>||</a:t>
            </a:r>
            <a:r>
              <a:rPr kumimoji="1" lang="ja-JP"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itchFamily="50" charset="-128"/>
                <a:cs typeface="Times New Roman" panose="02020603050405020304" pitchFamily="18" charset="0"/>
              </a:rPr>
              <a:t> </a:t>
            </a:r>
            <a:r>
              <a:rPr kumimoji="1" lang="en-US" altLang="ja-JP" sz="2400" b="0" i="1"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itchFamily="50" charset="-128"/>
                <a:cs typeface="Times New Roman" panose="02020603050405020304" pitchFamily="18" charset="0"/>
              </a:rPr>
              <a:t>- E</a:t>
            </a:r>
            <a:r>
              <a:rPr kumimoji="1" lang="en-US" altLang="ja-JP" sz="2400" b="0" i="0" u="none" strike="noStrike" kern="1200" cap="none" spc="0" normalizeH="0" baseline="-25000" noProof="0" dirty="0" smtClean="0">
                <a:ln>
                  <a:noFill/>
                </a:ln>
                <a:solidFill>
                  <a:srgbClr val="000000"/>
                </a:solidFill>
                <a:effectLst/>
                <a:uLnTx/>
                <a:uFillTx/>
                <a:latin typeface="Times New Roman" panose="02020603050405020304" pitchFamily="18" charset="0"/>
                <a:ea typeface="ＭＳ Ｐゴシック" pitchFamily="50" charset="-128"/>
                <a:cs typeface="Times New Roman" panose="02020603050405020304" pitchFamily="18" charset="0"/>
                <a:sym typeface="Symbol" panose="05050102010706020507" pitchFamily="18" charset="2"/>
              </a:rPr>
              <a:t></a:t>
            </a:r>
            <a:endParaRPr kumimoji="1" lang="en-US" altLang="ja-JP" sz="2400" b="0" i="1" u="none" strike="noStrike" kern="1200" cap="none" spc="0" normalizeH="0" baseline="-25000" noProof="0" dirty="0">
              <a:ln>
                <a:noFill/>
              </a:ln>
              <a:solidFill>
                <a:srgbClr val="000000"/>
              </a:solidFill>
              <a:effectLst/>
              <a:uLnTx/>
              <a:uFillTx/>
              <a:latin typeface="Times New Roman" panose="02020603050405020304" pitchFamily="18" charset="0"/>
              <a:ea typeface="ＭＳ Ｐゴシック" pitchFamily="50" charset="-128"/>
              <a:cs typeface="Times New Roman" panose="02020603050405020304" pitchFamily="18" charset="0"/>
            </a:endParaRPr>
          </a:p>
        </p:txBody>
      </p:sp>
      <p:grpSp>
        <p:nvGrpSpPr>
          <p:cNvPr id="67" name="グループ化 66"/>
          <p:cNvGrpSpPr/>
          <p:nvPr/>
        </p:nvGrpSpPr>
        <p:grpSpPr>
          <a:xfrm>
            <a:off x="7870307" y="1225477"/>
            <a:ext cx="1166189" cy="1123403"/>
            <a:chOff x="317063" y="3497129"/>
            <a:chExt cx="1166189" cy="1123403"/>
          </a:xfrm>
        </p:grpSpPr>
        <p:grpSp>
          <p:nvGrpSpPr>
            <p:cNvPr id="68" name="グループ化 60"/>
            <p:cNvGrpSpPr>
              <a:grpSpLocks/>
            </p:cNvGrpSpPr>
            <p:nvPr/>
          </p:nvGrpSpPr>
          <p:grpSpPr bwMode="auto">
            <a:xfrm>
              <a:off x="317063" y="3497129"/>
              <a:ext cx="542136" cy="690138"/>
              <a:chOff x="7100578" y="3087137"/>
              <a:chExt cx="608109" cy="774834"/>
            </a:xfrm>
          </p:grpSpPr>
          <p:sp>
            <p:nvSpPr>
              <p:cNvPr id="72" name="テキスト ボックス 40"/>
              <p:cNvSpPr txBox="1">
                <a:spLocks noChangeArrowheads="1"/>
              </p:cNvSpPr>
              <p:nvPr/>
            </p:nvSpPr>
            <p:spPr bwMode="auto">
              <a:xfrm>
                <a:off x="7100578" y="3087137"/>
                <a:ext cx="608109" cy="518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Char char="•"/>
                  <a:defRPr kumimoji="1" sz="3200">
                    <a:solidFill>
                      <a:schemeClr val="tx1"/>
                    </a:solidFill>
                    <a:latin typeface="Arial" pitchFamily="34" charset="0"/>
                    <a:ea typeface="ＭＳ Ｐゴシック" pitchFamily="50" charset="-128"/>
                  </a:defRPr>
                </a:lvl1pPr>
                <a:lvl2pPr marL="742950" indent="-285750" eaLnBrk="0" hangingPunct="0">
                  <a:buChar char="–"/>
                  <a:defRPr kumimoji="1" sz="2800">
                    <a:solidFill>
                      <a:schemeClr val="tx1"/>
                    </a:solidFill>
                    <a:latin typeface="Arial" pitchFamily="34" charset="0"/>
                    <a:ea typeface="ＭＳ Ｐゴシック" pitchFamily="50" charset="-128"/>
                  </a:defRPr>
                </a:lvl2pPr>
                <a:lvl3pPr marL="1143000" indent="-228600" eaLnBrk="0" hangingPunct="0">
                  <a:buChar char="•"/>
                  <a:defRPr kumimoji="1" sz="2400">
                    <a:solidFill>
                      <a:schemeClr val="tx1"/>
                    </a:solidFill>
                    <a:latin typeface="Arial" pitchFamily="34" charset="0"/>
                    <a:ea typeface="ＭＳ Ｐゴシック" pitchFamily="50" charset="-128"/>
                  </a:defRPr>
                </a:lvl3pPr>
                <a:lvl4pPr marL="1600200" indent="-228600" eaLnBrk="0" hangingPunct="0">
                  <a:buChar char="–"/>
                  <a:defRPr kumimoji="1" sz="2000">
                    <a:solidFill>
                      <a:schemeClr val="tx1"/>
                    </a:solidFill>
                    <a:latin typeface="Arial" pitchFamily="34" charset="0"/>
                    <a:ea typeface="ＭＳ Ｐゴシック" pitchFamily="50" charset="-128"/>
                  </a:defRPr>
                </a:lvl4pPr>
                <a:lvl5pPr marL="2057400" indent="-228600" eaLnBrk="0" hangingPunct="0">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en-US" altLang="ja-JP" sz="2400" b="1" i="1" u="none" strike="noStrike" kern="1200" cap="none" spc="0" normalizeH="0" baseline="0" noProof="0" dirty="0" smtClean="0">
                    <a:ln>
                      <a:noFill/>
                    </a:ln>
                    <a:solidFill>
                      <a:srgbClr val="333399"/>
                    </a:solidFill>
                    <a:effectLst/>
                    <a:uLnTx/>
                    <a:uFillTx/>
                    <a:latin typeface="Arial" pitchFamily="34" charset="0"/>
                    <a:ea typeface="ＭＳ Ｐゴシック" pitchFamily="50" charset="-128"/>
                    <a:cs typeface="+mn-cs"/>
                  </a:rPr>
                  <a:t>H</a:t>
                </a:r>
                <a:r>
                  <a:rPr kumimoji="1" lang="en-US" altLang="ja-JP" sz="2400" b="0" i="0" u="none" strike="noStrike" kern="1200" cap="none" spc="0" normalizeH="0" baseline="-25000" noProof="0" dirty="0" smtClean="0">
                    <a:ln>
                      <a:noFill/>
                    </a:ln>
                    <a:solidFill>
                      <a:srgbClr val="0000CC"/>
                    </a:solidFill>
                    <a:effectLst/>
                    <a:uLnTx/>
                    <a:uFillTx/>
                    <a:latin typeface="Times New Roman" panose="02020603050405020304" pitchFamily="18" charset="0"/>
                    <a:ea typeface="ＭＳ Ｐゴシック" pitchFamily="50" charset="-128"/>
                    <a:cs typeface="Times New Roman" panose="02020603050405020304" pitchFamily="18" charset="0"/>
                    <a:sym typeface="Symbol" panose="05050102010706020507" pitchFamily="18" charset="2"/>
                  </a:rPr>
                  <a:t></a:t>
                </a:r>
                <a:endParaRPr kumimoji="1" lang="ja-JP" altLang="en-US" sz="2400" b="1" i="1" u="none" strike="noStrike" kern="1200" cap="none" spc="0" normalizeH="0" baseline="0" noProof="0" dirty="0" smtClean="0">
                  <a:ln>
                    <a:noFill/>
                  </a:ln>
                  <a:solidFill>
                    <a:srgbClr val="0000CC"/>
                  </a:solidFill>
                  <a:effectLst/>
                  <a:uLnTx/>
                  <a:uFillTx/>
                  <a:latin typeface="Arial" pitchFamily="34" charset="0"/>
                  <a:ea typeface="ＭＳ Ｐゴシック" pitchFamily="50" charset="-128"/>
                  <a:cs typeface="+mn-cs"/>
                </a:endParaRPr>
              </a:p>
            </p:txBody>
          </p:sp>
          <p:cxnSp>
            <p:nvCxnSpPr>
              <p:cNvPr id="73" name="直線矢印コネクタ 72"/>
              <p:cNvCxnSpPr/>
              <p:nvPr/>
            </p:nvCxnSpPr>
            <p:spPr bwMode="auto">
              <a:xfrm rot="16200000">
                <a:off x="7271405" y="3500676"/>
                <a:ext cx="721002" cy="1587"/>
              </a:xfrm>
              <a:prstGeom prst="straightConnector1">
                <a:avLst/>
              </a:prstGeom>
              <a:noFill/>
              <a:ln w="38100" cap="flat" cmpd="sng" algn="ctr">
                <a:solidFill>
                  <a:schemeClr val="accent6"/>
                </a:solidFill>
                <a:prstDash val="solid"/>
                <a:round/>
                <a:headEnd type="none" w="med" len="med"/>
                <a:tailEnd type="triangle"/>
              </a:ln>
              <a:effectLst/>
            </p:spPr>
          </p:cxnSp>
        </p:grpSp>
        <p:sp>
          <p:nvSpPr>
            <p:cNvPr id="69" name="正方形/長方形 68"/>
            <p:cNvSpPr/>
            <p:nvPr/>
          </p:nvSpPr>
          <p:spPr bwMode="auto">
            <a:xfrm>
              <a:off x="437778" y="3766365"/>
              <a:ext cx="673357" cy="517093"/>
            </a:xfrm>
            <a:prstGeom prst="rect">
              <a:avLst/>
            </a:prstGeom>
            <a:solidFill>
              <a:srgbClr val="C00000">
                <a:alpha val="78039"/>
              </a:srgbClr>
            </a:solidFill>
            <a:ln w="34925" cap="flat" cmpd="sng" algn="ctr">
              <a:solidFill>
                <a:srgbClr val="FFFFFF"/>
              </a:solidFill>
              <a:prstDash val="solid"/>
              <a:round/>
              <a:headEnd type="none" w="med" len="med"/>
              <a:tailEnd type="none" w="med" len="med"/>
            </a:ln>
            <a:effectLst>
              <a:outerShdw blurRad="317500" dir="2700000" algn="ctr">
                <a:srgbClr val="000000">
                  <a:alpha val="43000"/>
                </a:srgbClr>
              </a:outerShdw>
            </a:effectLst>
            <a:scene3d>
              <a:camera prst="isometricOffAxis1Top"/>
              <a:lightRig rig="threePt" dir="t">
                <a:rot lat="0" lon="0" rev="0"/>
              </a:lightRig>
            </a:scene3d>
            <a:sp3d extrusionH="38100" prstMaterial="clear">
              <a:bevelT w="260350" h="50800" prst="softRound"/>
              <a:bevelB prst="softRound"/>
            </a:sp3d>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en-US" sz="2800" b="0" i="0" u="none" strike="noStrike" kern="1200" cap="none" spc="0" normalizeH="0" baseline="0" noProof="0" smtClean="0">
                <a:ln>
                  <a:noFill/>
                </a:ln>
                <a:solidFill>
                  <a:srgbClr val="000000"/>
                </a:solidFill>
                <a:effectLst/>
                <a:uLnTx/>
                <a:uFillTx/>
                <a:latin typeface="Arial" pitchFamily="34" charset="0"/>
                <a:ea typeface="ＭＳ Ｐゴシック" pitchFamily="50" charset="-128"/>
                <a:cs typeface="+mn-cs"/>
              </a:endParaRPr>
            </a:p>
          </p:txBody>
        </p:sp>
        <p:sp>
          <p:nvSpPr>
            <p:cNvPr id="70" name="テキスト ボックス 40"/>
            <p:cNvSpPr txBox="1">
              <a:spLocks noChangeArrowheads="1"/>
            </p:cNvSpPr>
            <p:nvPr/>
          </p:nvSpPr>
          <p:spPr bwMode="auto">
            <a:xfrm>
              <a:off x="960352" y="4158867"/>
              <a:ext cx="522900" cy="46166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buChar char="•"/>
                <a:defRPr kumimoji="1" sz="3200">
                  <a:solidFill>
                    <a:schemeClr val="tx1"/>
                  </a:solidFill>
                  <a:latin typeface="Arial" pitchFamily="34" charset="0"/>
                  <a:ea typeface="ＭＳ Ｐゴシック" pitchFamily="50" charset="-128"/>
                </a:defRPr>
              </a:lvl1pPr>
              <a:lvl2pPr marL="742950" indent="-285750" eaLnBrk="0" hangingPunct="0">
                <a:buChar char="–"/>
                <a:defRPr kumimoji="1" sz="2800">
                  <a:solidFill>
                    <a:schemeClr val="tx1"/>
                  </a:solidFill>
                  <a:latin typeface="Arial" pitchFamily="34" charset="0"/>
                  <a:ea typeface="ＭＳ Ｐゴシック" pitchFamily="50" charset="-128"/>
                </a:defRPr>
              </a:lvl2pPr>
              <a:lvl3pPr marL="1143000" indent="-228600" eaLnBrk="0" hangingPunct="0">
                <a:buChar char="•"/>
                <a:defRPr kumimoji="1" sz="2400">
                  <a:solidFill>
                    <a:schemeClr val="tx1"/>
                  </a:solidFill>
                  <a:latin typeface="Arial" pitchFamily="34" charset="0"/>
                  <a:ea typeface="ＭＳ Ｐゴシック" pitchFamily="50" charset="-128"/>
                </a:defRPr>
              </a:lvl3pPr>
              <a:lvl4pPr marL="1600200" indent="-228600" eaLnBrk="0" hangingPunct="0">
                <a:buChar char="–"/>
                <a:defRPr kumimoji="1" sz="2000">
                  <a:solidFill>
                    <a:schemeClr val="tx1"/>
                  </a:solidFill>
                  <a:latin typeface="Arial" pitchFamily="34" charset="0"/>
                  <a:ea typeface="ＭＳ Ｐゴシック" pitchFamily="50" charset="-128"/>
                </a:defRPr>
              </a:lvl4pPr>
              <a:lvl5pPr marL="2057400" indent="-228600" eaLnBrk="0" hangingPunct="0">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en-US" altLang="ja-JP" sz="2400" b="1" i="1" u="none" strike="noStrike" kern="1200" cap="none" spc="0" normalizeH="0" baseline="0" noProof="0" dirty="0">
                  <a:ln>
                    <a:noFill/>
                  </a:ln>
                  <a:solidFill>
                    <a:srgbClr val="333399"/>
                  </a:solidFill>
                  <a:effectLst/>
                  <a:uLnTx/>
                  <a:uFillTx/>
                  <a:latin typeface="Arial" pitchFamily="34" charset="0"/>
                  <a:ea typeface="ＭＳ Ｐゴシック" pitchFamily="50" charset="-128"/>
                  <a:cs typeface="+mn-cs"/>
                </a:rPr>
                <a:t>H</a:t>
              </a:r>
              <a:r>
                <a:rPr kumimoji="1" lang="en-US" altLang="ja-JP" sz="2400" b="1" i="1" u="none" strike="noStrike" kern="1200" cap="none" spc="0" normalizeH="0" baseline="-25000" noProof="0" dirty="0">
                  <a:ln>
                    <a:noFill/>
                  </a:ln>
                  <a:solidFill>
                    <a:srgbClr val="333399"/>
                  </a:solidFill>
                  <a:effectLst/>
                  <a:uLnTx/>
                  <a:uFillTx/>
                  <a:latin typeface="Arial" pitchFamily="34" charset="0"/>
                  <a:ea typeface="ＭＳ Ｐゴシック" pitchFamily="50" charset="-128"/>
                  <a:cs typeface="+mn-cs"/>
                </a:rPr>
                <a:t>||</a:t>
              </a:r>
              <a:endParaRPr kumimoji="1" lang="ja-JP" altLang="en-US" sz="2400" b="1" i="1" u="none" strike="noStrike" kern="1200" cap="none" spc="0" normalizeH="0" baseline="-25000" noProof="0" dirty="0" smtClean="0">
                <a:ln>
                  <a:noFill/>
                </a:ln>
                <a:solidFill>
                  <a:srgbClr val="333399"/>
                </a:solidFill>
                <a:effectLst/>
                <a:uLnTx/>
                <a:uFillTx/>
                <a:latin typeface="Arial" pitchFamily="34" charset="0"/>
                <a:ea typeface="ＭＳ Ｐゴシック" pitchFamily="50" charset="-128"/>
                <a:cs typeface="+mn-cs"/>
              </a:endParaRPr>
            </a:p>
          </p:txBody>
        </p:sp>
        <p:cxnSp>
          <p:nvCxnSpPr>
            <p:cNvPr id="71" name="直線矢印コネクタ 70"/>
            <p:cNvCxnSpPr/>
            <p:nvPr/>
          </p:nvCxnSpPr>
          <p:spPr bwMode="auto">
            <a:xfrm>
              <a:off x="652956" y="3978114"/>
              <a:ext cx="401630" cy="290436"/>
            </a:xfrm>
            <a:prstGeom prst="straightConnector1">
              <a:avLst/>
            </a:prstGeom>
            <a:noFill/>
            <a:ln w="38100" cap="flat" cmpd="sng" algn="ctr">
              <a:solidFill>
                <a:srgbClr val="333399"/>
              </a:solidFill>
              <a:prstDash val="solid"/>
              <a:round/>
              <a:headEnd type="none" w="med" len="med"/>
              <a:tailEnd type="triangle"/>
            </a:ln>
            <a:effectLst/>
          </p:spPr>
        </p:cxnSp>
      </p:grpSp>
      <p:sp>
        <p:nvSpPr>
          <p:cNvPr id="41" name="テキスト ボックス 40"/>
          <p:cNvSpPr txBox="1"/>
          <p:nvPr/>
        </p:nvSpPr>
        <p:spPr>
          <a:xfrm>
            <a:off x="6228184" y="4582869"/>
            <a:ext cx="2808312" cy="120032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dirty="0" smtClean="0">
                <a:ln>
                  <a:noFill/>
                </a:ln>
                <a:solidFill>
                  <a:srgbClr val="000000"/>
                </a:solidFill>
                <a:effectLst/>
                <a:uLnTx/>
                <a:uFillTx/>
                <a:latin typeface="symbol" panose="05050102010706020507" pitchFamily="18" charset="2"/>
                <a:ea typeface="ＭＳ Ｐゴシック"/>
                <a:cs typeface="+mn-cs"/>
              </a:rPr>
              <a:t>x</a:t>
            </a:r>
            <a:r>
              <a:rPr kumimoji="1" lang="en-US" altLang="ja-JP" sz="1800" b="1" i="0" u="none" strike="noStrike" kern="1200" cap="none" spc="0" normalizeH="0" baseline="0" noProof="0" dirty="0" smtClean="0">
                <a:ln>
                  <a:noFill/>
                </a:ln>
                <a:solidFill>
                  <a:srgbClr val="000000"/>
                </a:solidFill>
                <a:effectLst/>
                <a:uLnTx/>
                <a:uFillTx/>
                <a:latin typeface="Arial"/>
                <a:ea typeface="ＭＳ Ｐゴシック"/>
                <a:cs typeface="+mn-cs"/>
              </a:rPr>
              <a:t>: </a:t>
            </a:r>
            <a:r>
              <a:rPr kumimoji="1" lang="en-US" altLang="ja-JP" sz="1800" b="1" i="0" u="none" strike="noStrike" kern="1200" cap="none" spc="0" normalizeH="0" baseline="0" noProof="0" dirty="0" smtClean="0">
                <a:ln>
                  <a:noFill/>
                </a:ln>
                <a:solidFill>
                  <a:srgbClr val="FF0000"/>
                </a:solidFill>
                <a:effectLst/>
                <a:uLnTx/>
                <a:uFillTx/>
                <a:latin typeface="Arial"/>
                <a:ea typeface="ＭＳ Ｐゴシック"/>
                <a:cs typeface="+mn-cs"/>
              </a:rPr>
              <a:t>spin-orbit coupling</a:t>
            </a:r>
            <a:br>
              <a:rPr kumimoji="1" lang="en-US" altLang="ja-JP" sz="1800" b="1" i="0" u="none" strike="noStrike" kern="1200" cap="none" spc="0" normalizeH="0" baseline="0" noProof="0" dirty="0" smtClean="0">
                <a:ln>
                  <a:noFill/>
                </a:ln>
                <a:solidFill>
                  <a:srgbClr val="FF0000"/>
                </a:solidFill>
                <a:effectLst/>
                <a:uLnTx/>
                <a:uFillTx/>
                <a:latin typeface="Arial"/>
                <a:ea typeface="ＭＳ Ｐゴシック"/>
                <a:cs typeface="+mn-cs"/>
              </a:rPr>
            </a:br>
            <a:r>
              <a:rPr kumimoji="1" lang="en-US" altLang="ja-JP" sz="1800" b="1" i="1" u="none" strike="noStrike" kern="1200" cap="none" spc="0" normalizeH="0" baseline="0" noProof="0" dirty="0" smtClean="0">
                <a:ln>
                  <a:noFill/>
                </a:ln>
                <a:solidFill>
                  <a:srgbClr val="000000"/>
                </a:solidFill>
                <a:effectLst/>
                <a:uLnTx/>
                <a:uFillTx/>
                <a:latin typeface="Arial"/>
                <a:ea typeface="ＭＳ Ｐゴシック"/>
                <a:cs typeface="+mn-cs"/>
              </a:rPr>
              <a:t>L</a:t>
            </a:r>
            <a:r>
              <a:rPr kumimoji="1" lang="en-US" altLang="ja-JP" sz="1800" b="1" i="0" u="none" strike="noStrike" kern="1200" cap="none" spc="0" normalizeH="0" baseline="0" noProof="0" dirty="0" smtClean="0">
                <a:ln>
                  <a:noFill/>
                </a:ln>
                <a:solidFill>
                  <a:srgbClr val="000000"/>
                </a:solidFill>
                <a:effectLst/>
                <a:uLnTx/>
                <a:uFillTx/>
                <a:latin typeface="Arial"/>
                <a:ea typeface="ＭＳ Ｐゴシック"/>
                <a:cs typeface="+mn-cs"/>
              </a:rPr>
              <a:t>: orbital moment</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b="1" i="1" u="none" strike="noStrike" kern="1200" cap="none" spc="0" normalizeH="0" baseline="0" noProof="0" dirty="0" smtClean="0">
                <a:ln>
                  <a:noFill/>
                </a:ln>
                <a:solidFill>
                  <a:srgbClr val="000000"/>
                </a:solidFill>
                <a:effectLst/>
                <a:uLnTx/>
                <a:uFillTx/>
                <a:latin typeface="Arial"/>
                <a:ea typeface="ＭＳ Ｐゴシック"/>
                <a:cs typeface="+mn-cs"/>
              </a:rPr>
              <a:t>S</a:t>
            </a:r>
            <a:r>
              <a:rPr kumimoji="1" lang="en-US" altLang="ja-JP" sz="1800" b="1" i="0" u="none" strike="noStrike" kern="1200" cap="none" spc="0" normalizeH="0" baseline="0" noProof="0" dirty="0" smtClean="0">
                <a:ln>
                  <a:noFill/>
                </a:ln>
                <a:solidFill>
                  <a:srgbClr val="000000"/>
                </a:solidFill>
                <a:effectLst/>
                <a:uLnTx/>
                <a:uFillTx/>
                <a:latin typeface="Arial"/>
                <a:ea typeface="ＭＳ Ｐゴシック"/>
                <a:cs typeface="+mn-cs"/>
              </a:rPr>
              <a:t>: spin moment</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b="1" i="1" u="none" strike="noStrike" kern="1200" cap="none" spc="0" normalizeH="0" baseline="0" noProof="0" dirty="0" smtClean="0">
                <a:ln>
                  <a:noFill/>
                </a:ln>
                <a:solidFill>
                  <a:srgbClr val="000000"/>
                </a:solidFill>
                <a:effectLst/>
                <a:uLnTx/>
                <a:uFillTx/>
                <a:latin typeface="Arial"/>
                <a:ea typeface="ＭＳ Ｐゴシック"/>
                <a:cs typeface="+mn-cs"/>
              </a:rPr>
              <a:t>T</a:t>
            </a:r>
            <a:r>
              <a:rPr kumimoji="1" lang="en-US" altLang="ja-JP" sz="1800" b="1" i="0" u="none" strike="noStrike" kern="1200" cap="none" spc="0" normalizeH="0" baseline="0" noProof="0" dirty="0" smtClean="0">
                <a:ln>
                  <a:noFill/>
                </a:ln>
                <a:solidFill>
                  <a:srgbClr val="000000"/>
                </a:solidFill>
                <a:effectLst/>
                <a:uLnTx/>
                <a:uFillTx/>
                <a:latin typeface="Arial"/>
                <a:ea typeface="ＭＳ Ｐゴシック"/>
                <a:cs typeface="+mn-cs"/>
              </a:rPr>
              <a:t>: magnetic dipole</a:t>
            </a:r>
          </a:p>
        </p:txBody>
      </p:sp>
      <p:sp>
        <p:nvSpPr>
          <p:cNvPr id="42" name="左中かっこ 41"/>
          <p:cNvSpPr/>
          <p:nvPr/>
        </p:nvSpPr>
        <p:spPr bwMode="auto">
          <a:xfrm>
            <a:off x="6028892" y="4685083"/>
            <a:ext cx="227591" cy="1005840"/>
          </a:xfrm>
          <a:prstGeom prst="lef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600" b="0" i="0" u="none" strike="noStrike" kern="1200" cap="none" spc="0" normalizeH="0" baseline="0" noProof="0" smtClean="0">
              <a:ln>
                <a:noFill/>
              </a:ln>
              <a:solidFill>
                <a:srgbClr val="000000"/>
              </a:solidFill>
              <a:effectLst/>
              <a:uLnTx/>
              <a:uFillTx/>
              <a:latin typeface="Arial" charset="0"/>
              <a:ea typeface="ＭＳ Ｐゴシック" pitchFamily="50" charset="-128"/>
              <a:cs typeface="+mn-cs"/>
            </a:endParaRPr>
          </a:p>
        </p:txBody>
      </p:sp>
      <p:sp>
        <p:nvSpPr>
          <p:cNvPr id="46" name="テキスト ボックス 45"/>
          <p:cNvSpPr txBox="1"/>
          <p:nvPr/>
        </p:nvSpPr>
        <p:spPr>
          <a:xfrm>
            <a:off x="2700787" y="1872532"/>
            <a:ext cx="5540901" cy="36933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en-US" altLang="ja-JP" sz="1800" b="1" i="0" u="none" strike="noStrike" kern="1200" cap="none" spc="0" normalizeH="0" baseline="0" noProof="0" dirty="0" smtClean="0">
                <a:ln>
                  <a:noFill/>
                </a:ln>
                <a:solidFill>
                  <a:srgbClr val="000000"/>
                </a:solidFill>
                <a:effectLst/>
                <a:uLnTx/>
                <a:uFillTx/>
                <a:latin typeface="Arial" charset="0"/>
                <a:ea typeface="ＭＳ Ｐゴシック" pitchFamily="50" charset="-128"/>
                <a:cs typeface="+mn-cs"/>
              </a:rPr>
              <a:t>&gt; 0 </a:t>
            </a:r>
            <a:r>
              <a:rPr kumimoji="1" lang="en-US" altLang="ja-JP" sz="1800" b="1" i="0" u="none" strike="noStrike" kern="1200" cap="none" spc="0" normalizeH="0" baseline="0" noProof="0" dirty="0" smtClean="0">
                <a:ln>
                  <a:noFill/>
                </a:ln>
                <a:solidFill>
                  <a:srgbClr val="000000"/>
                </a:solidFill>
                <a:effectLst/>
                <a:uLnTx/>
                <a:uFillTx/>
                <a:latin typeface="Arial" charset="0"/>
                <a:ea typeface="ＭＳ Ｐゴシック" pitchFamily="50" charset="-128"/>
                <a:cs typeface="+mn-cs"/>
                <a:sym typeface="Wingdings" panose="05000000000000000000" pitchFamily="2" charset="2"/>
              </a:rPr>
              <a:t> Perpendicular magnetic anisotropy (PMA)</a:t>
            </a:r>
            <a:endParaRPr kumimoji="1" lang="ja-JP" altLang="en-US" sz="1800" b="1" i="0" u="none" strike="noStrike" kern="1200" cap="none" spc="0" normalizeH="0" baseline="0" noProof="0" dirty="0">
              <a:ln>
                <a:noFill/>
              </a:ln>
              <a:solidFill>
                <a:srgbClr val="000000"/>
              </a:solidFill>
              <a:effectLst/>
              <a:uLnTx/>
              <a:uFillTx/>
              <a:latin typeface="Arial" charset="0"/>
              <a:ea typeface="ＭＳ Ｐゴシック" pitchFamily="50" charset="-128"/>
              <a:cs typeface="+mn-cs"/>
            </a:endParaRPr>
          </a:p>
        </p:txBody>
      </p:sp>
      <p:cxnSp>
        <p:nvCxnSpPr>
          <p:cNvPr id="47" name="直線コネクタ 46"/>
          <p:cNvCxnSpPr/>
          <p:nvPr/>
        </p:nvCxnSpPr>
        <p:spPr bwMode="auto">
          <a:xfrm>
            <a:off x="4872548" y="3929361"/>
            <a:ext cx="3181779" cy="0"/>
          </a:xfrm>
          <a:prstGeom prst="line">
            <a:avLst/>
          </a:prstGeom>
          <a:solidFill>
            <a:schemeClr val="accent1"/>
          </a:solidFill>
          <a:ln w="38100" cap="flat" cmpd="sng" algn="ctr">
            <a:solidFill>
              <a:schemeClr val="tx1">
                <a:lumMod val="50000"/>
                <a:lumOff val="50000"/>
              </a:schemeClr>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sp>
        <p:nvSpPr>
          <p:cNvPr id="39" name="テキスト ボックス 38"/>
          <p:cNvSpPr txBox="1"/>
          <p:nvPr/>
        </p:nvSpPr>
        <p:spPr>
          <a:xfrm>
            <a:off x="2216810" y="6217567"/>
            <a:ext cx="2355190" cy="307777"/>
          </a:xfrm>
          <a:prstGeom prst="rect">
            <a:avLst/>
          </a:prstGeom>
          <a:noFill/>
        </p:spPr>
        <p:txBody>
          <a:bodyPr wrap="square" rtlCol="0">
            <a:spAutoFit/>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en-US" altLang="ja-JP" sz="1400" b="1" i="0" u="none" strike="noStrike" kern="1200" cap="none" spc="0" normalizeH="0" baseline="0" noProof="0" dirty="0" smtClean="0">
                <a:ln>
                  <a:noFill/>
                </a:ln>
                <a:solidFill>
                  <a:srgbClr val="000000"/>
                </a:solidFill>
                <a:effectLst/>
                <a:uLnTx/>
                <a:uFillTx/>
                <a:latin typeface="Arial" charset="0"/>
                <a:ea typeface="ＭＳ Ｐゴシック" pitchFamily="50" charset="-128"/>
                <a:cs typeface="+mn-cs"/>
              </a:rPr>
              <a:t>P. Bruno, PRB (1989).</a:t>
            </a:r>
            <a:endParaRPr kumimoji="1" lang="ja-JP" altLang="en-US" sz="1400" b="1" i="0" u="none" strike="noStrike" kern="1200" cap="none" spc="0" normalizeH="0" baseline="0" noProof="0" dirty="0">
              <a:ln>
                <a:noFill/>
              </a:ln>
              <a:solidFill>
                <a:srgbClr val="000000"/>
              </a:solidFill>
              <a:effectLst/>
              <a:uLnTx/>
              <a:uFillTx/>
              <a:latin typeface="Arial" charset="0"/>
              <a:ea typeface="ＭＳ Ｐゴシック" pitchFamily="50" charset="-128"/>
              <a:cs typeface="+mn-cs"/>
            </a:endParaRPr>
          </a:p>
        </p:txBody>
      </p:sp>
      <p:sp>
        <p:nvSpPr>
          <p:cNvPr id="17" name="テキスト ボックス 16"/>
          <p:cNvSpPr txBox="1"/>
          <p:nvPr/>
        </p:nvSpPr>
        <p:spPr>
          <a:xfrm>
            <a:off x="1331640" y="3883695"/>
            <a:ext cx="3252852" cy="769441"/>
          </a:xfrm>
          <a:prstGeom prst="rect">
            <a:avLst/>
          </a:prstGeom>
          <a:noFill/>
          <a:ln>
            <a:noFill/>
          </a:ln>
        </p:spPr>
        <p:txBody>
          <a:bodyPr wrap="square" rtlCol="0">
            <a:spAutoFit/>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2000" b="1" i="0" u="none" strike="noStrike" kern="1200" cap="none" spc="0" normalizeH="0" baseline="0" noProof="0" dirty="0" smtClean="0">
                <a:ln>
                  <a:noFill/>
                </a:ln>
                <a:solidFill>
                  <a:srgbClr val="0066FF"/>
                </a:solidFill>
                <a:effectLst/>
                <a:uLnTx/>
                <a:uFillTx/>
                <a:latin typeface="Arial"/>
                <a:ea typeface="ＭＳ Ｐゴシック" pitchFamily="50" charset="-128"/>
                <a:cs typeface="Times New Roman"/>
              </a:rPr>
              <a:t>spin-</a:t>
            </a:r>
            <a:r>
              <a:rPr kumimoji="1" lang="en-US" altLang="en-US" sz="2000" b="1" i="0" u="none" strike="noStrike" kern="1200" cap="none" spc="0" normalizeH="0" baseline="0" noProof="0" dirty="0" smtClean="0">
                <a:ln>
                  <a:noFill/>
                </a:ln>
                <a:solidFill>
                  <a:srgbClr val="0066FF"/>
                </a:solidFill>
                <a:effectLst/>
                <a:uLnTx/>
                <a:uFillTx/>
                <a:latin typeface="Arial"/>
                <a:ea typeface="ＭＳ Ｐゴシック" pitchFamily="50" charset="-128"/>
                <a:cs typeface="Times New Roman"/>
              </a:rPr>
              <a:t>conserved term</a:t>
            </a: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2000" b="1" i="0" u="none" strike="noStrike" kern="1200" cap="none" spc="0" normalizeH="0" baseline="0" noProof="0" dirty="0" smtClean="0">
                <a:ln>
                  <a:noFill/>
                </a:ln>
                <a:solidFill>
                  <a:srgbClr val="0066FF"/>
                </a:solidFill>
                <a:effectLst/>
                <a:uLnTx/>
                <a:uFillTx/>
                <a:latin typeface="Arial"/>
                <a:ea typeface="ＭＳ Ｐゴシック" pitchFamily="50" charset="-128"/>
                <a:cs typeface="Times New Roman"/>
              </a:rPr>
              <a:t>(Bruno term)</a:t>
            </a:r>
            <a:endParaRPr kumimoji="1" lang="ja-JP" altLang="en-US" sz="2000" b="1" i="0" u="none" strike="noStrike" kern="1200" cap="none" spc="0" normalizeH="0" baseline="0" noProof="0" dirty="0">
              <a:ln>
                <a:noFill/>
              </a:ln>
              <a:solidFill>
                <a:srgbClr val="0066FF"/>
              </a:solidFill>
              <a:effectLst/>
              <a:uLnTx/>
              <a:uFillTx/>
              <a:latin typeface="Arial"/>
              <a:ea typeface="ＭＳ Ｐゴシック" pitchFamily="50" charset="-128"/>
              <a:cs typeface="Times New Roman"/>
            </a:endParaRPr>
          </a:p>
        </p:txBody>
      </p:sp>
      <p:sp>
        <p:nvSpPr>
          <p:cNvPr id="44" name="テキスト ボックス 43"/>
          <p:cNvSpPr txBox="1"/>
          <p:nvPr/>
        </p:nvSpPr>
        <p:spPr>
          <a:xfrm>
            <a:off x="1415746" y="5177898"/>
            <a:ext cx="249016" cy="286657"/>
          </a:xfrm>
          <a:prstGeom prst="rect">
            <a:avLst/>
          </a:prstGeom>
          <a:solidFill>
            <a:schemeClr val="bg1"/>
          </a:solidFill>
        </p:spPr>
        <p:txBody>
          <a:bodyPr wrap="none"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2400" b="0" i="1" u="none" strike="noStrike" kern="1200" cap="none" spc="0" normalizeH="0" baseline="0" noProof="0" dirty="0" smtClean="0">
                <a:ln>
                  <a:noFill/>
                </a:ln>
                <a:solidFill>
                  <a:srgbClr val="000000"/>
                </a:solidFill>
                <a:effectLst/>
                <a:uLnTx/>
                <a:uFillTx/>
                <a:latin typeface="Times" panose="02020603050405020304" pitchFamily="18" charset="0"/>
                <a:ea typeface="ＭＳ Ｐゴシック"/>
                <a:cs typeface="Times" panose="02020603050405020304" pitchFamily="18" charset="0"/>
              </a:rPr>
              <a:t>M</a:t>
            </a:r>
          </a:p>
        </p:txBody>
      </p:sp>
      <p:sp>
        <p:nvSpPr>
          <p:cNvPr id="45" name="テキスト ボックス 44"/>
          <p:cNvSpPr txBox="1"/>
          <p:nvPr/>
        </p:nvSpPr>
        <p:spPr>
          <a:xfrm>
            <a:off x="1796750" y="6028130"/>
            <a:ext cx="249016" cy="286657"/>
          </a:xfrm>
          <a:prstGeom prst="rect">
            <a:avLst/>
          </a:prstGeom>
          <a:solidFill>
            <a:schemeClr val="bg1"/>
          </a:solidFill>
        </p:spPr>
        <p:txBody>
          <a:bodyPr wrap="none"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2400" b="0" i="1" u="none" strike="noStrike" kern="1200" cap="none" spc="0" normalizeH="0" baseline="0" noProof="0" dirty="0" smtClean="0">
                <a:ln>
                  <a:noFill/>
                </a:ln>
                <a:solidFill>
                  <a:srgbClr val="000000"/>
                </a:solidFill>
                <a:effectLst/>
                <a:uLnTx/>
                <a:uFillTx/>
                <a:latin typeface="Times" panose="02020603050405020304" pitchFamily="18" charset="0"/>
                <a:ea typeface="ＭＳ Ｐゴシック"/>
                <a:cs typeface="Times" panose="02020603050405020304" pitchFamily="18" charset="0"/>
              </a:rPr>
              <a:t>M</a:t>
            </a:r>
          </a:p>
        </p:txBody>
      </p:sp>
      <p:sp>
        <p:nvSpPr>
          <p:cNvPr id="7" name="テキスト ボックス 6"/>
          <p:cNvSpPr txBox="1"/>
          <p:nvPr/>
        </p:nvSpPr>
        <p:spPr>
          <a:xfrm>
            <a:off x="2038635" y="5848235"/>
            <a:ext cx="303288"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smtClean="0">
                <a:ln>
                  <a:noFill/>
                </a:ln>
                <a:solidFill>
                  <a:srgbClr val="000000"/>
                </a:solidFill>
                <a:effectLst/>
                <a:uLnTx/>
                <a:uFillTx/>
                <a:latin typeface="Arial"/>
                <a:ea typeface="ＭＳ Ｐゴシック"/>
                <a:cs typeface="+mn-cs"/>
              </a:rPr>
              <a:t>||</a:t>
            </a:r>
            <a:endPar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endParaRPr>
          </a:p>
        </p:txBody>
      </p:sp>
      <p:sp>
        <p:nvSpPr>
          <p:cNvPr id="9" name="テキスト ボックス 8"/>
          <p:cNvSpPr txBox="1"/>
          <p:nvPr/>
        </p:nvSpPr>
        <p:spPr>
          <a:xfrm>
            <a:off x="1641020" y="4954338"/>
            <a:ext cx="372218"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b="0" i="0" u="sng" strike="noStrike" kern="1200" cap="none" spc="0" normalizeH="0" baseline="0" noProof="0" dirty="0" smtClean="0">
                <a:ln>
                  <a:noFill/>
                </a:ln>
                <a:solidFill>
                  <a:srgbClr val="000000"/>
                </a:solidFill>
                <a:effectLst/>
                <a:uLnTx/>
                <a:uFillTx/>
                <a:latin typeface="Arial"/>
                <a:ea typeface="ＭＳ Ｐゴシック"/>
                <a:cs typeface="+mn-cs"/>
              </a:rPr>
              <a:t> | </a:t>
            </a:r>
            <a:endParaRPr kumimoji="1" lang="ja-JP" altLang="en-US" sz="1800" b="0" i="0" u="sng" strike="noStrike" kern="1200" cap="none" spc="0" normalizeH="0" baseline="0" noProof="0" dirty="0">
              <a:ln>
                <a:noFill/>
              </a:ln>
              <a:solidFill>
                <a:srgbClr val="000000"/>
              </a:solidFill>
              <a:effectLst/>
              <a:uLnTx/>
              <a:uFillTx/>
              <a:latin typeface="Arial"/>
              <a:ea typeface="ＭＳ Ｐゴシック"/>
              <a:cs typeface="+mn-cs"/>
            </a:endParaRPr>
          </a:p>
        </p:txBody>
      </p:sp>
      <p:sp>
        <p:nvSpPr>
          <p:cNvPr id="53" name="角丸四角形 52"/>
          <p:cNvSpPr/>
          <p:nvPr/>
        </p:nvSpPr>
        <p:spPr bwMode="auto">
          <a:xfrm>
            <a:off x="6011070" y="3310326"/>
            <a:ext cx="321452" cy="245431"/>
          </a:xfrm>
          <a:prstGeom prst="roundRect">
            <a:avLst/>
          </a:prstGeom>
          <a:solidFill>
            <a:srgbClr val="C00000">
              <a:alpha val="23922"/>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en-US" sz="2000" b="0" i="0" u="none" strike="noStrike" kern="1200" cap="none" spc="0" normalizeH="0" baseline="0" noProof="0" smtClean="0">
              <a:ln>
                <a:noFill/>
              </a:ln>
              <a:solidFill>
                <a:prstClr val="black"/>
              </a:solidFill>
              <a:effectLst/>
              <a:uLnTx/>
              <a:uFillTx/>
              <a:latin typeface="Arial" pitchFamily="34" charset="0"/>
              <a:ea typeface="ＭＳ Ｐゴシック" pitchFamily="50" charset="-128"/>
              <a:cs typeface="+mn-cs"/>
            </a:endParaRPr>
          </a:p>
        </p:txBody>
      </p:sp>
      <p:sp>
        <p:nvSpPr>
          <p:cNvPr id="43" name="角丸四角形 42"/>
          <p:cNvSpPr/>
          <p:nvPr/>
        </p:nvSpPr>
        <p:spPr bwMode="auto">
          <a:xfrm>
            <a:off x="6295804" y="5457778"/>
            <a:ext cx="241512" cy="245431"/>
          </a:xfrm>
          <a:prstGeom prst="roundRect">
            <a:avLst/>
          </a:prstGeom>
          <a:solidFill>
            <a:srgbClr val="C00000">
              <a:alpha val="23922"/>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en-US" sz="2000" b="0" i="0" u="none" strike="noStrike" kern="1200" cap="none" spc="0" normalizeH="0" baseline="0" noProof="0" smtClean="0">
              <a:ln>
                <a:noFill/>
              </a:ln>
              <a:solidFill>
                <a:prstClr val="black"/>
              </a:solidFill>
              <a:effectLst/>
              <a:uLnTx/>
              <a:uFillTx/>
              <a:latin typeface="Arial" pitchFamily="34" charset="0"/>
              <a:ea typeface="ＭＳ Ｐゴシック" pitchFamily="50" charset="-128"/>
              <a:cs typeface="+mn-cs"/>
            </a:endParaRPr>
          </a:p>
        </p:txBody>
      </p:sp>
      <p:sp>
        <p:nvSpPr>
          <p:cNvPr id="48" name="テキスト ボックス 47"/>
          <p:cNvSpPr txBox="1"/>
          <p:nvPr/>
        </p:nvSpPr>
        <p:spPr>
          <a:xfrm>
            <a:off x="2483768" y="3717032"/>
            <a:ext cx="774571" cy="252259"/>
          </a:xfrm>
          <a:prstGeom prst="rect">
            <a:avLst/>
          </a:prstGeom>
          <a:solidFill>
            <a:schemeClr val="bg1"/>
          </a:solidFill>
        </p:spPr>
        <p:txBody>
          <a:bodyPr wrap="none" rtlCol="0" anchor="ctr">
            <a:spAutoFit/>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1800" b="1" i="0" u="none" strike="noStrike" kern="1200" cap="none" spc="0" normalizeH="0" baseline="0" noProof="0" dirty="0" smtClean="0">
                <a:ln>
                  <a:noFill/>
                </a:ln>
                <a:solidFill>
                  <a:srgbClr val="C00000"/>
                </a:solidFill>
                <a:effectLst/>
                <a:uLnTx/>
                <a:uFillTx/>
                <a:latin typeface="Arial" charset="0"/>
                <a:ea typeface="ＭＳ Ｐゴシック" pitchFamily="50" charset="-128"/>
                <a:cs typeface="+mn-cs"/>
                <a:sym typeface="Symbol" panose="05050102010706020507" pitchFamily="18" charset="2"/>
              </a:rPr>
              <a:t>small</a:t>
            </a:r>
          </a:p>
        </p:txBody>
      </p:sp>
      <p:sp>
        <p:nvSpPr>
          <p:cNvPr id="50" name="角丸四角形 49"/>
          <p:cNvSpPr/>
          <p:nvPr/>
        </p:nvSpPr>
        <p:spPr bwMode="auto">
          <a:xfrm>
            <a:off x="4116715" y="2952186"/>
            <a:ext cx="4295727" cy="1452208"/>
          </a:xfrm>
          <a:prstGeom prst="roundRect">
            <a:avLst/>
          </a:prstGeom>
          <a:noFill/>
          <a:ln w="2857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en-US" sz="2000" b="0" i="0" u="none" strike="noStrike" kern="1200" cap="none" spc="0" normalizeH="0" baseline="0" noProof="0" smtClean="0">
              <a:ln>
                <a:noFill/>
              </a:ln>
              <a:solidFill>
                <a:srgbClr val="000000"/>
              </a:solidFill>
              <a:effectLst/>
              <a:uLnTx/>
              <a:uFillTx/>
              <a:latin typeface="Arial" pitchFamily="34" charset="0"/>
              <a:ea typeface="ＭＳ Ｐゴシック" pitchFamily="50" charset="-128"/>
              <a:cs typeface="+mn-cs"/>
            </a:endParaRPr>
          </a:p>
        </p:txBody>
      </p:sp>
      <p:sp>
        <p:nvSpPr>
          <p:cNvPr id="49" name="正方形/長方形 48"/>
          <p:cNvSpPr/>
          <p:nvPr/>
        </p:nvSpPr>
        <p:spPr>
          <a:xfrm>
            <a:off x="5885580" y="6371455"/>
            <a:ext cx="2944131"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altLang="ja-JP" sz="1400" b="1" i="0" u="none" strike="noStrike" kern="1200" cap="none" spc="0" normalizeH="0" baseline="0" noProof="0" dirty="0" smtClean="0">
                <a:ln>
                  <a:noFill/>
                </a:ln>
                <a:solidFill>
                  <a:srgbClr val="000000"/>
                </a:solidFill>
                <a:effectLst/>
                <a:uLnTx/>
                <a:uFillTx/>
                <a:latin typeface="Arial"/>
                <a:ea typeface="ＭＳ Ｐゴシック"/>
                <a:cs typeface="Times New Roman"/>
              </a:rPr>
              <a:t>G. van der </a:t>
            </a:r>
            <a:r>
              <a:rPr kumimoji="0" lang="fr-FR" altLang="ja-JP" sz="1400" b="1" i="0" u="none" strike="noStrike" kern="1200" cap="none" spc="0" normalizeH="0" baseline="0" noProof="0" dirty="0">
                <a:ln>
                  <a:noFill/>
                </a:ln>
                <a:solidFill>
                  <a:srgbClr val="000000"/>
                </a:solidFill>
                <a:effectLst/>
                <a:uLnTx/>
                <a:uFillTx/>
                <a:latin typeface="Arial"/>
                <a:ea typeface="ＭＳ Ｐゴシック"/>
                <a:cs typeface="Times New Roman"/>
              </a:rPr>
              <a:t>L</a:t>
            </a:r>
            <a:r>
              <a:rPr kumimoji="0" lang="fr-FR" altLang="ja-JP" sz="1400" b="1" i="0" u="none" strike="noStrike" kern="1200" cap="none" spc="0" normalizeH="0" baseline="0" noProof="0" dirty="0" smtClean="0">
                <a:ln>
                  <a:noFill/>
                </a:ln>
                <a:solidFill>
                  <a:srgbClr val="000000"/>
                </a:solidFill>
                <a:effectLst/>
                <a:uLnTx/>
                <a:uFillTx/>
                <a:latin typeface="Arial"/>
                <a:ea typeface="ＭＳ Ｐゴシック"/>
                <a:cs typeface="Times New Roman"/>
              </a:rPr>
              <a:t>aan, </a:t>
            </a:r>
            <a:r>
              <a:rPr kumimoji="0" lang="it-IT" altLang="ja-JP" sz="1400" b="1" i="0" u="none" strike="noStrike" kern="1200" cap="none" spc="0" normalizeH="0" baseline="0" noProof="0" dirty="0" smtClean="0">
                <a:ln>
                  <a:noFill/>
                </a:ln>
                <a:solidFill>
                  <a:srgbClr val="000000"/>
                </a:solidFill>
                <a:effectLst/>
                <a:uLnTx/>
                <a:uFillTx/>
                <a:latin typeface="Arial"/>
                <a:ea typeface="ＭＳ Ｐゴシック"/>
                <a:cs typeface="Times New Roman"/>
              </a:rPr>
              <a:t>JPCM </a:t>
            </a:r>
            <a:r>
              <a:rPr kumimoji="0" lang="it-IT" altLang="ja-JP" sz="1400" b="1" i="0" u="none" strike="noStrike" kern="1200" cap="none" spc="0" normalizeH="0" baseline="0" noProof="0" dirty="0">
                <a:ln>
                  <a:noFill/>
                </a:ln>
                <a:solidFill>
                  <a:srgbClr val="000000"/>
                </a:solidFill>
                <a:effectLst/>
                <a:uLnTx/>
                <a:uFillTx/>
                <a:latin typeface="Arial"/>
                <a:ea typeface="ＭＳ Ｐゴシック"/>
                <a:cs typeface="Times New Roman"/>
              </a:rPr>
              <a:t>(1998</a:t>
            </a:r>
            <a:r>
              <a:rPr kumimoji="0" lang="it-IT" altLang="ja-JP" sz="1400" b="1" i="0" u="none" strike="noStrike" kern="1200" cap="none" spc="0" normalizeH="0" baseline="0" noProof="0" dirty="0" smtClean="0">
                <a:ln>
                  <a:noFill/>
                </a:ln>
                <a:solidFill>
                  <a:srgbClr val="000000"/>
                </a:solidFill>
                <a:effectLst/>
                <a:uLnTx/>
                <a:uFillTx/>
                <a:latin typeface="Arial"/>
                <a:ea typeface="ＭＳ Ｐゴシック"/>
                <a:cs typeface="Times New Roman"/>
              </a:rPr>
              <a:t>)</a:t>
            </a:r>
            <a:endParaRPr kumimoji="0" lang="ja-JP" altLang="en-US" sz="1400" b="1" i="0" u="none" strike="noStrike" kern="1200" cap="none" spc="0" normalizeH="0" baseline="0" noProof="0" dirty="0">
              <a:ln>
                <a:noFill/>
              </a:ln>
              <a:solidFill>
                <a:srgbClr val="000000"/>
              </a:solidFill>
              <a:effectLst/>
              <a:uLnTx/>
              <a:uFillTx/>
              <a:latin typeface="Arial"/>
              <a:ea typeface="ＭＳ Ｐゴシック"/>
              <a:cs typeface="Times New Roman"/>
            </a:endParaRPr>
          </a:p>
        </p:txBody>
      </p:sp>
      <p:grpSp>
        <p:nvGrpSpPr>
          <p:cNvPr id="51" name="グループ化 50"/>
          <p:cNvGrpSpPr/>
          <p:nvPr/>
        </p:nvGrpSpPr>
        <p:grpSpPr>
          <a:xfrm>
            <a:off x="6339673" y="5771149"/>
            <a:ext cx="1815546" cy="415925"/>
            <a:chOff x="6368548" y="6329415"/>
            <a:chExt cx="1815546" cy="415925"/>
          </a:xfrm>
        </p:grpSpPr>
        <p:graphicFrame>
          <p:nvGraphicFramePr>
            <p:cNvPr id="52" name="オブジェクト 51"/>
            <p:cNvGraphicFramePr>
              <a:graphicFrameLocks noChangeAspect="1"/>
            </p:cNvGraphicFramePr>
            <p:nvPr>
              <p:extLst>
                <p:ext uri="{D42A27DB-BD31-4B8C-83A1-F6EECF244321}">
                  <p14:modId xmlns:p14="http://schemas.microsoft.com/office/powerpoint/2010/main" val="115471186"/>
                </p:ext>
              </p:extLst>
            </p:nvPr>
          </p:nvGraphicFramePr>
          <p:xfrm>
            <a:off x="6368548" y="6329415"/>
            <a:ext cx="1662112" cy="415925"/>
          </p:xfrm>
          <a:graphic>
            <a:graphicData uri="http://schemas.openxmlformats.org/presentationml/2006/ole">
              <mc:AlternateContent xmlns:mc="http://schemas.openxmlformats.org/markup-compatibility/2006">
                <mc:Choice xmlns:v="urn:schemas-microsoft-com:vml" Requires="v">
                  <p:oleObj spid="_x0000_s145441" name="数式" r:id="rId9" imgW="863280" imgH="215640" progId="Equation.3">
                    <p:embed/>
                  </p:oleObj>
                </mc:Choice>
                <mc:Fallback>
                  <p:oleObj name="数式" r:id="rId9" imgW="863280" imgH="215640" progId="Equation.3">
                    <p:embed/>
                    <p:pic>
                      <p:nvPicPr>
                        <p:cNvPr id="52" name="オブジェクト 51"/>
                        <p:cNvPicPr/>
                        <p:nvPr/>
                      </p:nvPicPr>
                      <p:blipFill>
                        <a:blip r:embed="rId10"/>
                        <a:stretch>
                          <a:fillRect/>
                        </a:stretch>
                      </p:blipFill>
                      <p:spPr>
                        <a:xfrm>
                          <a:off x="6368548" y="6329415"/>
                          <a:ext cx="1662112" cy="415925"/>
                        </a:xfrm>
                        <a:prstGeom prst="rect">
                          <a:avLst/>
                        </a:prstGeom>
                        <a:noFill/>
                        <a:ln>
                          <a:noFill/>
                        </a:ln>
                      </p:spPr>
                    </p:pic>
                  </p:oleObj>
                </mc:Fallback>
              </mc:AlternateContent>
            </a:graphicData>
          </a:graphic>
        </p:graphicFrame>
        <p:sp>
          <p:nvSpPr>
            <p:cNvPr id="54" name="角丸四角形 53"/>
            <p:cNvSpPr/>
            <p:nvPr/>
          </p:nvSpPr>
          <p:spPr bwMode="auto">
            <a:xfrm>
              <a:off x="6396849" y="6357309"/>
              <a:ext cx="1787245" cy="359335"/>
            </a:xfrm>
            <a:prstGeom prst="roundRect">
              <a:avLst/>
            </a:prstGeom>
            <a:solidFill>
              <a:srgbClr val="C00000">
                <a:alpha val="23922"/>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en-US" sz="2000" b="0" i="0" u="none" strike="noStrike" kern="1200" cap="none" spc="0" normalizeH="0" baseline="0" noProof="0" smtClean="0">
                <a:ln>
                  <a:noFill/>
                </a:ln>
                <a:solidFill>
                  <a:prstClr val="black"/>
                </a:solidFill>
                <a:effectLst/>
                <a:uLnTx/>
                <a:uFillTx/>
                <a:latin typeface="Arial" pitchFamily="34" charset="0"/>
                <a:ea typeface="ＭＳ Ｐゴシック" pitchFamily="50" charset="-128"/>
                <a:cs typeface="+mn-cs"/>
              </a:endParaRPr>
            </a:p>
          </p:txBody>
        </p:sp>
      </p:grpSp>
      <p:sp>
        <p:nvSpPr>
          <p:cNvPr id="55" name="角丸四角形 54"/>
          <p:cNvSpPr/>
          <p:nvPr/>
        </p:nvSpPr>
        <p:spPr bwMode="auto">
          <a:xfrm>
            <a:off x="5549272" y="3264103"/>
            <a:ext cx="849886" cy="382411"/>
          </a:xfrm>
          <a:prstGeom prst="roundRect">
            <a:avLst/>
          </a:prstGeom>
          <a:noFill/>
          <a:ln w="2857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en-US" sz="2000" b="0" i="0" u="none" strike="noStrike" kern="1200" cap="none" spc="0" normalizeH="0" baseline="0" noProof="0" smtClean="0">
              <a:ln>
                <a:noFill/>
              </a:ln>
              <a:solidFill>
                <a:srgbClr val="000000"/>
              </a:solidFill>
              <a:effectLst/>
              <a:uLnTx/>
              <a:uFillTx/>
              <a:latin typeface="Arial" pitchFamily="34" charset="0"/>
              <a:ea typeface="ＭＳ Ｐゴシック" pitchFamily="50" charset="-128"/>
              <a:cs typeface="+mn-cs"/>
            </a:endParaRPr>
          </a:p>
        </p:txBody>
      </p:sp>
    </p:spTree>
    <p:extLst>
      <p:ext uri="{BB962C8B-B14F-4D97-AF65-F5344CB8AC3E}">
        <p14:creationId xmlns:p14="http://schemas.microsoft.com/office/powerpoint/2010/main" val="42813394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 name="図 72"/>
          <p:cNvPicPr>
            <a:picLocks noChangeAspect="1"/>
          </p:cNvPicPr>
          <p:nvPr/>
        </p:nvPicPr>
        <p:blipFill>
          <a:blip r:embed="rId2"/>
          <a:stretch>
            <a:fillRect/>
          </a:stretch>
        </p:blipFill>
        <p:spPr>
          <a:xfrm>
            <a:off x="4277909" y="1794260"/>
            <a:ext cx="4683439" cy="4083012"/>
          </a:xfrm>
          <a:prstGeom prst="rect">
            <a:avLst/>
          </a:prstGeom>
        </p:spPr>
      </p:pic>
      <p:sp>
        <p:nvSpPr>
          <p:cNvPr id="16" name="Rectangle 18"/>
          <p:cNvSpPr>
            <a:spLocks noChangeArrowheads="1"/>
          </p:cNvSpPr>
          <p:nvPr/>
        </p:nvSpPr>
        <p:spPr bwMode="auto">
          <a:xfrm>
            <a:off x="609600" y="1066800"/>
            <a:ext cx="7924800" cy="76200"/>
          </a:xfrm>
          <a:prstGeom prst="rect">
            <a:avLst/>
          </a:prstGeom>
          <a:gradFill rotWithShape="0">
            <a:gsLst>
              <a:gs pos="0">
                <a:srgbClr val="66FFCC"/>
              </a:gs>
              <a:gs pos="100000">
                <a:schemeClr val="accent2"/>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buChar char="•"/>
              <a:defRPr kumimoji="1" sz="3200">
                <a:solidFill>
                  <a:schemeClr val="tx1"/>
                </a:solidFill>
                <a:latin typeface="Arial" pitchFamily="34" charset="0"/>
                <a:ea typeface="ＭＳ Ｐゴシック" pitchFamily="50" charset="-128"/>
              </a:defRPr>
            </a:lvl1pPr>
            <a:lvl2pPr marL="742950" indent="-285750" eaLnBrk="0" hangingPunct="0">
              <a:buChar char="–"/>
              <a:defRPr kumimoji="1" sz="2800">
                <a:solidFill>
                  <a:schemeClr val="tx1"/>
                </a:solidFill>
                <a:latin typeface="Arial" pitchFamily="34" charset="0"/>
                <a:ea typeface="ＭＳ Ｐゴシック" pitchFamily="50" charset="-128"/>
              </a:defRPr>
            </a:lvl2pPr>
            <a:lvl3pPr marL="1143000" indent="-228600" eaLnBrk="0" hangingPunct="0">
              <a:buChar char="•"/>
              <a:defRPr kumimoji="1" sz="2400">
                <a:solidFill>
                  <a:schemeClr val="tx1"/>
                </a:solidFill>
                <a:latin typeface="Arial" pitchFamily="34" charset="0"/>
                <a:ea typeface="ＭＳ Ｐゴシック" pitchFamily="50" charset="-128"/>
              </a:defRPr>
            </a:lvl3pPr>
            <a:lvl4pPr marL="1600200" indent="-228600" eaLnBrk="0" hangingPunct="0">
              <a:buChar char="–"/>
              <a:defRPr kumimoji="1" sz="2000">
                <a:solidFill>
                  <a:schemeClr val="tx1"/>
                </a:solidFill>
                <a:latin typeface="Arial" pitchFamily="34" charset="0"/>
                <a:ea typeface="ＭＳ Ｐゴシック" pitchFamily="50" charset="-128"/>
              </a:defRPr>
            </a:lvl4pPr>
            <a:lvl5pPr marL="2057400" indent="-228600" eaLnBrk="0" hangingPunct="0">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en-US" sz="2000" b="0" i="0" u="none" strike="noStrike" kern="1200" cap="none" spc="0" normalizeH="0" baseline="0" noProof="0" smtClean="0">
              <a:ln>
                <a:noFill/>
              </a:ln>
              <a:solidFill>
                <a:srgbClr val="000000"/>
              </a:solidFill>
              <a:effectLst/>
              <a:uLnTx/>
              <a:uFillTx/>
              <a:latin typeface="Arial" pitchFamily="34" charset="0"/>
              <a:ea typeface="ＭＳ Ｐゴシック" pitchFamily="50" charset="-128"/>
              <a:cs typeface="+mn-cs"/>
            </a:endParaRPr>
          </a:p>
        </p:txBody>
      </p:sp>
      <p:sp>
        <p:nvSpPr>
          <p:cNvPr id="48" name="Rectangle 2"/>
          <p:cNvSpPr>
            <a:spLocks noChangeArrowheads="1"/>
          </p:cNvSpPr>
          <p:nvPr/>
        </p:nvSpPr>
        <p:spPr bwMode="auto">
          <a:xfrm>
            <a:off x="179512" y="141288"/>
            <a:ext cx="8845665" cy="792162"/>
          </a:xfrm>
          <a:prstGeom prst="rect">
            <a:avLst/>
          </a:prstGeom>
          <a:noFill/>
          <a:ln w="9525">
            <a:noFill/>
            <a:miter lim="800000"/>
            <a:headEnd/>
            <a:tailEnd/>
          </a:ln>
        </p:spPr>
        <p:txBody>
          <a:bodyPr anchor="ct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2800" b="1" i="0" u="none" strike="noStrike" kern="0" cap="none" spc="0" normalizeH="0" baseline="0" noProof="0" dirty="0">
                <a:ln>
                  <a:noFill/>
                </a:ln>
                <a:solidFill>
                  <a:srgbClr val="006600"/>
                </a:solidFill>
                <a:effectLst>
                  <a:outerShdw blurRad="38100" dist="38100" dir="2700000" algn="tl">
                    <a:srgbClr val="C0C0C0"/>
                  </a:outerShdw>
                </a:effectLst>
                <a:uLnTx/>
                <a:uFillTx/>
                <a:latin typeface="Arial" charset="0"/>
                <a:ea typeface="ＭＳ Ｐゴシック" pitchFamily="50" charset="-128"/>
                <a:cs typeface="+mn-cs"/>
              </a:rPr>
              <a:t>Angular-dependent XMCD</a:t>
            </a:r>
            <a:r>
              <a:rPr kumimoji="1" lang="en-US" altLang="ja-JP" sz="2800" b="1" i="0" u="none" strike="noStrike" kern="1200" cap="none" spc="0" normalizeH="0" baseline="0" noProof="0" dirty="0" smtClean="0">
                <a:ln>
                  <a:noFill/>
                </a:ln>
                <a:solidFill>
                  <a:srgbClr val="006600"/>
                </a:solidFill>
                <a:effectLst>
                  <a:outerShdw blurRad="38100" dist="38100" dir="2700000" algn="tl">
                    <a:srgbClr val="C0C0C0"/>
                  </a:outerShdw>
                </a:effectLst>
                <a:uLnTx/>
                <a:uFillTx/>
                <a:latin typeface="Arial" pitchFamily="34" charset="0"/>
                <a:ea typeface="ＭＳ Ｐゴシック" pitchFamily="50" charset="-128"/>
                <a:cs typeface="+mn-cs"/>
                <a:sym typeface="Wingdings" pitchFamily="2" charset="2"/>
              </a:rPr>
              <a:t> of strained </a:t>
            </a:r>
            <a:r>
              <a:rPr kumimoji="1" lang="en-US" altLang="ja-JP" sz="2800" b="1" i="0" u="none" strike="noStrike" kern="1200" cap="none" spc="0" normalizeH="0" baseline="0" noProof="0" dirty="0" smtClean="0">
                <a:ln>
                  <a:noFill/>
                </a:ln>
                <a:solidFill>
                  <a:srgbClr val="006600"/>
                </a:solidFill>
                <a:effectLst>
                  <a:outerShdw blurRad="38100" dist="38100" dir="2700000" algn="tl">
                    <a:srgbClr val="C0C0C0"/>
                  </a:outerShdw>
                </a:effectLst>
                <a:uLnTx/>
                <a:uFillTx/>
                <a:latin typeface="Arial" pitchFamily="34" charset="0"/>
                <a:ea typeface="ＭＳ Ｐゴシック" pitchFamily="50" charset="-128"/>
                <a:cs typeface="+mn-cs"/>
              </a:rPr>
              <a:t>La</a:t>
            </a:r>
            <a:r>
              <a:rPr kumimoji="1" lang="en-US" altLang="ja-JP" sz="2800" b="1" i="0" u="none" strike="noStrike" kern="1200" cap="none" spc="0" normalizeH="0" baseline="-25000" noProof="0" dirty="0" smtClean="0">
                <a:ln>
                  <a:noFill/>
                </a:ln>
                <a:solidFill>
                  <a:srgbClr val="006600"/>
                </a:solidFill>
                <a:effectLst>
                  <a:outerShdw blurRad="38100" dist="38100" dir="2700000" algn="tl">
                    <a:srgbClr val="C0C0C0"/>
                  </a:outerShdw>
                </a:effectLst>
                <a:uLnTx/>
                <a:uFillTx/>
                <a:latin typeface="Arial" pitchFamily="34" charset="0"/>
                <a:ea typeface="ＭＳ Ｐゴシック" pitchFamily="50" charset="-128"/>
                <a:cs typeface="+mn-cs"/>
              </a:rPr>
              <a:t>1-x</a:t>
            </a:r>
            <a:r>
              <a:rPr kumimoji="1" lang="en-US" altLang="ja-JP" sz="2800" b="1" i="0" u="none" strike="noStrike" kern="1200" cap="none" spc="0" normalizeH="0" baseline="0" noProof="0" dirty="0" smtClean="0">
                <a:ln>
                  <a:noFill/>
                </a:ln>
                <a:solidFill>
                  <a:srgbClr val="006600"/>
                </a:solidFill>
                <a:effectLst>
                  <a:outerShdw blurRad="38100" dist="38100" dir="2700000" algn="tl">
                    <a:srgbClr val="C0C0C0"/>
                  </a:outerShdw>
                </a:effectLst>
                <a:uLnTx/>
                <a:uFillTx/>
                <a:latin typeface="Arial" pitchFamily="34" charset="0"/>
                <a:ea typeface="ＭＳ Ｐゴシック" pitchFamily="50" charset="-128"/>
                <a:cs typeface="+mn-cs"/>
              </a:rPr>
              <a:t>Sr</a:t>
            </a:r>
            <a:r>
              <a:rPr kumimoji="1" lang="en-US" altLang="ja-JP" sz="2800" b="1" i="0" u="none" strike="noStrike" kern="1200" cap="none" spc="0" normalizeH="0" baseline="-25000" noProof="0" dirty="0" smtClean="0">
                <a:ln>
                  <a:noFill/>
                </a:ln>
                <a:solidFill>
                  <a:srgbClr val="006600"/>
                </a:solidFill>
                <a:effectLst>
                  <a:outerShdw blurRad="38100" dist="38100" dir="2700000" algn="tl">
                    <a:srgbClr val="C0C0C0"/>
                  </a:outerShdw>
                </a:effectLst>
                <a:uLnTx/>
                <a:uFillTx/>
                <a:latin typeface="Arial" pitchFamily="34" charset="0"/>
                <a:ea typeface="ＭＳ Ｐゴシック" pitchFamily="50" charset="-128"/>
                <a:cs typeface="+mn-cs"/>
              </a:rPr>
              <a:t>x</a:t>
            </a:r>
            <a:r>
              <a:rPr kumimoji="1" lang="en-US" altLang="ja-JP" sz="2800" b="1" i="0" u="none" strike="noStrike" kern="1200" cap="none" spc="0" normalizeH="0" baseline="0" noProof="0" dirty="0" smtClean="0">
                <a:ln>
                  <a:noFill/>
                </a:ln>
                <a:solidFill>
                  <a:srgbClr val="006600"/>
                </a:solidFill>
                <a:effectLst>
                  <a:outerShdw blurRad="38100" dist="38100" dir="2700000" algn="tl">
                    <a:srgbClr val="C0C0C0"/>
                  </a:outerShdw>
                </a:effectLst>
                <a:uLnTx/>
                <a:uFillTx/>
                <a:latin typeface="Arial" pitchFamily="34" charset="0"/>
                <a:ea typeface="ＭＳ Ｐゴシック" pitchFamily="50" charset="-128"/>
                <a:cs typeface="+mn-cs"/>
              </a:rPr>
              <a:t>MnO</a:t>
            </a:r>
            <a:r>
              <a:rPr kumimoji="1" lang="en-US" altLang="ja-JP" sz="2800" b="1" i="0" u="none" strike="noStrike" kern="1200" cap="none" spc="0" normalizeH="0" baseline="-25000" noProof="0" dirty="0" smtClean="0">
                <a:ln>
                  <a:noFill/>
                </a:ln>
                <a:solidFill>
                  <a:srgbClr val="006600"/>
                </a:solidFill>
                <a:effectLst>
                  <a:outerShdw blurRad="38100" dist="38100" dir="2700000" algn="tl">
                    <a:srgbClr val="C0C0C0"/>
                  </a:outerShdw>
                </a:effectLst>
                <a:uLnTx/>
                <a:uFillTx/>
                <a:latin typeface="Arial" pitchFamily="34" charset="0"/>
                <a:ea typeface="ＭＳ Ｐゴシック" pitchFamily="50" charset="-128"/>
                <a:cs typeface="+mn-cs"/>
              </a:rPr>
              <a:t>3 </a:t>
            </a:r>
            <a:r>
              <a:rPr kumimoji="1" lang="en-US" altLang="ja-JP" sz="2800" b="1" i="0" u="none" strike="noStrike" kern="0" cap="none" spc="0" normalizeH="0" baseline="0" noProof="0" dirty="0" smtClean="0">
                <a:ln>
                  <a:noFill/>
                </a:ln>
                <a:solidFill>
                  <a:srgbClr val="006600"/>
                </a:solidFill>
                <a:effectLst>
                  <a:outerShdw blurRad="38100" dist="38100" dir="2700000" algn="tl">
                    <a:srgbClr val="C0C0C0"/>
                  </a:outerShdw>
                </a:effectLst>
                <a:uLnTx/>
                <a:uFillTx/>
                <a:latin typeface="Arial" charset="0"/>
                <a:ea typeface="ＭＳ Ｐゴシック" pitchFamily="50" charset="-128"/>
                <a:cs typeface="+mn-cs"/>
              </a:rPr>
              <a:t>film on SrTiO</a:t>
            </a:r>
            <a:r>
              <a:rPr kumimoji="1" lang="en-US" altLang="ja-JP" sz="2800" b="1" i="0" u="none" strike="noStrike" kern="0" cap="none" spc="0" normalizeH="0" baseline="-25000" noProof="0" dirty="0" smtClean="0">
                <a:ln>
                  <a:noFill/>
                </a:ln>
                <a:solidFill>
                  <a:srgbClr val="006600"/>
                </a:solidFill>
                <a:effectLst>
                  <a:outerShdw blurRad="38100" dist="38100" dir="2700000" algn="tl">
                    <a:srgbClr val="C0C0C0"/>
                  </a:outerShdw>
                </a:effectLst>
                <a:uLnTx/>
                <a:uFillTx/>
                <a:latin typeface="Arial" charset="0"/>
                <a:ea typeface="ＭＳ Ｐゴシック" pitchFamily="50" charset="-128"/>
                <a:cs typeface="+mn-cs"/>
              </a:rPr>
              <a:t>3</a:t>
            </a:r>
            <a:r>
              <a:rPr kumimoji="1" lang="en-US" altLang="ja-JP" sz="2800" b="1" i="0" u="none" strike="noStrike" kern="0" cap="none" spc="0" normalizeH="0" baseline="0" noProof="0" dirty="0" smtClean="0">
                <a:ln>
                  <a:noFill/>
                </a:ln>
                <a:solidFill>
                  <a:srgbClr val="006600"/>
                </a:solidFill>
                <a:effectLst>
                  <a:outerShdw blurRad="38100" dist="38100" dir="2700000" algn="tl">
                    <a:srgbClr val="C0C0C0"/>
                  </a:outerShdw>
                </a:effectLst>
                <a:uLnTx/>
                <a:uFillTx/>
                <a:latin typeface="Arial" charset="0"/>
                <a:ea typeface="ＭＳ Ｐゴシック" pitchFamily="50" charset="-128"/>
                <a:cs typeface="+mn-cs"/>
              </a:rPr>
              <a:t> and </a:t>
            </a:r>
            <a:r>
              <a:rPr kumimoji="1" lang="en-US" altLang="ja-JP" sz="2800" b="1" i="0" u="none" strike="noStrike" kern="0" cap="none" spc="0" normalizeH="0" baseline="0" noProof="0" dirty="0" err="1" smtClean="0">
                <a:ln>
                  <a:noFill/>
                </a:ln>
                <a:solidFill>
                  <a:srgbClr val="006600"/>
                </a:solidFill>
                <a:effectLst>
                  <a:outerShdw blurRad="38100" dist="38100" dir="2700000" algn="tl">
                    <a:srgbClr val="C0C0C0"/>
                  </a:outerShdw>
                </a:effectLst>
                <a:uLnTx/>
                <a:uFillTx/>
                <a:latin typeface="Arial" charset="0"/>
                <a:ea typeface="ＭＳ Ｐゴシック" pitchFamily="50" charset="-128"/>
                <a:cs typeface="+mn-cs"/>
              </a:rPr>
              <a:t>LaAlO</a:t>
            </a:r>
            <a:r>
              <a:rPr kumimoji="1" lang="en-US" altLang="ja-JP" sz="2800" b="1" i="0" u="none" strike="noStrike" kern="0" cap="none" spc="0" normalizeH="0" baseline="-25000" noProof="0" dirty="0" smtClean="0">
                <a:ln>
                  <a:noFill/>
                </a:ln>
                <a:solidFill>
                  <a:srgbClr val="006600"/>
                </a:solidFill>
                <a:effectLst>
                  <a:outerShdw blurRad="38100" dist="38100" dir="2700000" algn="tl">
                    <a:srgbClr val="C0C0C0"/>
                  </a:outerShdw>
                </a:effectLst>
                <a:uLnTx/>
                <a:uFillTx/>
                <a:latin typeface="Arial" charset="0"/>
                <a:ea typeface="ＭＳ Ｐゴシック" pitchFamily="50" charset="-128"/>
                <a:cs typeface="+mn-cs"/>
              </a:rPr>
              <a:t>3</a:t>
            </a:r>
            <a:r>
              <a:rPr kumimoji="1" lang="en-US" altLang="ja-JP" sz="2800" b="1" i="0" u="none" strike="noStrike" kern="0" cap="none" spc="0" normalizeH="0" baseline="0" noProof="0" dirty="0">
                <a:ln>
                  <a:noFill/>
                </a:ln>
                <a:solidFill>
                  <a:srgbClr val="006600"/>
                </a:solidFill>
                <a:effectLst>
                  <a:outerShdw blurRad="38100" dist="38100" dir="2700000" algn="tl">
                    <a:srgbClr val="C0C0C0"/>
                  </a:outerShdw>
                </a:effectLst>
                <a:uLnTx/>
                <a:uFillTx/>
                <a:latin typeface="Arial" charset="0"/>
                <a:ea typeface="ＭＳ Ｐゴシック" pitchFamily="50" charset="-128"/>
                <a:cs typeface="+mn-cs"/>
              </a:rPr>
              <a:t> substrates</a:t>
            </a:r>
            <a:endParaRPr kumimoji="1" lang="en-US" altLang="ja-JP" sz="2800" b="1" i="0" u="none" strike="noStrike" kern="1200" cap="none" spc="0" normalizeH="0" baseline="0" noProof="0" dirty="0">
              <a:ln>
                <a:noFill/>
              </a:ln>
              <a:solidFill>
                <a:srgbClr val="006600"/>
              </a:solidFill>
              <a:effectLst>
                <a:outerShdw blurRad="38100" dist="38100" dir="2700000" algn="tl">
                  <a:srgbClr val="C0C0C0"/>
                </a:outerShdw>
              </a:effectLst>
              <a:uLnTx/>
              <a:uFillTx/>
              <a:latin typeface="Arial" pitchFamily="34" charset="0"/>
              <a:ea typeface="ＭＳ Ｐゴシック" pitchFamily="50" charset="-128"/>
              <a:cs typeface="+mn-cs"/>
            </a:endParaRPr>
          </a:p>
        </p:txBody>
      </p:sp>
      <p:sp>
        <p:nvSpPr>
          <p:cNvPr id="26" name="テキスト ボックス 25"/>
          <p:cNvSpPr txBox="1"/>
          <p:nvPr/>
        </p:nvSpPr>
        <p:spPr>
          <a:xfrm>
            <a:off x="5580112" y="5878659"/>
            <a:ext cx="3227165" cy="701731"/>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en-US" altLang="ja-JP" sz="1800" b="1" i="1" u="none" strike="noStrike" kern="1200" cap="none" spc="0" normalizeH="0" baseline="0" noProof="0" dirty="0" smtClean="0">
                <a:ln>
                  <a:noFill/>
                </a:ln>
                <a:solidFill>
                  <a:srgbClr val="000000"/>
                </a:solidFill>
                <a:effectLst/>
                <a:uLnTx/>
                <a:uFillTx/>
                <a:latin typeface="Arial" panose="020B0604020202020204" pitchFamily="34" charset="0"/>
                <a:ea typeface="ＭＳ Ｐゴシック" pitchFamily="50" charset="-128"/>
                <a:cs typeface="Arial" panose="020B0604020202020204" pitchFamily="34" charset="0"/>
              </a:rPr>
              <a:t>K</a:t>
            </a:r>
            <a:r>
              <a:rPr kumimoji="1" lang="en-US" altLang="ja-JP" sz="1800" b="1" i="1" u="none" strike="noStrike" kern="1200" cap="none" spc="0" normalizeH="0" baseline="-25000" noProof="0" dirty="0" smtClean="0">
                <a:ln>
                  <a:noFill/>
                </a:ln>
                <a:solidFill>
                  <a:srgbClr val="000000"/>
                </a:solidFill>
                <a:effectLst/>
                <a:uLnTx/>
                <a:uFillTx/>
                <a:latin typeface="Arial" panose="020B0604020202020204" pitchFamily="34" charset="0"/>
                <a:ea typeface="ＭＳ Ｐゴシック" pitchFamily="50" charset="-128"/>
                <a:cs typeface="Arial" panose="020B0604020202020204" pitchFamily="34" charset="0"/>
              </a:rPr>
              <a:t>u</a:t>
            </a:r>
            <a:r>
              <a:rPr kumimoji="1" lang="en-US" altLang="ja-JP" sz="1800" b="1" i="0" u="none" strike="noStrike" kern="1200" cap="none" spc="0" normalizeH="0" baseline="0" noProof="0" dirty="0" smtClean="0">
                <a:ln>
                  <a:noFill/>
                </a:ln>
                <a:solidFill>
                  <a:srgbClr val="000000"/>
                </a:solidFill>
                <a:effectLst/>
                <a:uLnTx/>
                <a:uFillTx/>
                <a:latin typeface="Arial" panose="020B0604020202020204" pitchFamily="34" charset="0"/>
                <a:ea typeface="ＭＳ Ｐゴシック" pitchFamily="50" charset="-128"/>
                <a:cs typeface="Arial" panose="020B0604020202020204" pitchFamily="34" charset="0"/>
              </a:rPr>
              <a:t> = (4.0±0.4</a:t>
            </a:r>
            <a:r>
              <a:rPr kumimoji="1" lang="en-US" altLang="ja-JP" sz="18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itchFamily="50" charset="-128"/>
                <a:cs typeface="Arial" panose="020B0604020202020204" pitchFamily="34" charset="0"/>
              </a:rPr>
              <a:t>)×</a:t>
            </a:r>
            <a:r>
              <a:rPr kumimoji="1" lang="en-US" altLang="ja-JP" sz="1800" b="1" i="0" u="none" strike="noStrike" kern="1200" cap="none" spc="0" normalizeH="0" baseline="0" noProof="0" dirty="0" smtClean="0">
                <a:ln>
                  <a:noFill/>
                </a:ln>
                <a:solidFill>
                  <a:srgbClr val="000000"/>
                </a:solidFill>
                <a:effectLst/>
                <a:uLnTx/>
                <a:uFillTx/>
                <a:latin typeface="Arial" panose="020B0604020202020204" pitchFamily="34" charset="0"/>
                <a:ea typeface="ＭＳ Ｐゴシック" pitchFamily="50" charset="-128"/>
                <a:cs typeface="Arial" panose="020B0604020202020204" pitchFamily="34" charset="0"/>
              </a:rPr>
              <a:t>10</a:t>
            </a:r>
            <a:r>
              <a:rPr kumimoji="1" lang="en-US" altLang="ja-JP" sz="1800" b="1" i="0" u="none" strike="noStrike" kern="1200" cap="none" spc="0" normalizeH="0" baseline="30000" noProof="0" dirty="0" smtClean="0">
                <a:ln>
                  <a:noFill/>
                </a:ln>
                <a:solidFill>
                  <a:srgbClr val="000000"/>
                </a:solidFill>
                <a:effectLst/>
                <a:uLnTx/>
                <a:uFillTx/>
                <a:latin typeface="Arial" panose="020B0604020202020204" pitchFamily="34" charset="0"/>
                <a:ea typeface="ＭＳ Ｐゴシック" pitchFamily="50" charset="-128"/>
                <a:cs typeface="Arial" panose="020B0604020202020204" pitchFamily="34" charset="0"/>
              </a:rPr>
              <a:t>4</a:t>
            </a:r>
            <a:r>
              <a:rPr kumimoji="1" lang="en-US" altLang="ja-JP" sz="1800" b="1" i="0" u="none" strike="noStrike" kern="1200" cap="none" spc="0" normalizeH="0" baseline="0" noProof="0" dirty="0">
                <a:ln>
                  <a:noFill/>
                </a:ln>
                <a:solidFill>
                  <a:srgbClr val="000000"/>
                </a:solidFill>
                <a:effectLst/>
                <a:uLnTx/>
                <a:uFillTx/>
                <a:latin typeface="Arial" charset="0"/>
                <a:ea typeface="ＭＳ Ｐゴシック" pitchFamily="50" charset="-128"/>
                <a:cs typeface="+mn-cs"/>
              </a:rPr>
              <a:t> </a:t>
            </a:r>
            <a:r>
              <a:rPr kumimoji="1" lang="en-US" altLang="ja-JP" sz="1800" b="1" i="0" u="none" strike="noStrike" kern="1200" cap="none" spc="0" normalizeH="0" baseline="0" noProof="0" dirty="0" smtClean="0">
                <a:ln>
                  <a:noFill/>
                </a:ln>
                <a:solidFill>
                  <a:srgbClr val="000000"/>
                </a:solidFill>
                <a:effectLst/>
                <a:uLnTx/>
                <a:uFillTx/>
                <a:latin typeface="Arial" charset="0"/>
                <a:ea typeface="ＭＳ Ｐゴシック" pitchFamily="50" charset="-128"/>
                <a:cs typeface="+mn-cs"/>
              </a:rPr>
              <a:t>J/m</a:t>
            </a:r>
            <a:r>
              <a:rPr kumimoji="1" lang="en-US" altLang="ja-JP" sz="1800" b="1" i="0" u="none" strike="noStrike" kern="1200" cap="none" spc="0" normalizeH="0" baseline="30000" noProof="0" dirty="0" smtClean="0">
                <a:ln>
                  <a:noFill/>
                </a:ln>
                <a:solidFill>
                  <a:srgbClr val="000000"/>
                </a:solidFill>
                <a:effectLst/>
                <a:uLnTx/>
                <a:uFillTx/>
                <a:latin typeface="Arial" charset="0"/>
                <a:ea typeface="ＭＳ Ｐゴシック" pitchFamily="50" charset="-128"/>
                <a:cs typeface="+mn-cs"/>
              </a:rPr>
              <a:t>3 </a:t>
            </a:r>
            <a:r>
              <a:rPr kumimoji="1" lang="en-US" altLang="ja-JP" sz="1800" b="1" i="0" u="none" strike="noStrike" kern="1200" cap="none" spc="0" normalizeH="0" baseline="0" noProof="0" dirty="0" smtClean="0">
                <a:ln>
                  <a:noFill/>
                </a:ln>
                <a:solidFill>
                  <a:srgbClr val="000000"/>
                </a:solidFill>
                <a:effectLst/>
                <a:uLnTx/>
                <a:uFillTx/>
                <a:latin typeface="Arial" charset="0"/>
                <a:ea typeface="ＭＳ Ｐゴシック" pitchFamily="50" charset="-128"/>
                <a:cs typeface="+mn-cs"/>
              </a:rPr>
              <a:t>&gt; 0</a:t>
            </a:r>
            <a:endParaRPr kumimoji="1" lang="en-US" altLang="ja-JP" sz="1800" b="1" i="0" u="none" strike="noStrike" kern="1200" cap="none" spc="0" normalizeH="0" baseline="30000" noProof="0" dirty="0">
              <a:ln>
                <a:noFill/>
              </a:ln>
              <a:solidFill>
                <a:srgbClr val="000000"/>
              </a:solidFill>
              <a:effectLst/>
              <a:uLnTx/>
              <a:uFillTx/>
              <a:latin typeface="Arial" charset="0"/>
              <a:ea typeface="ＭＳ Ｐゴシック" pitchFamily="50" charset="-128"/>
              <a:cs typeface="+mn-cs"/>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en-US" altLang="ja-JP" sz="1800" b="1" i="0" u="none" strike="noStrike" kern="1200" cap="none" spc="0" normalizeH="0" baseline="0" noProof="0" dirty="0" smtClean="0">
                <a:ln>
                  <a:noFill/>
                </a:ln>
                <a:solidFill>
                  <a:srgbClr val="000000"/>
                </a:solidFill>
                <a:effectLst/>
                <a:uLnTx/>
                <a:uFillTx/>
                <a:latin typeface="Arial" charset="0"/>
                <a:ea typeface="ＭＳ Ｐゴシック" pitchFamily="50" charset="-128"/>
                <a:cs typeface="+mn-cs"/>
              </a:rPr>
              <a:t>  out-of-plane </a:t>
            </a:r>
            <a:r>
              <a:rPr kumimoji="1" lang="en-US" altLang="ja-JP" sz="1800" b="1" i="0" u="none" strike="noStrike" kern="1200" cap="none" spc="0" normalizeH="0" baseline="0" noProof="0" dirty="0">
                <a:ln>
                  <a:noFill/>
                </a:ln>
                <a:solidFill>
                  <a:srgbClr val="000000"/>
                </a:solidFill>
                <a:effectLst/>
                <a:uLnTx/>
                <a:uFillTx/>
                <a:latin typeface="Arial" charset="0"/>
                <a:ea typeface="ＭＳ Ｐゴシック" pitchFamily="50" charset="-128"/>
                <a:cs typeface="+mn-cs"/>
              </a:rPr>
              <a:t>easy </a:t>
            </a:r>
            <a:r>
              <a:rPr kumimoji="1" lang="en-US" altLang="ja-JP" sz="1800" b="1" i="0" u="none" strike="noStrike" kern="1200" cap="none" spc="0" normalizeH="0" baseline="0" noProof="0" dirty="0" smtClean="0">
                <a:ln>
                  <a:noFill/>
                </a:ln>
                <a:solidFill>
                  <a:srgbClr val="000000"/>
                </a:solidFill>
                <a:effectLst/>
                <a:uLnTx/>
                <a:uFillTx/>
                <a:latin typeface="Arial" charset="0"/>
                <a:ea typeface="ＭＳ Ｐゴシック" pitchFamily="50" charset="-128"/>
                <a:cs typeface="+mn-cs"/>
              </a:rPr>
              <a:t>axis</a:t>
            </a:r>
            <a:endParaRPr kumimoji="1" lang="ja-JP" altLang="en-US" sz="1800" b="1" i="1" u="none" strike="noStrike" kern="1200" cap="none" spc="0" normalizeH="0" baseline="0" noProof="0" dirty="0">
              <a:ln>
                <a:noFill/>
              </a:ln>
              <a:solidFill>
                <a:srgbClr val="000000"/>
              </a:solidFill>
              <a:effectLst/>
              <a:uLnTx/>
              <a:uFillTx/>
              <a:latin typeface="Arial" charset="0"/>
              <a:ea typeface="ＭＳ Ｐゴシック" pitchFamily="50" charset="-128"/>
              <a:cs typeface="+mn-cs"/>
            </a:endParaRPr>
          </a:p>
        </p:txBody>
      </p:sp>
      <p:sp>
        <p:nvSpPr>
          <p:cNvPr id="51" name="テキスト ボックス 50"/>
          <p:cNvSpPr txBox="1"/>
          <p:nvPr/>
        </p:nvSpPr>
        <p:spPr>
          <a:xfrm>
            <a:off x="1331640" y="5895621"/>
            <a:ext cx="3528392" cy="701731"/>
          </a:xfrm>
          <a:prstGeom prst="rect">
            <a:avLst/>
          </a:prstGeom>
          <a:noFill/>
          <a:ln w="28575">
            <a:noFill/>
          </a:ln>
        </p:spPr>
        <p:txBody>
          <a:bodyPr wrap="square" rtlCol="0">
            <a:spAutoFit/>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en-US" altLang="ja-JP" sz="1800" b="1" i="1" u="none" strike="noStrike" kern="1200" cap="none" spc="0" normalizeH="0" baseline="0" noProof="0" dirty="0" smtClean="0">
                <a:ln>
                  <a:noFill/>
                </a:ln>
                <a:solidFill>
                  <a:srgbClr val="000000"/>
                </a:solidFill>
                <a:effectLst/>
                <a:uLnTx/>
                <a:uFillTx/>
                <a:latin typeface="Arial" charset="0"/>
                <a:ea typeface="ＭＳ Ｐゴシック" pitchFamily="50" charset="-128"/>
                <a:cs typeface="+mn-cs"/>
              </a:rPr>
              <a:t>K</a:t>
            </a:r>
            <a:r>
              <a:rPr kumimoji="1" lang="en-US" altLang="ja-JP" sz="1800" b="1" i="1" u="none" strike="noStrike" kern="1200" cap="none" spc="0" normalizeH="0" baseline="-25000" noProof="0" dirty="0" smtClean="0">
                <a:ln>
                  <a:noFill/>
                </a:ln>
                <a:solidFill>
                  <a:srgbClr val="000000"/>
                </a:solidFill>
                <a:effectLst/>
                <a:uLnTx/>
                <a:uFillTx/>
                <a:latin typeface="Arial" charset="0"/>
                <a:ea typeface="ＭＳ Ｐゴシック" pitchFamily="50" charset="-128"/>
                <a:cs typeface="+mn-cs"/>
              </a:rPr>
              <a:t>u</a:t>
            </a:r>
            <a:r>
              <a:rPr kumimoji="1" lang="en-US" altLang="ja-JP" sz="1800" b="1" i="0" u="none" strike="noStrike" kern="1200" cap="none" spc="0" normalizeH="0" baseline="0" noProof="0" dirty="0" smtClean="0">
                <a:ln>
                  <a:noFill/>
                </a:ln>
                <a:solidFill>
                  <a:srgbClr val="000000"/>
                </a:solidFill>
                <a:effectLst/>
                <a:uLnTx/>
                <a:uFillTx/>
                <a:latin typeface="Arial" charset="0"/>
                <a:ea typeface="ＭＳ Ｐゴシック" pitchFamily="50" charset="-128"/>
                <a:cs typeface="+mn-cs"/>
              </a:rPr>
              <a:t> </a:t>
            </a:r>
            <a:r>
              <a:rPr kumimoji="1" lang="en-US" altLang="ja-JP" sz="1800" b="1" i="0" u="none" strike="noStrike" kern="1200" cap="none" spc="0" normalizeH="0" baseline="0" noProof="0" dirty="0">
                <a:ln>
                  <a:noFill/>
                </a:ln>
                <a:solidFill>
                  <a:srgbClr val="000000"/>
                </a:solidFill>
                <a:effectLst/>
                <a:uLnTx/>
                <a:uFillTx/>
                <a:latin typeface="Arial" charset="0"/>
                <a:ea typeface="ＭＳ Ｐゴシック" pitchFamily="50" charset="-128"/>
                <a:cs typeface="+mn-cs"/>
              </a:rPr>
              <a:t>= </a:t>
            </a:r>
            <a:r>
              <a:rPr kumimoji="1" lang="en-US" altLang="ja-JP" sz="1800" b="1" i="0" u="none" strike="noStrike" kern="1200" cap="none" spc="0" normalizeH="0" baseline="0" noProof="0" dirty="0" smtClean="0">
                <a:ln>
                  <a:noFill/>
                </a:ln>
                <a:solidFill>
                  <a:srgbClr val="000000"/>
                </a:solidFill>
                <a:effectLst/>
                <a:uLnTx/>
                <a:uFillTx/>
                <a:latin typeface="Arial" charset="0"/>
                <a:ea typeface="ＭＳ Ｐゴシック" pitchFamily="50" charset="-128"/>
                <a:cs typeface="+mn-cs"/>
              </a:rPr>
              <a:t>- </a:t>
            </a:r>
            <a:r>
              <a:rPr kumimoji="1" lang="en-US" altLang="ja-JP" sz="1800" b="1" i="0" u="none" strike="noStrike" kern="1200" cap="none" spc="0" normalizeH="0" baseline="0" noProof="0" dirty="0">
                <a:ln>
                  <a:noFill/>
                </a:ln>
                <a:solidFill>
                  <a:srgbClr val="000000"/>
                </a:solidFill>
                <a:effectLst/>
                <a:uLnTx/>
                <a:uFillTx/>
                <a:latin typeface="Arial" charset="0"/>
                <a:ea typeface="ＭＳ Ｐゴシック" pitchFamily="50" charset="-128"/>
                <a:cs typeface="+mn-cs"/>
              </a:rPr>
              <a:t>(1.9±0.1) x 10</a:t>
            </a:r>
            <a:r>
              <a:rPr kumimoji="1" lang="en-US" altLang="ja-JP" sz="1800" b="1" i="0" u="none" strike="noStrike" kern="1200" cap="none" spc="0" normalizeH="0" baseline="30000" noProof="0" dirty="0">
                <a:ln>
                  <a:noFill/>
                </a:ln>
                <a:solidFill>
                  <a:srgbClr val="000000"/>
                </a:solidFill>
                <a:effectLst/>
                <a:uLnTx/>
                <a:uFillTx/>
                <a:latin typeface="Arial" charset="0"/>
                <a:ea typeface="ＭＳ Ｐゴシック" pitchFamily="50" charset="-128"/>
                <a:cs typeface="+mn-cs"/>
              </a:rPr>
              <a:t>4</a:t>
            </a:r>
            <a:r>
              <a:rPr kumimoji="1" lang="en-US" altLang="ja-JP" sz="1800" b="1" i="0" u="none" strike="noStrike" kern="1200" cap="none" spc="0" normalizeH="0" baseline="0" noProof="0" dirty="0">
                <a:ln>
                  <a:noFill/>
                </a:ln>
                <a:solidFill>
                  <a:srgbClr val="000000"/>
                </a:solidFill>
                <a:effectLst/>
                <a:uLnTx/>
                <a:uFillTx/>
                <a:latin typeface="Arial" charset="0"/>
                <a:ea typeface="ＭＳ Ｐゴシック" pitchFamily="50" charset="-128"/>
                <a:cs typeface="+mn-cs"/>
              </a:rPr>
              <a:t> </a:t>
            </a:r>
            <a:r>
              <a:rPr kumimoji="1" lang="en-US" altLang="ja-JP" sz="1800" b="1" i="0" u="none" strike="noStrike" kern="1200" cap="none" spc="0" normalizeH="0" baseline="0" noProof="0" dirty="0" smtClean="0">
                <a:ln>
                  <a:noFill/>
                </a:ln>
                <a:solidFill>
                  <a:srgbClr val="000000"/>
                </a:solidFill>
                <a:effectLst/>
                <a:uLnTx/>
                <a:uFillTx/>
                <a:latin typeface="Arial" charset="0"/>
                <a:ea typeface="ＭＳ Ｐゴシック" pitchFamily="50" charset="-128"/>
                <a:cs typeface="+mn-cs"/>
              </a:rPr>
              <a:t>J/m</a:t>
            </a:r>
            <a:r>
              <a:rPr kumimoji="1" lang="en-US" altLang="ja-JP" sz="1800" b="1" i="0" u="none" strike="noStrike" kern="1200" cap="none" spc="0" normalizeH="0" baseline="30000" noProof="0" dirty="0" smtClean="0">
                <a:ln>
                  <a:noFill/>
                </a:ln>
                <a:solidFill>
                  <a:srgbClr val="000000"/>
                </a:solidFill>
                <a:effectLst/>
                <a:uLnTx/>
                <a:uFillTx/>
                <a:latin typeface="Arial" charset="0"/>
                <a:ea typeface="ＭＳ Ｐゴシック" pitchFamily="50" charset="-128"/>
                <a:cs typeface="+mn-cs"/>
              </a:rPr>
              <a:t>3 </a:t>
            </a:r>
            <a:r>
              <a:rPr kumimoji="1" lang="en-US" altLang="ja-JP" sz="1800" b="1" i="0" u="none" strike="noStrike" kern="1200" cap="none" spc="0" normalizeH="0" baseline="0" noProof="0" dirty="0" smtClean="0">
                <a:ln>
                  <a:noFill/>
                </a:ln>
                <a:solidFill>
                  <a:srgbClr val="000000"/>
                </a:solidFill>
                <a:effectLst/>
                <a:uLnTx/>
                <a:uFillTx/>
                <a:latin typeface="Arial" charset="0"/>
                <a:ea typeface="ＭＳ Ｐゴシック" pitchFamily="50" charset="-128"/>
                <a:cs typeface="+mn-cs"/>
              </a:rPr>
              <a:t>&lt; 0</a:t>
            </a:r>
            <a:endParaRPr kumimoji="1" lang="en-US" altLang="ja-JP" sz="1800" b="1" i="0" u="none" strike="noStrike" kern="1200" cap="none" spc="0" normalizeH="0" baseline="30000" noProof="0" dirty="0" smtClean="0">
              <a:ln>
                <a:noFill/>
              </a:ln>
              <a:solidFill>
                <a:srgbClr val="000000"/>
              </a:solidFill>
              <a:effectLst/>
              <a:uLnTx/>
              <a:uFillTx/>
              <a:latin typeface="Arial" charset="0"/>
              <a:ea typeface="ＭＳ Ｐゴシック" pitchFamily="50" charset="-128"/>
              <a:cs typeface="+mn-cs"/>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en-US" altLang="ja-JP" sz="1800" b="1" i="0" u="none" strike="noStrike" kern="1200" cap="none" spc="0" normalizeH="0" baseline="0" noProof="0" dirty="0">
                <a:ln>
                  <a:noFill/>
                </a:ln>
                <a:solidFill>
                  <a:srgbClr val="000000"/>
                </a:solidFill>
                <a:effectLst/>
                <a:uLnTx/>
                <a:uFillTx/>
                <a:latin typeface="Arial" charset="0"/>
                <a:ea typeface="ＭＳ Ｐゴシック" pitchFamily="50" charset="-128"/>
                <a:cs typeface="+mn-cs"/>
              </a:rPr>
              <a:t> </a:t>
            </a:r>
            <a:r>
              <a:rPr kumimoji="1" lang="en-US" altLang="ja-JP" sz="1800" b="1" i="0" u="none" strike="noStrike" kern="1200" cap="none" spc="0" normalizeH="0" baseline="0" noProof="0" dirty="0" smtClean="0">
                <a:ln>
                  <a:noFill/>
                </a:ln>
                <a:solidFill>
                  <a:srgbClr val="000000"/>
                </a:solidFill>
                <a:effectLst/>
                <a:uLnTx/>
                <a:uFillTx/>
                <a:latin typeface="Arial" charset="0"/>
                <a:ea typeface="ＭＳ Ｐゴシック" pitchFamily="50" charset="-128"/>
                <a:cs typeface="+mn-cs"/>
              </a:rPr>
              <a:t>    in-plane easy axis</a:t>
            </a:r>
            <a:endParaRPr kumimoji="1" lang="ja-JP" altLang="en-US" sz="1800" b="1" i="1" u="none" strike="noStrike" kern="1200" cap="none" spc="0" normalizeH="0" baseline="0" noProof="0" dirty="0">
              <a:ln>
                <a:noFill/>
              </a:ln>
              <a:solidFill>
                <a:srgbClr val="000000"/>
              </a:solidFill>
              <a:effectLst/>
              <a:uLnTx/>
              <a:uFillTx/>
              <a:latin typeface="Arial" charset="0"/>
              <a:ea typeface="ＭＳ Ｐゴシック" pitchFamily="50" charset="-128"/>
              <a:cs typeface="+mn-cs"/>
            </a:endParaRPr>
          </a:p>
        </p:txBody>
      </p:sp>
      <p:sp>
        <p:nvSpPr>
          <p:cNvPr id="52" name="Text Box 7"/>
          <p:cNvSpPr txBox="1">
            <a:spLocks noChangeArrowheads="1"/>
          </p:cNvSpPr>
          <p:nvPr/>
        </p:nvSpPr>
        <p:spPr bwMode="auto">
          <a:xfrm>
            <a:off x="5220072" y="2876426"/>
            <a:ext cx="14255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0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0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0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1600" b="1" i="0" u="none" strike="noStrike" kern="1200" cap="none" spc="0" normalizeH="0" baseline="0" noProof="0" dirty="0">
                <a:ln>
                  <a:noFill/>
                </a:ln>
                <a:solidFill>
                  <a:srgbClr val="C00000"/>
                </a:solidFill>
                <a:effectLst/>
                <a:uLnTx/>
                <a:uFillTx/>
                <a:latin typeface="Arial" panose="020B0604020202020204" pitchFamily="34" charset="0"/>
                <a:ea typeface="ＭＳ Ｐゴシック" panose="020B0600070205080204" pitchFamily="50" charset="-128"/>
                <a:cs typeface="+mn-cs"/>
              </a:rPr>
              <a:t>compressive</a:t>
            </a:r>
          </a:p>
        </p:txBody>
      </p:sp>
      <p:sp>
        <p:nvSpPr>
          <p:cNvPr id="53" name="Text Box 8"/>
          <p:cNvSpPr txBox="1">
            <a:spLocks noChangeArrowheads="1"/>
          </p:cNvSpPr>
          <p:nvPr/>
        </p:nvSpPr>
        <p:spPr bwMode="auto">
          <a:xfrm>
            <a:off x="1551550" y="3124916"/>
            <a:ext cx="828675" cy="3365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0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0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0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1600" b="1" i="0" u="none" strike="noStrike" kern="1200" cap="none" spc="0" normalizeH="0" baseline="0" noProof="0" dirty="0">
                <a:ln>
                  <a:noFill/>
                </a:ln>
                <a:solidFill>
                  <a:srgbClr val="C00000"/>
                </a:solidFill>
                <a:effectLst/>
                <a:uLnTx/>
                <a:uFillTx/>
                <a:latin typeface="Arial" panose="020B0604020202020204" pitchFamily="34" charset="0"/>
                <a:ea typeface="ＭＳ Ｐゴシック" panose="020B0600070205080204" pitchFamily="50" charset="-128"/>
                <a:cs typeface="+mn-cs"/>
              </a:rPr>
              <a:t>tensile</a:t>
            </a:r>
          </a:p>
        </p:txBody>
      </p:sp>
      <p:grpSp>
        <p:nvGrpSpPr>
          <p:cNvPr id="60" name="グループ化 59"/>
          <p:cNvGrpSpPr/>
          <p:nvPr/>
        </p:nvGrpSpPr>
        <p:grpSpPr>
          <a:xfrm>
            <a:off x="1249678" y="2296952"/>
            <a:ext cx="1456947" cy="800719"/>
            <a:chOff x="3517198" y="1353786"/>
            <a:chExt cx="1456947" cy="800719"/>
          </a:xfrm>
        </p:grpSpPr>
        <p:sp>
          <p:nvSpPr>
            <p:cNvPr id="61" name="AutoShape 33"/>
            <p:cNvSpPr>
              <a:spLocks noChangeArrowheads="1"/>
            </p:cNvSpPr>
            <p:nvPr/>
          </p:nvSpPr>
          <p:spPr bwMode="auto">
            <a:xfrm rot="20912007" flipH="1">
              <a:off x="3517198" y="1813610"/>
              <a:ext cx="288925" cy="192088"/>
            </a:xfrm>
            <a:prstGeom prst="rightArrow">
              <a:avLst>
                <a:gd name="adj1" fmla="val 50000"/>
                <a:gd name="adj2" fmla="val 37603"/>
              </a:avLst>
            </a:prstGeom>
            <a:solidFill>
              <a:srgbClr val="C00000"/>
            </a:solidFill>
            <a:ln w="9525">
              <a:solidFill>
                <a:srgbClr val="000000"/>
              </a:solidFill>
              <a:miter lim="800000"/>
              <a:headEnd/>
              <a:tailEnd/>
            </a:ln>
          </p:spPr>
          <p:txBody>
            <a:bodyPr lIns="74295" tIns="8890" rIns="74295" bIns="8890"/>
            <a:lstStyle>
              <a:lvl1pPr eaLnBrk="0" hangingPunct="0">
                <a:defRPr kumimoji="1" sz="20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0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0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en-US" sz="2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62" name="AutoShape 34"/>
            <p:cNvSpPr>
              <a:spLocks noChangeArrowheads="1"/>
            </p:cNvSpPr>
            <p:nvPr/>
          </p:nvSpPr>
          <p:spPr bwMode="auto">
            <a:xfrm rot="10567909" flipH="1">
              <a:off x="4685220" y="1600278"/>
              <a:ext cx="288925" cy="192088"/>
            </a:xfrm>
            <a:prstGeom prst="rightArrow">
              <a:avLst>
                <a:gd name="adj1" fmla="val 50000"/>
                <a:gd name="adj2" fmla="val 37603"/>
              </a:avLst>
            </a:prstGeom>
            <a:solidFill>
              <a:srgbClr val="C00000"/>
            </a:solidFill>
            <a:ln w="9525">
              <a:solidFill>
                <a:srgbClr val="000000"/>
              </a:solidFill>
              <a:miter lim="800000"/>
              <a:headEnd/>
              <a:tailEnd/>
            </a:ln>
          </p:spPr>
          <p:txBody>
            <a:bodyPr lIns="74295" tIns="8890" rIns="74295" bIns="8890"/>
            <a:lstStyle>
              <a:lvl1pPr eaLnBrk="0" hangingPunct="0">
                <a:defRPr kumimoji="1" sz="20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0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0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en-US" sz="2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63" name="AutoShape 35"/>
            <p:cNvSpPr>
              <a:spLocks noChangeArrowheads="1"/>
            </p:cNvSpPr>
            <p:nvPr/>
          </p:nvSpPr>
          <p:spPr bwMode="auto">
            <a:xfrm rot="13500000" flipH="1">
              <a:off x="4382811" y="1913999"/>
              <a:ext cx="288925" cy="192088"/>
            </a:xfrm>
            <a:prstGeom prst="rightArrow">
              <a:avLst>
                <a:gd name="adj1" fmla="val 50000"/>
                <a:gd name="adj2" fmla="val 37603"/>
              </a:avLst>
            </a:prstGeom>
            <a:solidFill>
              <a:srgbClr val="C00000"/>
            </a:solidFill>
            <a:ln w="9525">
              <a:solidFill>
                <a:srgbClr val="000000"/>
              </a:solidFill>
              <a:miter lim="800000"/>
              <a:headEnd/>
              <a:tailEnd/>
            </a:ln>
          </p:spPr>
          <p:txBody>
            <a:bodyPr lIns="74295" tIns="8890" rIns="74295" bIns="8890"/>
            <a:lstStyle>
              <a:lvl1pPr eaLnBrk="0" hangingPunct="0">
                <a:defRPr kumimoji="1" sz="20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0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0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en-US" sz="2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64" name="AutoShape 36"/>
            <p:cNvSpPr>
              <a:spLocks noChangeArrowheads="1"/>
            </p:cNvSpPr>
            <p:nvPr/>
          </p:nvSpPr>
          <p:spPr bwMode="auto">
            <a:xfrm rot="2700000" flipH="1">
              <a:off x="3844439" y="1402999"/>
              <a:ext cx="290513" cy="192088"/>
            </a:xfrm>
            <a:prstGeom prst="rightArrow">
              <a:avLst>
                <a:gd name="adj1" fmla="val 50000"/>
                <a:gd name="adj2" fmla="val 37810"/>
              </a:avLst>
            </a:prstGeom>
            <a:solidFill>
              <a:srgbClr val="C00000"/>
            </a:solidFill>
            <a:ln w="9525">
              <a:solidFill>
                <a:srgbClr val="000000"/>
              </a:solidFill>
              <a:miter lim="800000"/>
              <a:headEnd/>
              <a:tailEnd/>
            </a:ln>
          </p:spPr>
          <p:txBody>
            <a:bodyPr lIns="74295" tIns="8890" rIns="74295" bIns="8890"/>
            <a:lstStyle>
              <a:lvl1pPr eaLnBrk="0" hangingPunct="0">
                <a:defRPr kumimoji="1" sz="20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0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0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en-US" sz="2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65" name="正方形/長方形 64"/>
            <p:cNvSpPr/>
            <p:nvPr/>
          </p:nvSpPr>
          <p:spPr bwMode="auto">
            <a:xfrm>
              <a:off x="3930094" y="1488851"/>
              <a:ext cx="624548" cy="436009"/>
            </a:xfrm>
            <a:prstGeom prst="rect">
              <a:avLst/>
            </a:prstGeom>
            <a:solidFill>
              <a:srgbClr val="C00000">
                <a:alpha val="74902"/>
              </a:srgbClr>
            </a:solidFill>
            <a:ln w="34925" cap="flat" cmpd="sng" algn="ctr">
              <a:solidFill>
                <a:srgbClr val="FFFFFF"/>
              </a:solidFill>
              <a:prstDash val="solid"/>
              <a:round/>
              <a:headEnd type="none" w="med" len="med"/>
              <a:tailEnd type="none" w="med" len="med"/>
            </a:ln>
            <a:effectLst>
              <a:outerShdw blurRad="317500" dir="2700000" algn="ctr">
                <a:srgbClr val="000000">
                  <a:alpha val="43000"/>
                </a:srgbClr>
              </a:outerShdw>
            </a:effectLst>
            <a:scene3d>
              <a:camera prst="isometricOffAxis1Top"/>
              <a:lightRig rig="threePt" dir="t">
                <a:rot lat="0" lon="0" rev="0"/>
              </a:lightRig>
            </a:scene3d>
            <a:sp3d extrusionH="38100" prstMaterial="clear">
              <a:bevelT w="260350" h="50800" prst="softRound"/>
              <a:bevelB prst="softRound"/>
            </a:sp3d>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en-US" sz="2000" b="0" i="0" u="none" strike="noStrike" kern="1200" cap="none" spc="0" normalizeH="0" baseline="0" noProof="0" smtClean="0">
                <a:ln>
                  <a:noFill/>
                </a:ln>
                <a:solidFill>
                  <a:srgbClr val="000000"/>
                </a:solidFill>
                <a:effectLst/>
                <a:uLnTx/>
                <a:uFillTx/>
                <a:latin typeface="Arial" pitchFamily="34" charset="0"/>
                <a:ea typeface="ＭＳ Ｐゴシック" pitchFamily="50" charset="-128"/>
                <a:cs typeface="+mn-cs"/>
              </a:endParaRPr>
            </a:p>
          </p:txBody>
        </p:sp>
      </p:grpSp>
      <p:grpSp>
        <p:nvGrpSpPr>
          <p:cNvPr id="54" name="グループ化 53"/>
          <p:cNvGrpSpPr/>
          <p:nvPr/>
        </p:nvGrpSpPr>
        <p:grpSpPr>
          <a:xfrm>
            <a:off x="5558041" y="2280602"/>
            <a:ext cx="1441451" cy="804230"/>
            <a:chOff x="3519402" y="1342040"/>
            <a:chExt cx="1441451" cy="804230"/>
          </a:xfrm>
        </p:grpSpPr>
        <p:sp>
          <p:nvSpPr>
            <p:cNvPr id="55" name="AutoShape 33"/>
            <p:cNvSpPr>
              <a:spLocks noChangeArrowheads="1"/>
            </p:cNvSpPr>
            <p:nvPr/>
          </p:nvSpPr>
          <p:spPr bwMode="auto">
            <a:xfrm rot="20912007" flipH="1">
              <a:off x="4671928" y="1638301"/>
              <a:ext cx="288925" cy="192088"/>
            </a:xfrm>
            <a:prstGeom prst="rightArrow">
              <a:avLst>
                <a:gd name="adj1" fmla="val 50000"/>
                <a:gd name="adj2" fmla="val 37603"/>
              </a:avLst>
            </a:prstGeom>
            <a:solidFill>
              <a:srgbClr val="C00000"/>
            </a:solidFill>
            <a:ln w="9525">
              <a:solidFill>
                <a:srgbClr val="000000"/>
              </a:solidFill>
              <a:miter lim="800000"/>
              <a:headEnd/>
              <a:tailEnd/>
            </a:ln>
          </p:spPr>
          <p:txBody>
            <a:bodyPr lIns="74295" tIns="8890" rIns="74295" bIns="8890"/>
            <a:lstStyle>
              <a:lvl1pPr eaLnBrk="0" hangingPunct="0">
                <a:defRPr kumimoji="1" sz="20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0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0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en-US" sz="2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56" name="AutoShape 34"/>
            <p:cNvSpPr>
              <a:spLocks noChangeArrowheads="1"/>
            </p:cNvSpPr>
            <p:nvPr/>
          </p:nvSpPr>
          <p:spPr bwMode="auto">
            <a:xfrm rot="10567909" flipH="1">
              <a:off x="3519402" y="1797051"/>
              <a:ext cx="288925" cy="192088"/>
            </a:xfrm>
            <a:prstGeom prst="rightArrow">
              <a:avLst>
                <a:gd name="adj1" fmla="val 50000"/>
                <a:gd name="adj2" fmla="val 37603"/>
              </a:avLst>
            </a:prstGeom>
            <a:solidFill>
              <a:srgbClr val="C00000"/>
            </a:solidFill>
            <a:ln w="9525">
              <a:solidFill>
                <a:srgbClr val="000000"/>
              </a:solidFill>
              <a:miter lim="800000"/>
              <a:headEnd/>
              <a:tailEnd/>
            </a:ln>
          </p:spPr>
          <p:txBody>
            <a:bodyPr lIns="74295" tIns="8890" rIns="74295" bIns="8890"/>
            <a:lstStyle>
              <a:lvl1pPr eaLnBrk="0" hangingPunct="0">
                <a:defRPr kumimoji="1" sz="20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0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0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en-US" sz="2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57" name="AutoShape 35"/>
            <p:cNvSpPr>
              <a:spLocks noChangeArrowheads="1"/>
            </p:cNvSpPr>
            <p:nvPr/>
          </p:nvSpPr>
          <p:spPr bwMode="auto">
            <a:xfrm rot="13500000" flipH="1">
              <a:off x="3838409" y="1390459"/>
              <a:ext cx="288925" cy="192088"/>
            </a:xfrm>
            <a:prstGeom prst="rightArrow">
              <a:avLst>
                <a:gd name="adj1" fmla="val 50000"/>
                <a:gd name="adj2" fmla="val 37603"/>
              </a:avLst>
            </a:prstGeom>
            <a:solidFill>
              <a:srgbClr val="C00000"/>
            </a:solidFill>
            <a:ln w="9525">
              <a:solidFill>
                <a:srgbClr val="000000"/>
              </a:solidFill>
              <a:miter lim="800000"/>
              <a:headEnd/>
              <a:tailEnd/>
            </a:ln>
          </p:spPr>
          <p:txBody>
            <a:bodyPr lIns="74295" tIns="8890" rIns="74295" bIns="8890"/>
            <a:lstStyle>
              <a:lvl1pPr eaLnBrk="0" hangingPunct="0">
                <a:defRPr kumimoji="1" sz="20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0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0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en-US" sz="2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58" name="AutoShape 36"/>
            <p:cNvSpPr>
              <a:spLocks noChangeArrowheads="1"/>
            </p:cNvSpPr>
            <p:nvPr/>
          </p:nvSpPr>
          <p:spPr bwMode="auto">
            <a:xfrm rot="2700000" flipH="1">
              <a:off x="4372994" y="1904970"/>
              <a:ext cx="290513" cy="192088"/>
            </a:xfrm>
            <a:prstGeom prst="rightArrow">
              <a:avLst>
                <a:gd name="adj1" fmla="val 50000"/>
                <a:gd name="adj2" fmla="val 37810"/>
              </a:avLst>
            </a:prstGeom>
            <a:solidFill>
              <a:srgbClr val="C00000"/>
            </a:solidFill>
            <a:ln w="9525">
              <a:solidFill>
                <a:srgbClr val="000000"/>
              </a:solidFill>
              <a:miter lim="800000"/>
              <a:headEnd/>
              <a:tailEnd/>
            </a:ln>
          </p:spPr>
          <p:txBody>
            <a:bodyPr lIns="74295" tIns="8890" rIns="74295" bIns="8890"/>
            <a:lstStyle>
              <a:lvl1pPr eaLnBrk="0" hangingPunct="0">
                <a:defRPr kumimoji="1" sz="20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0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0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en-US" sz="2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59" name="正方形/長方形 58"/>
            <p:cNvSpPr/>
            <p:nvPr/>
          </p:nvSpPr>
          <p:spPr bwMode="auto">
            <a:xfrm>
              <a:off x="3930094" y="1488851"/>
              <a:ext cx="624548" cy="436009"/>
            </a:xfrm>
            <a:prstGeom prst="rect">
              <a:avLst/>
            </a:prstGeom>
            <a:solidFill>
              <a:srgbClr val="C00000">
                <a:alpha val="78039"/>
              </a:srgbClr>
            </a:solidFill>
            <a:ln w="34925" cap="flat" cmpd="sng" algn="ctr">
              <a:solidFill>
                <a:srgbClr val="FFFFFF"/>
              </a:solidFill>
              <a:prstDash val="solid"/>
              <a:round/>
              <a:headEnd type="none" w="med" len="med"/>
              <a:tailEnd type="none" w="med" len="med"/>
            </a:ln>
            <a:effectLst>
              <a:outerShdw blurRad="317500" dir="2700000" algn="ctr">
                <a:srgbClr val="000000">
                  <a:alpha val="43000"/>
                </a:srgbClr>
              </a:outerShdw>
            </a:effectLst>
            <a:scene3d>
              <a:camera prst="isometricOffAxis1Top"/>
              <a:lightRig rig="threePt" dir="t">
                <a:rot lat="0" lon="0" rev="0"/>
              </a:lightRig>
            </a:scene3d>
            <a:sp3d extrusionH="38100" prstMaterial="clear">
              <a:bevelT w="260350" h="50800" prst="softRound"/>
              <a:bevelB prst="softRound"/>
            </a:sp3d>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en-US" sz="2000" b="0" i="0" u="none" strike="noStrike" kern="1200" cap="none" spc="0" normalizeH="0" baseline="0" noProof="0" smtClean="0">
                <a:ln>
                  <a:noFill/>
                </a:ln>
                <a:solidFill>
                  <a:srgbClr val="000000"/>
                </a:solidFill>
                <a:effectLst/>
                <a:uLnTx/>
                <a:uFillTx/>
                <a:latin typeface="Arial" pitchFamily="34" charset="0"/>
                <a:ea typeface="ＭＳ Ｐゴシック" pitchFamily="50" charset="-128"/>
                <a:cs typeface="+mn-cs"/>
              </a:endParaRPr>
            </a:p>
          </p:txBody>
        </p:sp>
      </p:grpSp>
      <p:grpSp>
        <p:nvGrpSpPr>
          <p:cNvPr id="66" name="グループ化 65"/>
          <p:cNvGrpSpPr/>
          <p:nvPr/>
        </p:nvGrpSpPr>
        <p:grpSpPr>
          <a:xfrm>
            <a:off x="6098023" y="2132107"/>
            <a:ext cx="356188" cy="697782"/>
            <a:chOff x="1143326" y="1830220"/>
            <a:chExt cx="356188" cy="697782"/>
          </a:xfrm>
        </p:grpSpPr>
        <p:sp>
          <p:nvSpPr>
            <p:cNvPr id="67" name="AutoShape 20"/>
            <p:cNvSpPr>
              <a:spLocks noChangeArrowheads="1"/>
            </p:cNvSpPr>
            <p:nvPr/>
          </p:nvSpPr>
          <p:spPr bwMode="auto">
            <a:xfrm rot="16200000" flipV="1">
              <a:off x="1125232" y="2159564"/>
              <a:ext cx="412650" cy="324226"/>
            </a:xfrm>
            <a:prstGeom prst="rightArrow">
              <a:avLst>
                <a:gd name="adj1" fmla="val 50000"/>
                <a:gd name="adj2" fmla="val 38025"/>
              </a:avLst>
            </a:prstGeom>
            <a:solidFill>
              <a:srgbClr val="3399FF"/>
            </a:solidFill>
            <a:ln w="9525">
              <a:solidFill>
                <a:srgbClr val="000000"/>
              </a:solidFill>
              <a:miter lim="800000"/>
              <a:headEnd/>
              <a:tailEnd/>
            </a:ln>
          </p:spPr>
          <p:txBody>
            <a:bodyPr lIns="74295" tIns="8890" rIns="74295" bIns="8890"/>
            <a:lstStyle>
              <a:lvl1pPr eaLnBrk="0" hangingPunct="0">
                <a:defRPr kumimoji="1" sz="20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0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0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en-US" sz="2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68" name="テキスト ボックス 40"/>
            <p:cNvSpPr txBox="1">
              <a:spLocks noChangeArrowheads="1"/>
            </p:cNvSpPr>
            <p:nvPr/>
          </p:nvSpPr>
          <p:spPr bwMode="auto">
            <a:xfrm>
              <a:off x="1143326" y="1830220"/>
              <a:ext cx="35618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16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16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16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16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16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16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16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16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16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en-US" altLang="ja-JP" sz="1600" b="1" i="1" u="none" strike="noStrike" kern="1200" cap="none" spc="0" normalizeH="0" baseline="0" noProof="0" dirty="0" smtClean="0">
                  <a:ln>
                    <a:noFill/>
                  </a:ln>
                  <a:solidFill>
                    <a:srgbClr val="333399"/>
                  </a:solidFill>
                  <a:effectLst/>
                  <a:uLnTx/>
                  <a:uFillTx/>
                  <a:latin typeface="Arial" panose="020B0604020202020204" pitchFamily="34" charset="0"/>
                  <a:ea typeface="ＭＳ Ｐゴシック" panose="020B0600070205080204" pitchFamily="50" charset="-128"/>
                  <a:cs typeface="+mn-cs"/>
                </a:rPr>
                <a:t>M</a:t>
              </a:r>
              <a:endParaRPr kumimoji="1" lang="ja-JP" altLang="en-US" sz="1600" b="1" i="1" u="none" strike="noStrike" kern="1200" cap="none" spc="0" normalizeH="0" baseline="0" noProof="0" dirty="0">
                <a:ln>
                  <a:noFill/>
                </a:ln>
                <a:solidFill>
                  <a:srgbClr val="333399"/>
                </a:solidFill>
                <a:effectLst/>
                <a:uLnTx/>
                <a:uFillTx/>
                <a:latin typeface="Arial" panose="020B0604020202020204" pitchFamily="34" charset="0"/>
                <a:ea typeface="ＭＳ Ｐゴシック" panose="020B0600070205080204" pitchFamily="50" charset="-128"/>
                <a:cs typeface="+mn-cs"/>
              </a:endParaRPr>
            </a:p>
          </p:txBody>
        </p:sp>
      </p:grpSp>
      <p:grpSp>
        <p:nvGrpSpPr>
          <p:cNvPr id="69" name="グループ化 68"/>
          <p:cNvGrpSpPr/>
          <p:nvPr/>
        </p:nvGrpSpPr>
        <p:grpSpPr>
          <a:xfrm>
            <a:off x="1763688" y="2251602"/>
            <a:ext cx="460760" cy="601334"/>
            <a:chOff x="1115616" y="4232047"/>
            <a:chExt cx="460760" cy="601334"/>
          </a:xfrm>
        </p:grpSpPr>
        <p:sp>
          <p:nvSpPr>
            <p:cNvPr id="70" name="AutoShape 20"/>
            <p:cNvSpPr>
              <a:spLocks noChangeArrowheads="1"/>
            </p:cNvSpPr>
            <p:nvPr/>
          </p:nvSpPr>
          <p:spPr bwMode="auto">
            <a:xfrm rot="20952222" flipV="1">
              <a:off x="1163726" y="4509155"/>
              <a:ext cx="412650" cy="324226"/>
            </a:xfrm>
            <a:prstGeom prst="rightArrow">
              <a:avLst>
                <a:gd name="adj1" fmla="val 50000"/>
                <a:gd name="adj2" fmla="val 38025"/>
              </a:avLst>
            </a:prstGeom>
            <a:solidFill>
              <a:srgbClr val="3399FF"/>
            </a:solidFill>
            <a:ln w="9525">
              <a:solidFill>
                <a:srgbClr val="000000"/>
              </a:solidFill>
              <a:miter lim="800000"/>
              <a:headEnd/>
              <a:tailEnd/>
            </a:ln>
          </p:spPr>
          <p:txBody>
            <a:bodyPr lIns="74295" tIns="8890" rIns="74295" bIns="8890"/>
            <a:lstStyle>
              <a:lvl1pPr eaLnBrk="0" hangingPunct="0">
                <a:defRPr kumimoji="1" sz="20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0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0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en-US" sz="2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71" name="テキスト ボックス 40"/>
            <p:cNvSpPr txBox="1">
              <a:spLocks noChangeArrowheads="1"/>
            </p:cNvSpPr>
            <p:nvPr/>
          </p:nvSpPr>
          <p:spPr bwMode="auto">
            <a:xfrm>
              <a:off x="1115616" y="4232047"/>
              <a:ext cx="35618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16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16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16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16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16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16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16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16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16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en-US" altLang="ja-JP" sz="1600" b="1" i="1" u="none" strike="noStrike" kern="1200" cap="none" spc="0" normalizeH="0" baseline="0" noProof="0" dirty="0" smtClean="0">
                  <a:ln>
                    <a:noFill/>
                  </a:ln>
                  <a:solidFill>
                    <a:srgbClr val="333399"/>
                  </a:solidFill>
                  <a:effectLst/>
                  <a:uLnTx/>
                  <a:uFillTx/>
                  <a:latin typeface="Arial" panose="020B0604020202020204" pitchFamily="34" charset="0"/>
                  <a:ea typeface="ＭＳ Ｐゴシック" panose="020B0600070205080204" pitchFamily="50" charset="-128"/>
                  <a:cs typeface="+mn-cs"/>
                </a:rPr>
                <a:t>M</a:t>
              </a:r>
              <a:endParaRPr kumimoji="1" lang="ja-JP" altLang="en-US" sz="1600" b="1" i="1" u="none" strike="noStrike" kern="1200" cap="none" spc="0" normalizeH="0" baseline="0" noProof="0" dirty="0">
                <a:ln>
                  <a:noFill/>
                </a:ln>
                <a:solidFill>
                  <a:srgbClr val="333399"/>
                </a:solidFill>
                <a:effectLst/>
                <a:uLnTx/>
                <a:uFillTx/>
                <a:latin typeface="Arial" panose="020B0604020202020204" pitchFamily="34" charset="0"/>
                <a:ea typeface="ＭＳ Ｐゴシック" panose="020B0600070205080204" pitchFamily="50" charset="-128"/>
                <a:cs typeface="+mn-cs"/>
              </a:endParaRPr>
            </a:p>
          </p:txBody>
        </p:sp>
      </p:grpSp>
      <p:sp>
        <p:nvSpPr>
          <p:cNvPr id="4" name="正方形/長方形 3"/>
          <p:cNvSpPr/>
          <p:nvPr/>
        </p:nvSpPr>
        <p:spPr bwMode="auto">
          <a:xfrm>
            <a:off x="4067944" y="1772816"/>
            <a:ext cx="684254" cy="3903495"/>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en-US" sz="2000" b="0" i="0" u="none" strike="noStrike" kern="1200" cap="none" spc="0" normalizeH="0" baseline="0" noProof="0" smtClean="0">
              <a:ln>
                <a:noFill/>
              </a:ln>
              <a:solidFill>
                <a:srgbClr val="000000"/>
              </a:solidFill>
              <a:effectLst/>
              <a:uLnTx/>
              <a:uFillTx/>
              <a:latin typeface="Arial" pitchFamily="34" charset="0"/>
              <a:ea typeface="ＭＳ Ｐゴシック" pitchFamily="50" charset="-128"/>
              <a:cs typeface="+mn-cs"/>
            </a:endParaRPr>
          </a:p>
        </p:txBody>
      </p:sp>
      <p:pic>
        <p:nvPicPr>
          <p:cNvPr id="72" name="図 71"/>
          <p:cNvPicPr>
            <a:picLocks noChangeAspect="1"/>
          </p:cNvPicPr>
          <p:nvPr/>
        </p:nvPicPr>
        <p:blipFill>
          <a:blip r:embed="rId3"/>
          <a:stretch>
            <a:fillRect/>
          </a:stretch>
        </p:blipFill>
        <p:spPr>
          <a:xfrm>
            <a:off x="176593" y="1772816"/>
            <a:ext cx="4683439" cy="4083012"/>
          </a:xfrm>
          <a:prstGeom prst="rect">
            <a:avLst/>
          </a:prstGeom>
        </p:spPr>
      </p:pic>
      <p:sp>
        <p:nvSpPr>
          <p:cNvPr id="74" name="コンテンツ プレースホルダ 2"/>
          <p:cNvSpPr txBox="1">
            <a:spLocks/>
          </p:cNvSpPr>
          <p:nvPr/>
        </p:nvSpPr>
        <p:spPr bwMode="auto">
          <a:xfrm>
            <a:off x="899592" y="1268760"/>
            <a:ext cx="3539936" cy="393247"/>
          </a:xfrm>
          <a:prstGeom prst="rect">
            <a:avLst/>
          </a:prstGeom>
          <a:noFill/>
          <a:ln w="9525">
            <a:noFill/>
            <a:miter lim="800000"/>
            <a:headEnd/>
            <a:tailEnd/>
          </a:ln>
        </p:spPr>
        <p:txBody>
          <a:bodyPr/>
          <a:lstStyle/>
          <a:p>
            <a:pPr marL="342900" marR="0" lvl="0" indent="-342900" algn="ctr" defTabSz="914400" rtl="0" eaLnBrk="1" fontAlgn="auto" latinLnBrk="0" hangingPunct="1">
              <a:lnSpc>
                <a:spcPct val="100000"/>
              </a:lnSpc>
              <a:spcBef>
                <a:spcPts val="0"/>
              </a:spcBef>
              <a:spcAft>
                <a:spcPts val="0"/>
              </a:spcAft>
              <a:buClrTx/>
              <a:buSzTx/>
              <a:buFontTx/>
              <a:buNone/>
              <a:tabLst/>
              <a:defRPr/>
            </a:pPr>
            <a:r>
              <a:rPr kumimoji="0" lang="en-US" altLang="ja-JP" sz="2000" b="1" i="0" u="none" strike="noStrike" kern="0" cap="none" spc="0" normalizeH="0" baseline="0" noProof="0" dirty="0" smtClean="0">
                <a:ln>
                  <a:noFill/>
                </a:ln>
                <a:solidFill>
                  <a:srgbClr val="333399"/>
                </a:solidFill>
                <a:effectLst>
                  <a:outerShdw blurRad="38100" dist="38100" dir="2700000" algn="tl">
                    <a:srgbClr val="000000">
                      <a:alpha val="43137"/>
                    </a:srgbClr>
                  </a:outerShdw>
                </a:effectLst>
                <a:uLnTx/>
                <a:uFillTx/>
                <a:latin typeface="Arial" panose="020B0604020202020204" pitchFamily="34" charset="0"/>
                <a:ea typeface="ＭＳ Ｐゴシック" panose="020B0600070205080204" pitchFamily="50" charset="-128"/>
                <a:cs typeface="+mn-cs"/>
                <a:sym typeface="Wingdings" pitchFamily="2" charset="2"/>
              </a:rPr>
              <a:t>La</a:t>
            </a:r>
            <a:r>
              <a:rPr kumimoji="0" lang="en-US" altLang="ja-JP" sz="2000" b="1" i="0" u="none" strike="noStrike" kern="0" cap="none" spc="0" normalizeH="0" baseline="-25000" noProof="0" dirty="0" smtClean="0">
                <a:ln>
                  <a:noFill/>
                </a:ln>
                <a:solidFill>
                  <a:srgbClr val="333399"/>
                </a:solidFill>
                <a:effectLst>
                  <a:outerShdw blurRad="38100" dist="38100" dir="2700000" algn="tl">
                    <a:srgbClr val="000000">
                      <a:alpha val="43137"/>
                    </a:srgbClr>
                  </a:outerShdw>
                </a:effectLst>
                <a:uLnTx/>
                <a:uFillTx/>
                <a:latin typeface="Arial" panose="020B0604020202020204" pitchFamily="34" charset="0"/>
                <a:ea typeface="ＭＳ Ｐゴシック" panose="020B0600070205080204" pitchFamily="50" charset="-128"/>
                <a:cs typeface="+mn-cs"/>
                <a:sym typeface="Wingdings" pitchFamily="2" charset="2"/>
              </a:rPr>
              <a:t>0.6</a:t>
            </a:r>
            <a:r>
              <a:rPr kumimoji="0" lang="en-US" altLang="ja-JP" sz="2000" b="1" i="0" u="none" strike="noStrike" kern="0" cap="none" spc="0" normalizeH="0" baseline="0" noProof="0" dirty="0" smtClean="0">
                <a:ln>
                  <a:noFill/>
                </a:ln>
                <a:solidFill>
                  <a:srgbClr val="333399"/>
                </a:solidFill>
                <a:effectLst>
                  <a:outerShdw blurRad="38100" dist="38100" dir="2700000" algn="tl">
                    <a:srgbClr val="000000">
                      <a:alpha val="43137"/>
                    </a:srgbClr>
                  </a:outerShdw>
                </a:effectLst>
                <a:uLnTx/>
                <a:uFillTx/>
                <a:latin typeface="Arial" panose="020B0604020202020204" pitchFamily="34" charset="0"/>
                <a:ea typeface="ＭＳ Ｐゴシック" panose="020B0600070205080204" pitchFamily="50" charset="-128"/>
                <a:cs typeface="+mn-cs"/>
                <a:sym typeface="Wingdings" pitchFamily="2" charset="2"/>
              </a:rPr>
              <a:t>Sr</a:t>
            </a:r>
            <a:r>
              <a:rPr kumimoji="0" lang="en-US" altLang="ja-JP" sz="2000" b="1" i="0" u="none" strike="noStrike" kern="0" cap="none" spc="0" normalizeH="0" baseline="-25000" noProof="0" dirty="0" smtClean="0">
                <a:ln>
                  <a:noFill/>
                </a:ln>
                <a:solidFill>
                  <a:srgbClr val="333399"/>
                </a:solidFill>
                <a:effectLst>
                  <a:outerShdw blurRad="38100" dist="38100" dir="2700000" algn="tl">
                    <a:srgbClr val="000000">
                      <a:alpha val="43137"/>
                    </a:srgbClr>
                  </a:outerShdw>
                </a:effectLst>
                <a:uLnTx/>
                <a:uFillTx/>
                <a:latin typeface="Arial" panose="020B0604020202020204" pitchFamily="34" charset="0"/>
                <a:ea typeface="ＭＳ Ｐゴシック" panose="020B0600070205080204" pitchFamily="50" charset="-128"/>
                <a:cs typeface="+mn-cs"/>
                <a:sym typeface="Wingdings" pitchFamily="2" charset="2"/>
              </a:rPr>
              <a:t>0.4</a:t>
            </a:r>
            <a:r>
              <a:rPr kumimoji="0" lang="en-US" altLang="ja-JP" sz="2000" b="1" i="0" u="none" strike="noStrike" kern="0" cap="none" spc="0" normalizeH="0" baseline="0" noProof="0" dirty="0" smtClean="0">
                <a:ln>
                  <a:noFill/>
                </a:ln>
                <a:solidFill>
                  <a:srgbClr val="333399"/>
                </a:solidFill>
                <a:effectLst>
                  <a:outerShdw blurRad="38100" dist="38100" dir="2700000" algn="tl">
                    <a:srgbClr val="000000">
                      <a:alpha val="43137"/>
                    </a:srgbClr>
                  </a:outerShdw>
                </a:effectLst>
                <a:uLnTx/>
                <a:uFillTx/>
                <a:latin typeface="Arial" panose="020B0604020202020204" pitchFamily="34" charset="0"/>
                <a:ea typeface="ＭＳ Ｐゴシック" panose="020B0600070205080204" pitchFamily="50" charset="-128"/>
                <a:cs typeface="+mn-cs"/>
                <a:sym typeface="Wingdings" pitchFamily="2" charset="2"/>
              </a:rPr>
              <a:t>MnO</a:t>
            </a:r>
            <a:r>
              <a:rPr kumimoji="0" lang="en-US" altLang="ja-JP" sz="2000" b="1" i="0" u="none" strike="noStrike" kern="0" cap="none" spc="0" normalizeH="0" baseline="-25000" noProof="0" dirty="0" smtClean="0">
                <a:ln>
                  <a:noFill/>
                </a:ln>
                <a:solidFill>
                  <a:srgbClr val="333399"/>
                </a:solidFill>
                <a:effectLst>
                  <a:outerShdw blurRad="38100" dist="38100" dir="2700000" algn="tl">
                    <a:srgbClr val="000000">
                      <a:alpha val="43137"/>
                    </a:srgbClr>
                  </a:outerShdw>
                </a:effectLst>
                <a:uLnTx/>
                <a:uFillTx/>
                <a:latin typeface="Arial" panose="020B0604020202020204" pitchFamily="34" charset="0"/>
                <a:ea typeface="ＭＳ Ｐゴシック" panose="020B0600070205080204" pitchFamily="50" charset="-128"/>
                <a:cs typeface="+mn-cs"/>
                <a:sym typeface="Wingdings" pitchFamily="2" charset="2"/>
              </a:rPr>
              <a:t>3</a:t>
            </a:r>
            <a:r>
              <a:rPr kumimoji="0" lang="en-US" altLang="ja-JP" sz="2000" b="1" i="0" u="none" strike="noStrike" kern="0" cap="none" spc="0" normalizeH="0" baseline="0" noProof="0" dirty="0" smtClean="0">
                <a:ln>
                  <a:noFill/>
                </a:ln>
                <a:solidFill>
                  <a:srgbClr val="333399"/>
                </a:solidFill>
                <a:effectLst>
                  <a:outerShdw blurRad="38100" dist="38100" dir="2700000" algn="tl">
                    <a:srgbClr val="000000">
                      <a:alpha val="43137"/>
                    </a:srgbClr>
                  </a:outerShdw>
                </a:effectLst>
                <a:uLnTx/>
                <a:uFillTx/>
                <a:latin typeface="Arial" panose="020B0604020202020204" pitchFamily="34" charset="0"/>
                <a:ea typeface="ＭＳ Ｐゴシック" panose="020B0600070205080204" pitchFamily="50" charset="-128"/>
                <a:cs typeface="+mn-cs"/>
                <a:sym typeface="Wingdings" pitchFamily="2" charset="2"/>
              </a:rPr>
              <a:t>/SrTiO</a:t>
            </a:r>
            <a:r>
              <a:rPr kumimoji="0" lang="en-US" altLang="ja-JP" sz="2000" b="1" i="0" u="none" strike="noStrike" kern="0" cap="none" spc="0" normalizeH="0" baseline="-25000" noProof="0" dirty="0" smtClean="0">
                <a:ln>
                  <a:noFill/>
                </a:ln>
                <a:solidFill>
                  <a:srgbClr val="333399"/>
                </a:solidFill>
                <a:effectLst>
                  <a:outerShdw blurRad="38100" dist="38100" dir="2700000" algn="tl">
                    <a:srgbClr val="000000">
                      <a:alpha val="43137"/>
                    </a:srgbClr>
                  </a:outerShdw>
                </a:effectLst>
                <a:uLnTx/>
                <a:uFillTx/>
                <a:latin typeface="Arial" panose="020B0604020202020204" pitchFamily="34" charset="0"/>
                <a:ea typeface="ＭＳ Ｐゴシック" pitchFamily="50" charset="-128"/>
                <a:cs typeface="+mn-cs"/>
                <a:sym typeface="Wingdings" pitchFamily="2" charset="2"/>
              </a:rPr>
              <a:t>3</a:t>
            </a:r>
            <a:r>
              <a:rPr kumimoji="0" lang="en-US" altLang="ja-JP" sz="2000" b="1" i="0" u="none" strike="noStrike" kern="0" cap="none" spc="0" normalizeH="0" baseline="0" noProof="0" dirty="0" smtClean="0">
                <a:ln>
                  <a:noFill/>
                </a:ln>
                <a:solidFill>
                  <a:srgbClr val="333399"/>
                </a:solidFill>
                <a:effectLst>
                  <a:outerShdw blurRad="38100" dist="38100" dir="2700000" algn="tl">
                    <a:srgbClr val="000000">
                      <a:alpha val="43137"/>
                    </a:srgbClr>
                  </a:outerShdw>
                </a:effectLst>
                <a:uLnTx/>
                <a:uFillTx/>
                <a:latin typeface="Arial" panose="020B0604020202020204" pitchFamily="34" charset="0"/>
                <a:ea typeface="ＭＳ Ｐゴシック" panose="020B0600070205080204" pitchFamily="50" charset="-128"/>
                <a:cs typeface="+mn-cs"/>
                <a:sym typeface="Wingdings" pitchFamily="2" charset="2"/>
              </a:rPr>
              <a:t>(001</a:t>
            </a:r>
            <a:r>
              <a:rPr kumimoji="0" lang="en-US" altLang="ja-JP" sz="2000" b="1" i="0" u="none" strike="noStrike" kern="0" cap="none" spc="0" normalizeH="0" baseline="0" noProof="0" dirty="0">
                <a:ln>
                  <a:noFill/>
                </a:ln>
                <a:solidFill>
                  <a:srgbClr val="333399"/>
                </a:solidFill>
                <a:effectLst>
                  <a:outerShdw blurRad="38100" dist="38100" dir="2700000" algn="tl">
                    <a:srgbClr val="000000">
                      <a:alpha val="43137"/>
                    </a:srgbClr>
                  </a:outerShdw>
                </a:effectLst>
                <a:uLnTx/>
                <a:uFillTx/>
                <a:latin typeface="Arial" panose="020B0604020202020204" pitchFamily="34" charset="0"/>
                <a:ea typeface="ＭＳ Ｐゴシック" pitchFamily="50" charset="-128"/>
                <a:cs typeface="+mn-cs"/>
                <a:sym typeface="Wingdings" pitchFamily="2" charset="2"/>
              </a:rPr>
              <a:t>)</a:t>
            </a:r>
            <a:endParaRPr kumimoji="0" lang="en-US" altLang="ja-JP" sz="2000" b="1" i="0" u="none" strike="noStrike" kern="0" cap="none" spc="0" normalizeH="0" baseline="-25000" noProof="0" dirty="0">
              <a:ln>
                <a:noFill/>
              </a:ln>
              <a:solidFill>
                <a:srgbClr val="333399"/>
              </a:solidFill>
              <a:effectLst>
                <a:outerShdw blurRad="38100" dist="38100" dir="2700000" algn="tl">
                  <a:srgbClr val="000000">
                    <a:alpha val="43137"/>
                  </a:srgbClr>
                </a:outerShdw>
              </a:effectLst>
              <a:uLnTx/>
              <a:uFillTx/>
              <a:latin typeface="Arial" panose="020B0604020202020204" pitchFamily="34" charset="0"/>
              <a:ea typeface="ＭＳ Ｐゴシック" panose="020B0600070205080204" pitchFamily="50" charset="-128"/>
              <a:cs typeface="+mn-cs"/>
              <a:sym typeface="Wingdings" pitchFamily="2" charset="2"/>
            </a:endParaRPr>
          </a:p>
        </p:txBody>
      </p:sp>
      <p:sp>
        <p:nvSpPr>
          <p:cNvPr id="75" name="コンテンツ プレースホルダ 2"/>
          <p:cNvSpPr txBox="1">
            <a:spLocks/>
          </p:cNvSpPr>
          <p:nvPr/>
        </p:nvSpPr>
        <p:spPr bwMode="auto">
          <a:xfrm>
            <a:off x="5064512" y="1269380"/>
            <a:ext cx="3539936" cy="393247"/>
          </a:xfrm>
          <a:prstGeom prst="rect">
            <a:avLst/>
          </a:prstGeom>
          <a:noFill/>
          <a:ln w="9525">
            <a:noFill/>
            <a:miter lim="800000"/>
            <a:headEnd/>
            <a:tailEnd/>
          </a:ln>
        </p:spPr>
        <p:txBody>
          <a:bodyPr/>
          <a:lstStyle/>
          <a:p>
            <a:pPr marL="342900" marR="0" lvl="0" indent="-342900" algn="ctr" defTabSz="914400" rtl="0" eaLnBrk="1" fontAlgn="auto" latinLnBrk="0" hangingPunct="1">
              <a:lnSpc>
                <a:spcPct val="100000"/>
              </a:lnSpc>
              <a:spcBef>
                <a:spcPts val="0"/>
              </a:spcBef>
              <a:spcAft>
                <a:spcPts val="0"/>
              </a:spcAft>
              <a:buClrTx/>
              <a:buSzTx/>
              <a:buFontTx/>
              <a:buNone/>
              <a:tabLst/>
              <a:defRPr/>
            </a:pPr>
            <a:r>
              <a:rPr kumimoji="0" lang="en-US" altLang="ja-JP" sz="2000" b="1" i="0" u="none" strike="noStrike" kern="0" cap="none" spc="0" normalizeH="0" baseline="0" noProof="0" dirty="0" smtClean="0">
                <a:ln>
                  <a:noFill/>
                </a:ln>
                <a:solidFill>
                  <a:srgbClr val="333399"/>
                </a:solidFill>
                <a:effectLst>
                  <a:outerShdw blurRad="38100" dist="38100" dir="2700000" algn="tl">
                    <a:srgbClr val="000000">
                      <a:alpha val="43137"/>
                    </a:srgbClr>
                  </a:outerShdw>
                </a:effectLst>
                <a:uLnTx/>
                <a:uFillTx/>
                <a:latin typeface="Arial" panose="020B0604020202020204" pitchFamily="34" charset="0"/>
                <a:ea typeface="ＭＳ Ｐゴシック" panose="020B0600070205080204" pitchFamily="50" charset="-128"/>
                <a:cs typeface="+mn-cs"/>
                <a:sym typeface="Wingdings" pitchFamily="2" charset="2"/>
              </a:rPr>
              <a:t>La</a:t>
            </a:r>
            <a:r>
              <a:rPr kumimoji="0" lang="en-US" altLang="ja-JP" sz="2000" b="1" i="0" u="none" strike="noStrike" kern="0" cap="none" spc="0" normalizeH="0" baseline="-25000" noProof="0" dirty="0" smtClean="0">
                <a:ln>
                  <a:noFill/>
                </a:ln>
                <a:solidFill>
                  <a:srgbClr val="333399"/>
                </a:solidFill>
                <a:effectLst>
                  <a:outerShdw blurRad="38100" dist="38100" dir="2700000" algn="tl">
                    <a:srgbClr val="000000">
                      <a:alpha val="43137"/>
                    </a:srgbClr>
                  </a:outerShdw>
                </a:effectLst>
                <a:uLnTx/>
                <a:uFillTx/>
                <a:latin typeface="Arial" panose="020B0604020202020204" pitchFamily="34" charset="0"/>
                <a:ea typeface="ＭＳ Ｐゴシック" panose="020B0600070205080204" pitchFamily="50" charset="-128"/>
                <a:cs typeface="+mn-cs"/>
                <a:sym typeface="Wingdings" pitchFamily="2" charset="2"/>
              </a:rPr>
              <a:t>0.7</a:t>
            </a:r>
            <a:r>
              <a:rPr kumimoji="0" lang="en-US" altLang="ja-JP" sz="2000" b="1" i="0" u="none" strike="noStrike" kern="0" cap="none" spc="0" normalizeH="0" baseline="0" noProof="0" dirty="0" smtClean="0">
                <a:ln>
                  <a:noFill/>
                </a:ln>
                <a:solidFill>
                  <a:srgbClr val="333399"/>
                </a:solidFill>
                <a:effectLst>
                  <a:outerShdw blurRad="38100" dist="38100" dir="2700000" algn="tl">
                    <a:srgbClr val="000000">
                      <a:alpha val="43137"/>
                    </a:srgbClr>
                  </a:outerShdw>
                </a:effectLst>
                <a:uLnTx/>
                <a:uFillTx/>
                <a:latin typeface="Arial" panose="020B0604020202020204" pitchFamily="34" charset="0"/>
                <a:ea typeface="ＭＳ Ｐゴシック" panose="020B0600070205080204" pitchFamily="50" charset="-128"/>
                <a:cs typeface="+mn-cs"/>
                <a:sym typeface="Wingdings" pitchFamily="2" charset="2"/>
              </a:rPr>
              <a:t>Sr</a:t>
            </a:r>
            <a:r>
              <a:rPr kumimoji="0" lang="en-US" altLang="ja-JP" sz="2000" b="1" i="0" u="none" strike="noStrike" kern="0" cap="none" spc="0" normalizeH="0" baseline="-25000" noProof="0" dirty="0" smtClean="0">
                <a:ln>
                  <a:noFill/>
                </a:ln>
                <a:solidFill>
                  <a:srgbClr val="333399"/>
                </a:solidFill>
                <a:effectLst>
                  <a:outerShdw blurRad="38100" dist="38100" dir="2700000" algn="tl">
                    <a:srgbClr val="000000">
                      <a:alpha val="43137"/>
                    </a:srgbClr>
                  </a:outerShdw>
                </a:effectLst>
                <a:uLnTx/>
                <a:uFillTx/>
                <a:latin typeface="Arial" panose="020B0604020202020204" pitchFamily="34" charset="0"/>
                <a:ea typeface="ＭＳ Ｐゴシック" panose="020B0600070205080204" pitchFamily="50" charset="-128"/>
                <a:cs typeface="+mn-cs"/>
                <a:sym typeface="Wingdings" pitchFamily="2" charset="2"/>
              </a:rPr>
              <a:t>0.3</a:t>
            </a:r>
            <a:r>
              <a:rPr kumimoji="0" lang="en-US" altLang="ja-JP" sz="2000" b="1" i="0" u="none" strike="noStrike" kern="0" cap="none" spc="0" normalizeH="0" baseline="0" noProof="0" dirty="0" smtClean="0">
                <a:ln>
                  <a:noFill/>
                </a:ln>
                <a:solidFill>
                  <a:srgbClr val="333399"/>
                </a:solidFill>
                <a:effectLst>
                  <a:outerShdw blurRad="38100" dist="38100" dir="2700000" algn="tl">
                    <a:srgbClr val="000000">
                      <a:alpha val="43137"/>
                    </a:srgbClr>
                  </a:outerShdw>
                </a:effectLst>
                <a:uLnTx/>
                <a:uFillTx/>
                <a:latin typeface="Arial" panose="020B0604020202020204" pitchFamily="34" charset="0"/>
                <a:ea typeface="ＭＳ Ｐゴシック" panose="020B0600070205080204" pitchFamily="50" charset="-128"/>
                <a:cs typeface="+mn-cs"/>
                <a:sym typeface="Wingdings" pitchFamily="2" charset="2"/>
              </a:rPr>
              <a:t>MnO</a:t>
            </a:r>
            <a:r>
              <a:rPr kumimoji="0" lang="en-US" altLang="ja-JP" sz="2000" b="1" i="0" u="none" strike="noStrike" kern="0" cap="none" spc="0" normalizeH="0" baseline="-25000" noProof="0" dirty="0" smtClean="0">
                <a:ln>
                  <a:noFill/>
                </a:ln>
                <a:solidFill>
                  <a:srgbClr val="333399"/>
                </a:solidFill>
                <a:effectLst>
                  <a:outerShdw blurRad="38100" dist="38100" dir="2700000" algn="tl">
                    <a:srgbClr val="000000">
                      <a:alpha val="43137"/>
                    </a:srgbClr>
                  </a:outerShdw>
                </a:effectLst>
                <a:uLnTx/>
                <a:uFillTx/>
                <a:latin typeface="Arial" panose="020B0604020202020204" pitchFamily="34" charset="0"/>
                <a:ea typeface="ＭＳ Ｐゴシック" panose="020B0600070205080204" pitchFamily="50" charset="-128"/>
                <a:cs typeface="+mn-cs"/>
                <a:sym typeface="Wingdings" pitchFamily="2" charset="2"/>
              </a:rPr>
              <a:t>3</a:t>
            </a:r>
            <a:r>
              <a:rPr kumimoji="0" lang="en-US" altLang="ja-JP" sz="2000" b="1" i="0" u="none" strike="noStrike" kern="0" cap="none" spc="0" normalizeH="0" baseline="0" noProof="0" dirty="0" smtClean="0">
                <a:ln>
                  <a:noFill/>
                </a:ln>
                <a:solidFill>
                  <a:srgbClr val="333399"/>
                </a:solidFill>
                <a:effectLst>
                  <a:outerShdw blurRad="38100" dist="38100" dir="2700000" algn="tl">
                    <a:srgbClr val="000000">
                      <a:alpha val="43137"/>
                    </a:srgbClr>
                  </a:outerShdw>
                </a:effectLst>
                <a:uLnTx/>
                <a:uFillTx/>
                <a:latin typeface="Arial" panose="020B0604020202020204" pitchFamily="34" charset="0"/>
                <a:ea typeface="ＭＳ Ｐゴシック" pitchFamily="50" charset="-128"/>
                <a:cs typeface="+mn-cs"/>
                <a:sym typeface="Wingdings" pitchFamily="2" charset="2"/>
              </a:rPr>
              <a:t>/LaAlO</a:t>
            </a:r>
            <a:r>
              <a:rPr kumimoji="0" lang="en-US" altLang="ja-JP" sz="2000" b="1" i="0" u="none" strike="noStrike" kern="0" cap="none" spc="0" normalizeH="0" baseline="-25000" noProof="0" dirty="0" smtClean="0">
                <a:ln>
                  <a:noFill/>
                </a:ln>
                <a:solidFill>
                  <a:srgbClr val="333399"/>
                </a:solidFill>
                <a:effectLst>
                  <a:outerShdw blurRad="38100" dist="38100" dir="2700000" algn="tl">
                    <a:srgbClr val="000000">
                      <a:alpha val="43137"/>
                    </a:srgbClr>
                  </a:outerShdw>
                </a:effectLst>
                <a:uLnTx/>
                <a:uFillTx/>
                <a:latin typeface="Arial" panose="020B0604020202020204" pitchFamily="34" charset="0"/>
                <a:ea typeface="ＭＳ Ｐゴシック" pitchFamily="50" charset="-128"/>
                <a:cs typeface="+mn-cs"/>
                <a:sym typeface="Wingdings" pitchFamily="2" charset="2"/>
              </a:rPr>
              <a:t>3</a:t>
            </a:r>
            <a:r>
              <a:rPr kumimoji="0" lang="en-US" altLang="ja-JP" sz="2000" b="1" i="0" u="none" strike="noStrike" kern="0" cap="none" spc="0" normalizeH="0" baseline="0" noProof="0" dirty="0" smtClean="0">
                <a:ln>
                  <a:noFill/>
                </a:ln>
                <a:solidFill>
                  <a:srgbClr val="333399"/>
                </a:solidFill>
                <a:effectLst>
                  <a:outerShdw blurRad="38100" dist="38100" dir="2700000" algn="tl">
                    <a:srgbClr val="000000">
                      <a:alpha val="43137"/>
                    </a:srgbClr>
                  </a:outerShdw>
                </a:effectLst>
                <a:uLnTx/>
                <a:uFillTx/>
                <a:latin typeface="Arial" panose="020B0604020202020204" pitchFamily="34" charset="0"/>
                <a:ea typeface="ＭＳ Ｐゴシック" pitchFamily="50" charset="-128"/>
                <a:cs typeface="+mn-cs"/>
                <a:sym typeface="Wingdings" pitchFamily="2" charset="2"/>
              </a:rPr>
              <a:t>(001</a:t>
            </a:r>
            <a:r>
              <a:rPr kumimoji="0" lang="en-US" altLang="ja-JP" sz="2000" b="1" i="0" u="none" strike="noStrike" kern="0" cap="none" spc="0" normalizeH="0" baseline="0" noProof="0" dirty="0">
                <a:ln>
                  <a:noFill/>
                </a:ln>
                <a:solidFill>
                  <a:srgbClr val="333399"/>
                </a:solidFill>
                <a:effectLst>
                  <a:outerShdw blurRad="38100" dist="38100" dir="2700000" algn="tl">
                    <a:srgbClr val="000000">
                      <a:alpha val="43137"/>
                    </a:srgbClr>
                  </a:outerShdw>
                </a:effectLst>
                <a:uLnTx/>
                <a:uFillTx/>
                <a:latin typeface="Arial" panose="020B0604020202020204" pitchFamily="34" charset="0"/>
                <a:ea typeface="ＭＳ Ｐゴシック" pitchFamily="50" charset="-128"/>
                <a:cs typeface="+mn-cs"/>
                <a:sym typeface="Wingdings" pitchFamily="2" charset="2"/>
              </a:rPr>
              <a:t>)</a:t>
            </a:r>
            <a:endParaRPr kumimoji="0" lang="en-US" altLang="ja-JP" sz="2000" b="1" i="0" u="none" strike="noStrike" kern="0" cap="none" spc="0" normalizeH="0" baseline="-25000" noProof="0" dirty="0">
              <a:ln>
                <a:noFill/>
              </a:ln>
              <a:solidFill>
                <a:srgbClr val="333399"/>
              </a:solidFill>
              <a:effectLst>
                <a:outerShdw blurRad="38100" dist="38100" dir="2700000" algn="tl">
                  <a:srgbClr val="000000">
                    <a:alpha val="43137"/>
                  </a:srgbClr>
                </a:outerShdw>
              </a:effectLst>
              <a:uLnTx/>
              <a:uFillTx/>
              <a:latin typeface="Arial" panose="020B0604020202020204" pitchFamily="34" charset="0"/>
              <a:ea typeface="ＭＳ Ｐゴシック" panose="020B0600070205080204" pitchFamily="50" charset="-128"/>
              <a:cs typeface="+mn-cs"/>
              <a:sym typeface="Wingdings" pitchFamily="2" charset="2"/>
            </a:endParaRPr>
          </a:p>
        </p:txBody>
      </p:sp>
      <p:sp>
        <p:nvSpPr>
          <p:cNvPr id="2" name="テキスト ボックス 1"/>
          <p:cNvSpPr txBox="1"/>
          <p:nvPr/>
        </p:nvSpPr>
        <p:spPr>
          <a:xfrm>
            <a:off x="1835696" y="3543399"/>
            <a:ext cx="364202" cy="461665"/>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en-US" altLang="ja-JP" sz="2400" b="0" i="0" u="none" strike="noStrike" kern="1200" cap="none" spc="0" normalizeH="0" baseline="0" noProof="0" dirty="0" smtClean="0">
                <a:ln>
                  <a:noFill/>
                </a:ln>
                <a:solidFill>
                  <a:srgbClr val="00B050"/>
                </a:solidFill>
                <a:effectLst/>
                <a:uLnTx/>
                <a:uFillTx/>
                <a:latin typeface="Arial" charset="0"/>
                <a:ea typeface="ＭＳ Ｐゴシック" pitchFamily="50" charset="-128"/>
                <a:cs typeface="+mn-cs"/>
              </a:rPr>
              <a:t>+</a:t>
            </a:r>
            <a:endParaRPr kumimoji="1" lang="ja-JP" altLang="en-US" sz="2400" b="0" i="0" u="none" strike="noStrike" kern="1200" cap="none" spc="0" normalizeH="0" baseline="0" noProof="0" dirty="0">
              <a:ln>
                <a:noFill/>
              </a:ln>
              <a:solidFill>
                <a:srgbClr val="00B050"/>
              </a:solidFill>
              <a:effectLst/>
              <a:uLnTx/>
              <a:uFillTx/>
              <a:latin typeface="Arial" charset="0"/>
              <a:ea typeface="ＭＳ Ｐゴシック" pitchFamily="50" charset="-128"/>
              <a:cs typeface="+mn-cs"/>
            </a:endParaRPr>
          </a:p>
        </p:txBody>
      </p:sp>
      <p:sp>
        <p:nvSpPr>
          <p:cNvPr id="33" name="テキスト ボックス 32"/>
          <p:cNvSpPr txBox="1"/>
          <p:nvPr/>
        </p:nvSpPr>
        <p:spPr>
          <a:xfrm>
            <a:off x="5863982" y="4004943"/>
            <a:ext cx="364202" cy="461665"/>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en-US" altLang="ja-JP" sz="2400" b="0" i="0" u="none" strike="noStrike" kern="1200" cap="none" spc="0" normalizeH="0" baseline="0" noProof="0" dirty="0" smtClean="0">
                <a:ln>
                  <a:noFill/>
                </a:ln>
                <a:solidFill>
                  <a:srgbClr val="00B050"/>
                </a:solidFill>
                <a:effectLst/>
                <a:uLnTx/>
                <a:uFillTx/>
                <a:latin typeface="Arial" charset="0"/>
                <a:ea typeface="ＭＳ Ｐゴシック" pitchFamily="50" charset="-128"/>
                <a:cs typeface="+mn-cs"/>
              </a:rPr>
              <a:t>+</a:t>
            </a:r>
            <a:endParaRPr kumimoji="1" lang="ja-JP" altLang="en-US" sz="2400" b="0" i="0" u="none" strike="noStrike" kern="1200" cap="none" spc="0" normalizeH="0" baseline="0" noProof="0" dirty="0">
              <a:ln>
                <a:noFill/>
              </a:ln>
              <a:solidFill>
                <a:srgbClr val="00B050"/>
              </a:solidFill>
              <a:effectLst/>
              <a:uLnTx/>
              <a:uFillTx/>
              <a:latin typeface="Arial" charset="0"/>
              <a:ea typeface="ＭＳ Ｐゴシック" pitchFamily="50" charset="-128"/>
              <a:cs typeface="+mn-cs"/>
            </a:endParaRPr>
          </a:p>
        </p:txBody>
      </p:sp>
      <p:sp>
        <p:nvSpPr>
          <p:cNvPr id="34" name="テキスト ボックス 33"/>
          <p:cNvSpPr txBox="1"/>
          <p:nvPr/>
        </p:nvSpPr>
        <p:spPr>
          <a:xfrm>
            <a:off x="5580112" y="4767535"/>
            <a:ext cx="364202" cy="461665"/>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en-US" altLang="ja-JP" sz="2400" b="0" i="0" u="none" strike="noStrike" kern="1200" cap="none" spc="0" normalizeH="0" baseline="0" noProof="0" dirty="0" smtClean="0">
                <a:ln>
                  <a:noFill/>
                </a:ln>
                <a:solidFill>
                  <a:srgbClr val="3333FF"/>
                </a:solidFill>
                <a:effectLst/>
                <a:uLnTx/>
                <a:uFillTx/>
                <a:latin typeface="Arial" charset="0"/>
                <a:ea typeface="ＭＳ Ｐゴシック" pitchFamily="50" charset="-128"/>
                <a:cs typeface="+mn-cs"/>
              </a:rPr>
              <a:t>+</a:t>
            </a:r>
            <a:endParaRPr kumimoji="1" lang="ja-JP" altLang="en-US" sz="2400" b="0" i="0" u="none" strike="noStrike" kern="1200" cap="none" spc="0" normalizeH="0" baseline="0" noProof="0" dirty="0">
              <a:ln>
                <a:noFill/>
              </a:ln>
              <a:solidFill>
                <a:srgbClr val="3333FF"/>
              </a:solidFill>
              <a:effectLst/>
              <a:uLnTx/>
              <a:uFillTx/>
              <a:latin typeface="Arial" charset="0"/>
              <a:ea typeface="ＭＳ Ｐゴシック" pitchFamily="50" charset="-128"/>
              <a:cs typeface="+mn-cs"/>
            </a:endParaRPr>
          </a:p>
        </p:txBody>
      </p:sp>
      <p:sp>
        <p:nvSpPr>
          <p:cNvPr id="35" name="テキスト ボックス 34"/>
          <p:cNvSpPr txBox="1"/>
          <p:nvPr/>
        </p:nvSpPr>
        <p:spPr>
          <a:xfrm>
            <a:off x="1834892" y="4385338"/>
            <a:ext cx="248755" cy="195790"/>
          </a:xfrm>
          <a:prstGeom prst="rect">
            <a:avLst/>
          </a:prstGeom>
          <a:solidFill>
            <a:schemeClr val="bg1"/>
          </a:solidFill>
        </p:spPr>
        <p:txBody>
          <a:bodyPr wrap="none" rtlCol="0" anchor="ctr">
            <a:spAutoFit/>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2400" b="0" i="0" u="none" strike="noStrike" kern="1200" cap="none" spc="0" normalizeH="0" baseline="0" noProof="0" dirty="0" smtClean="0">
                <a:ln>
                  <a:noFill/>
                </a:ln>
                <a:solidFill>
                  <a:srgbClr val="3333FF"/>
                </a:solidFill>
                <a:effectLst/>
                <a:uLnTx/>
                <a:uFillTx/>
                <a:latin typeface="Arial" charset="0"/>
                <a:ea typeface="ＭＳ Ｐゴシック" pitchFamily="50" charset="-128"/>
                <a:cs typeface="+mn-cs"/>
              </a:rPr>
              <a:t>+</a:t>
            </a:r>
            <a:endParaRPr kumimoji="1" lang="ja-JP" altLang="en-US" sz="2400" b="0" i="0" u="none" strike="noStrike" kern="1200" cap="none" spc="0" normalizeH="0" baseline="0" noProof="0" dirty="0">
              <a:ln>
                <a:noFill/>
              </a:ln>
              <a:solidFill>
                <a:srgbClr val="3333FF"/>
              </a:solidFill>
              <a:effectLst/>
              <a:uLnTx/>
              <a:uFillTx/>
              <a:latin typeface="Arial" charset="0"/>
              <a:ea typeface="ＭＳ Ｐゴシック" pitchFamily="50" charset="-128"/>
              <a:cs typeface="+mn-cs"/>
            </a:endParaRPr>
          </a:p>
        </p:txBody>
      </p:sp>
      <p:sp>
        <p:nvSpPr>
          <p:cNvPr id="3" name="テキスト ボックス 2"/>
          <p:cNvSpPr txBox="1"/>
          <p:nvPr/>
        </p:nvSpPr>
        <p:spPr>
          <a:xfrm>
            <a:off x="2546862" y="4381070"/>
            <a:ext cx="565954" cy="252259"/>
          </a:xfrm>
          <a:prstGeom prst="rect">
            <a:avLst/>
          </a:prstGeom>
          <a:solidFill>
            <a:schemeClr val="bg1"/>
          </a:solidFill>
        </p:spPr>
        <p:txBody>
          <a:bodyPr wrap="none" rtlCol="0" anchor="ctr">
            <a:spAutoFit/>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1800" b="0" i="0" u="none" strike="noStrike" kern="1200" cap="none" spc="0" normalizeH="0" baseline="0" noProof="0" dirty="0" smtClean="0">
                <a:ln>
                  <a:noFill/>
                </a:ln>
                <a:solidFill>
                  <a:srgbClr val="3333FF"/>
                </a:solidFill>
                <a:effectLst/>
                <a:uLnTx/>
                <a:uFillTx/>
                <a:latin typeface="Arial" charset="0"/>
                <a:ea typeface="ＭＳ Ｐゴシック" pitchFamily="50" charset="-128"/>
                <a:cs typeface="+mn-cs"/>
              </a:rPr>
              <a:t>MAE</a:t>
            </a:r>
            <a:endParaRPr kumimoji="1" lang="ja-JP" altLang="en-US" sz="1800" b="0" i="0" u="none" strike="noStrike" kern="1200" cap="none" spc="0" normalizeH="0" baseline="0" noProof="0" dirty="0">
              <a:ln>
                <a:noFill/>
              </a:ln>
              <a:solidFill>
                <a:srgbClr val="3333FF"/>
              </a:solidFill>
              <a:effectLst/>
              <a:uLnTx/>
              <a:uFillTx/>
              <a:latin typeface="Arial" charset="0"/>
              <a:ea typeface="ＭＳ Ｐゴシック" pitchFamily="50" charset="-128"/>
              <a:cs typeface="+mn-cs"/>
            </a:endParaRPr>
          </a:p>
        </p:txBody>
      </p:sp>
      <p:sp>
        <p:nvSpPr>
          <p:cNvPr id="37" name="テキスト ボックス 36"/>
          <p:cNvSpPr txBox="1"/>
          <p:nvPr/>
        </p:nvSpPr>
        <p:spPr>
          <a:xfrm>
            <a:off x="6320206" y="4857309"/>
            <a:ext cx="565954" cy="252259"/>
          </a:xfrm>
          <a:prstGeom prst="rect">
            <a:avLst/>
          </a:prstGeom>
          <a:solidFill>
            <a:schemeClr val="bg1"/>
          </a:solidFill>
        </p:spPr>
        <p:txBody>
          <a:bodyPr wrap="none" rtlCol="0" anchor="ctr">
            <a:spAutoFit/>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1800" b="0" i="0" u="none" strike="noStrike" kern="1200" cap="none" spc="0" normalizeH="0" baseline="0" noProof="0" dirty="0" smtClean="0">
                <a:ln>
                  <a:noFill/>
                </a:ln>
                <a:solidFill>
                  <a:srgbClr val="3333FF"/>
                </a:solidFill>
                <a:effectLst/>
                <a:uLnTx/>
                <a:uFillTx/>
                <a:latin typeface="Arial" charset="0"/>
                <a:ea typeface="ＭＳ Ｐゴシック" pitchFamily="50" charset="-128"/>
                <a:cs typeface="+mn-cs"/>
              </a:rPr>
              <a:t>MAE</a:t>
            </a:r>
            <a:endParaRPr kumimoji="1" lang="ja-JP" altLang="en-US" sz="1800" b="0" i="0" u="none" strike="noStrike" kern="1200" cap="none" spc="0" normalizeH="0" baseline="0" noProof="0" dirty="0">
              <a:ln>
                <a:noFill/>
              </a:ln>
              <a:solidFill>
                <a:srgbClr val="3333FF"/>
              </a:solidFill>
              <a:effectLst/>
              <a:uLnTx/>
              <a:uFillTx/>
              <a:latin typeface="Arial" charset="0"/>
              <a:ea typeface="ＭＳ Ｐゴシック" pitchFamily="50" charset="-128"/>
              <a:cs typeface="+mn-cs"/>
            </a:endParaRPr>
          </a:p>
        </p:txBody>
      </p:sp>
      <p:sp>
        <p:nvSpPr>
          <p:cNvPr id="38" name="コンテンツ プレースホルダ 2"/>
          <p:cNvSpPr txBox="1">
            <a:spLocks/>
          </p:cNvSpPr>
          <p:nvPr/>
        </p:nvSpPr>
        <p:spPr bwMode="auto">
          <a:xfrm>
            <a:off x="4932040" y="6622621"/>
            <a:ext cx="4248472" cy="190755"/>
          </a:xfrm>
          <a:prstGeom prst="rect">
            <a:avLst/>
          </a:prstGeom>
          <a:solidFill>
            <a:schemeClr val="bg1"/>
          </a:solidFill>
          <a:ln w="9525">
            <a:noFill/>
            <a:miter lim="800000"/>
            <a:headEnd/>
            <a:tailEnd/>
          </a:ln>
        </p:spPr>
        <p:txBody>
          <a:bodyPr anchor="ctr"/>
          <a:lstStyle/>
          <a:p>
            <a:pPr marL="342900" marR="0" lvl="0" indent="-342900" algn="ctr" defTabSz="914400" rtl="0" eaLnBrk="1" fontAlgn="base" latinLnBrk="0" hangingPunct="1">
              <a:lnSpc>
                <a:spcPct val="100000"/>
              </a:lnSpc>
              <a:spcBef>
                <a:spcPct val="20000"/>
              </a:spcBef>
              <a:spcAft>
                <a:spcPct val="0"/>
              </a:spcAft>
              <a:buClrTx/>
              <a:buSzTx/>
              <a:buFontTx/>
              <a:buNone/>
              <a:tabLst/>
              <a:defRPr/>
            </a:pPr>
            <a:r>
              <a:rPr kumimoji="1" lang="en-US" altLang="ja-JP" sz="1400" b="1" i="0" u="none" strike="noStrike" kern="0" cap="none" spc="0" normalizeH="0" baseline="0" noProof="0" dirty="0">
                <a:ln>
                  <a:noFill/>
                </a:ln>
                <a:solidFill>
                  <a:srgbClr val="000000"/>
                </a:solidFill>
                <a:effectLst/>
                <a:uLnTx/>
                <a:uFillTx/>
                <a:latin typeface="Arial"/>
                <a:ea typeface="ＭＳ Ｐゴシック"/>
                <a:cs typeface="+mn-cs"/>
              </a:rPr>
              <a:t>G. </a:t>
            </a:r>
            <a:r>
              <a:rPr kumimoji="1" lang="en-US" altLang="ja-JP" sz="1400" b="1" i="0" u="none" strike="noStrike" kern="0" cap="none" spc="0" normalizeH="0" baseline="0" noProof="0" dirty="0" smtClean="0">
                <a:ln>
                  <a:noFill/>
                </a:ln>
                <a:solidFill>
                  <a:srgbClr val="000000"/>
                </a:solidFill>
                <a:effectLst/>
                <a:uLnTx/>
                <a:uFillTx/>
                <a:latin typeface="Arial"/>
                <a:ea typeface="ＭＳ Ｐゴシック"/>
                <a:cs typeface="+mn-cs"/>
              </a:rPr>
              <a:t>Shibata, AF </a:t>
            </a:r>
            <a:r>
              <a:rPr kumimoji="1" lang="en-US" altLang="ja-JP" sz="1400" b="1" i="1" u="none" strike="noStrike" kern="0" cap="none" spc="0" normalizeH="0" baseline="0" noProof="0" dirty="0">
                <a:ln>
                  <a:noFill/>
                </a:ln>
                <a:solidFill>
                  <a:srgbClr val="000000"/>
                </a:solidFill>
                <a:effectLst/>
                <a:uLnTx/>
                <a:uFillTx/>
                <a:latin typeface="Arial"/>
                <a:ea typeface="ＭＳ Ｐゴシック"/>
                <a:cs typeface="+mn-cs"/>
              </a:rPr>
              <a:t>et al</a:t>
            </a:r>
            <a:r>
              <a:rPr kumimoji="1" lang="en-US" altLang="ja-JP" sz="1400" b="1" i="1" u="none" strike="noStrike" kern="0" cap="none" spc="0" normalizeH="0" baseline="0" noProof="0" dirty="0" smtClean="0">
                <a:ln>
                  <a:noFill/>
                </a:ln>
                <a:solidFill>
                  <a:srgbClr val="000000"/>
                </a:solidFill>
                <a:effectLst/>
                <a:uLnTx/>
                <a:uFillTx/>
                <a:latin typeface="Arial"/>
                <a:ea typeface="ＭＳ Ｐゴシック"/>
                <a:cs typeface="+mn-cs"/>
              </a:rPr>
              <a:t>.,</a:t>
            </a:r>
            <a:r>
              <a:rPr kumimoji="1" lang="en-US" altLang="ja-JP" sz="1400" b="1" i="0" u="none" strike="noStrike" kern="0" cap="none" spc="0" normalizeH="0" baseline="0" noProof="0" dirty="0" smtClean="0">
                <a:ln>
                  <a:noFill/>
                </a:ln>
                <a:solidFill>
                  <a:srgbClr val="000000"/>
                </a:solidFill>
                <a:effectLst/>
                <a:uLnTx/>
                <a:uFillTx/>
                <a:latin typeface="Arial"/>
                <a:ea typeface="ＭＳ Ｐゴシック"/>
                <a:cs typeface="+mn-cs"/>
              </a:rPr>
              <a:t> </a:t>
            </a:r>
            <a:r>
              <a:rPr kumimoji="1" lang="en-US" altLang="ja-JP" sz="1400" b="1" i="0" u="none" strike="noStrike" kern="0" cap="none" spc="0" normalizeH="0" baseline="0" noProof="0" dirty="0" err="1" smtClean="0">
                <a:ln>
                  <a:noFill/>
                </a:ln>
                <a:solidFill>
                  <a:srgbClr val="000000"/>
                </a:solidFill>
                <a:effectLst/>
                <a:uLnTx/>
                <a:uFillTx/>
                <a:latin typeface="Arial"/>
                <a:ea typeface="ＭＳ Ｐゴシック"/>
                <a:cs typeface="+mn-cs"/>
              </a:rPr>
              <a:t>npj</a:t>
            </a:r>
            <a:r>
              <a:rPr kumimoji="1" lang="en-US" altLang="ja-JP" sz="1400" b="1" i="0" u="none" strike="noStrike" kern="0" cap="none" spc="0" normalizeH="0" baseline="0" noProof="0" dirty="0" smtClean="0">
                <a:ln>
                  <a:noFill/>
                </a:ln>
                <a:solidFill>
                  <a:srgbClr val="000000"/>
                </a:solidFill>
                <a:effectLst/>
                <a:uLnTx/>
                <a:uFillTx/>
                <a:latin typeface="Arial"/>
                <a:ea typeface="ＭＳ Ｐゴシック"/>
                <a:cs typeface="+mn-cs"/>
              </a:rPr>
              <a:t> Quantum Mater. (2018)</a:t>
            </a:r>
            <a:endParaRPr kumimoji="1" lang="en-US" altLang="ja-JP" sz="1400" b="1" i="0" u="none" strike="noStrike" kern="0" cap="none" spc="0" normalizeH="0" baseline="0" noProof="0" dirty="0">
              <a:ln>
                <a:noFill/>
              </a:ln>
              <a:solidFill>
                <a:srgbClr val="000000"/>
              </a:solidFill>
              <a:effectLst/>
              <a:uLnTx/>
              <a:uFillTx/>
              <a:latin typeface="Arial"/>
              <a:ea typeface="ＭＳ Ｐゴシック"/>
              <a:cs typeface="+mn-cs"/>
            </a:endParaRPr>
          </a:p>
        </p:txBody>
      </p:sp>
      <p:sp>
        <p:nvSpPr>
          <p:cNvPr id="79" name="テキスト ボックス 78"/>
          <p:cNvSpPr txBox="1"/>
          <p:nvPr/>
        </p:nvSpPr>
        <p:spPr>
          <a:xfrm>
            <a:off x="5724128" y="3140968"/>
            <a:ext cx="565954" cy="229326"/>
          </a:xfrm>
          <a:prstGeom prst="rect">
            <a:avLst/>
          </a:prstGeom>
          <a:solidFill>
            <a:schemeClr val="bg1"/>
          </a:solidFill>
        </p:spPr>
        <p:txBody>
          <a:bodyPr wrap="none" rtlCol="0" anchor="ctr">
            <a:spAutoFit/>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1800" b="0" i="0" u="none" strike="noStrike" kern="1200" cap="none" spc="0" normalizeH="0" baseline="0" noProof="0" dirty="0" smtClean="0">
                <a:ln>
                  <a:noFill/>
                </a:ln>
                <a:solidFill>
                  <a:srgbClr val="FF33CC"/>
                </a:solidFill>
                <a:effectLst/>
                <a:uLnTx/>
                <a:uFillTx/>
                <a:latin typeface="Arial" charset="0"/>
                <a:ea typeface="ＭＳ Ｐゴシック" pitchFamily="50" charset="-128"/>
                <a:cs typeface="+mn-cs"/>
              </a:rPr>
              <a:t>MAE</a:t>
            </a:r>
            <a:endParaRPr kumimoji="1" lang="ja-JP" altLang="en-US" sz="1800" b="0" i="0" u="none" strike="noStrike" kern="1200" cap="none" spc="0" normalizeH="0" baseline="0" noProof="0" dirty="0">
              <a:ln>
                <a:noFill/>
              </a:ln>
              <a:solidFill>
                <a:srgbClr val="FF33CC"/>
              </a:solidFill>
              <a:effectLst/>
              <a:uLnTx/>
              <a:uFillTx/>
              <a:latin typeface="Arial" charset="0"/>
              <a:ea typeface="ＭＳ Ｐゴシック" pitchFamily="50" charset="-128"/>
              <a:cs typeface="+mn-cs"/>
            </a:endParaRPr>
          </a:p>
        </p:txBody>
      </p:sp>
      <p:sp>
        <p:nvSpPr>
          <p:cNvPr id="82" name="テキスト ボックス 81"/>
          <p:cNvSpPr txBox="1"/>
          <p:nvPr/>
        </p:nvSpPr>
        <p:spPr>
          <a:xfrm>
            <a:off x="3828680" y="3393568"/>
            <a:ext cx="1931053" cy="208478"/>
          </a:xfrm>
          <a:prstGeom prst="rect">
            <a:avLst/>
          </a:prstGeom>
          <a:solidFill>
            <a:schemeClr val="bg1"/>
          </a:solidFill>
        </p:spPr>
        <p:txBody>
          <a:bodyPr wrap="square" rtlCol="0" anchor="ctr">
            <a:spAutoFit/>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1800" b="1" i="0" u="none" strike="noStrike" kern="1200" cap="none" spc="0" normalizeH="0" baseline="0" noProof="0" dirty="0" smtClean="0">
                <a:ln>
                  <a:noFill/>
                </a:ln>
                <a:solidFill>
                  <a:srgbClr val="000000">
                    <a:lumMod val="50000"/>
                    <a:lumOff val="50000"/>
                  </a:srgbClr>
                </a:solidFill>
                <a:effectLst/>
                <a:uLnTx/>
                <a:uFillTx/>
                <a:latin typeface="Arial"/>
                <a:ea typeface="ＭＳ Ｐゴシック" pitchFamily="50" charset="-128"/>
                <a:cs typeface="Times New Roman"/>
              </a:rPr>
              <a:t>Magnetic dipole</a:t>
            </a:r>
            <a:endParaRPr kumimoji="1" lang="ja-JP" altLang="en-US" sz="1800" b="1" i="0" u="none" strike="noStrike" kern="1200" cap="none" spc="0" normalizeH="0" baseline="0" noProof="0" dirty="0">
              <a:ln>
                <a:noFill/>
              </a:ln>
              <a:solidFill>
                <a:srgbClr val="000000">
                  <a:lumMod val="50000"/>
                  <a:lumOff val="50000"/>
                </a:srgbClr>
              </a:solidFill>
              <a:effectLst/>
              <a:uLnTx/>
              <a:uFillTx/>
              <a:latin typeface="Arial"/>
              <a:ea typeface="ＭＳ Ｐゴシック" pitchFamily="50" charset="-128"/>
              <a:cs typeface="Times New Roman"/>
            </a:endParaRPr>
          </a:p>
        </p:txBody>
      </p:sp>
      <p:sp>
        <p:nvSpPr>
          <p:cNvPr id="5" name="正方形/長方形 4"/>
          <p:cNvSpPr/>
          <p:nvPr/>
        </p:nvSpPr>
        <p:spPr bwMode="auto">
          <a:xfrm>
            <a:off x="6173937" y="3510534"/>
            <a:ext cx="80994" cy="135264"/>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en-US" sz="2000" b="0" i="0" u="none" strike="noStrike" kern="1200" cap="none" spc="0" normalizeH="0" baseline="0" noProof="0" smtClean="0">
              <a:ln>
                <a:noFill/>
              </a:ln>
              <a:solidFill>
                <a:srgbClr val="000000"/>
              </a:solidFill>
              <a:effectLst/>
              <a:uLnTx/>
              <a:uFillTx/>
              <a:latin typeface="Arial" pitchFamily="34" charset="0"/>
              <a:ea typeface="ＭＳ Ｐゴシック" pitchFamily="50" charset="-128"/>
              <a:cs typeface="+mn-cs"/>
            </a:endParaRPr>
          </a:p>
        </p:txBody>
      </p:sp>
      <p:sp>
        <p:nvSpPr>
          <p:cNvPr id="80" name="楕円 79"/>
          <p:cNvSpPr/>
          <p:nvPr/>
        </p:nvSpPr>
        <p:spPr>
          <a:xfrm>
            <a:off x="5830040" y="3328414"/>
            <a:ext cx="474563" cy="392201"/>
          </a:xfrm>
          <a:prstGeom prst="ellipse">
            <a:avLst/>
          </a:prstGeom>
          <a:solidFill>
            <a:srgbClr val="7F7F7F">
              <a:alpha val="32157"/>
            </a:srgb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2000" b="0" i="0" u="none" strike="noStrike" kern="1200" cap="none" spc="0" normalizeH="0" baseline="0" noProof="0">
              <a:ln>
                <a:noFill/>
              </a:ln>
              <a:solidFill>
                <a:srgbClr val="000000"/>
              </a:solidFill>
              <a:effectLst/>
              <a:uLnTx/>
              <a:uFillTx/>
              <a:latin typeface="Arial"/>
              <a:ea typeface="ＭＳ Ｐゴシック"/>
              <a:cs typeface="+mn-cs"/>
            </a:endParaRPr>
          </a:p>
        </p:txBody>
      </p:sp>
    </p:spTree>
    <p:extLst>
      <p:ext uri="{BB962C8B-B14F-4D97-AF65-F5344CB8AC3E}">
        <p14:creationId xmlns:p14="http://schemas.microsoft.com/office/powerpoint/2010/main" val="260373947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47"/>
          <p:cNvSpPr>
            <a:spLocks noChangeArrowheads="1"/>
          </p:cNvSpPr>
          <p:nvPr/>
        </p:nvSpPr>
        <p:spPr bwMode="auto">
          <a:xfrm>
            <a:off x="609600" y="1066800"/>
            <a:ext cx="7924800" cy="76200"/>
          </a:xfrm>
          <a:prstGeom prst="rect">
            <a:avLst/>
          </a:prstGeom>
          <a:gradFill rotWithShape="0">
            <a:gsLst>
              <a:gs pos="0">
                <a:srgbClr val="66FFCC"/>
              </a:gs>
              <a:gs pos="100000">
                <a:srgbClr val="3333CC"/>
              </a:gs>
            </a:gsLst>
            <a:lin ang="0" scaled="1"/>
          </a:gradFill>
          <a:ln>
            <a:noFill/>
          </a:ln>
          <a:extLst>
            <a:ext uri="{91240B29-F687-4F45-9708-019B960494DF}">
              <a14:hiddenLine xmlns:a14="http://schemas.microsoft.com/office/drawing/2010/main" w="9525">
                <a:solidFill>
                  <a:srgbClr val="009900"/>
                </a:solidFill>
                <a:miter lim="800000"/>
                <a:headEnd/>
                <a:tailEnd/>
              </a14:hiddenLine>
            </a:ext>
          </a:extLst>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p:txBody>
      </p:sp>
      <p:sp>
        <p:nvSpPr>
          <p:cNvPr id="28" name="テキスト ボックス 27"/>
          <p:cNvSpPr txBox="1"/>
          <p:nvPr/>
        </p:nvSpPr>
        <p:spPr>
          <a:xfrm>
            <a:off x="5222813" y="1675376"/>
            <a:ext cx="2917573" cy="708819"/>
          </a:xfrm>
          <a:prstGeom prst="rect">
            <a:avLst/>
          </a:prstGeom>
          <a:noFill/>
          <a:ln w="57150">
            <a:solidFill>
              <a:srgbClr val="FF7C80"/>
            </a:solidFill>
          </a:ln>
        </p:spPr>
        <p:txBody>
          <a:bodyPr wrap="square" rtlCol="0" anchor="ctr">
            <a:spAutoFit/>
          </a:bodyPr>
          <a:lstStyle/>
          <a:p>
            <a:pPr marL="0" marR="0" lvl="0" indent="0" algn="ctr" defTabSz="914400" rtl="0" eaLnBrk="1" fontAlgn="base" latinLnBrk="0" hangingPunct="1">
              <a:lnSpc>
                <a:spcPct val="100000"/>
              </a:lnSpc>
              <a:spcBef>
                <a:spcPct val="0"/>
              </a:spcBef>
              <a:spcAft>
                <a:spcPts val="600"/>
              </a:spcAft>
              <a:buClrTx/>
              <a:buSzTx/>
              <a:buFontTx/>
              <a:buNone/>
              <a:tabLst/>
              <a:defRPr/>
            </a:pPr>
            <a:r>
              <a:rPr kumimoji="1" lang="en-US" altLang="ja-JP" sz="2000" b="1" i="0" u="none" strike="noStrike" kern="1200" cap="none" spc="0" normalizeH="0" baseline="0" noProof="0" dirty="0" smtClean="0">
                <a:ln>
                  <a:noFill/>
                </a:ln>
                <a:solidFill>
                  <a:srgbClr val="000000"/>
                </a:solidFill>
                <a:effectLst/>
                <a:uLnTx/>
                <a:uFillTx/>
                <a:latin typeface="Arial"/>
                <a:ea typeface="ＭＳ Ｐゴシック" panose="020B0600070205080204" pitchFamily="50" charset="-128"/>
                <a:cs typeface="Arial"/>
              </a:rPr>
              <a:t>Magnetic anisotropy </a:t>
            </a:r>
            <a:endParaRPr kumimoji="1" lang="en-US" altLang="ja-JP" sz="2000" b="1" i="1" u="none" strike="noStrike" kern="1200" cap="none" spc="0" normalizeH="0" baseline="-25000" noProof="0" dirty="0">
              <a:ln>
                <a:noFill/>
              </a:ln>
              <a:solidFill>
                <a:srgbClr val="000000"/>
              </a:solidFill>
              <a:effectLst/>
              <a:uLnTx/>
              <a:uFillTx/>
              <a:latin typeface="Arial"/>
              <a:ea typeface="ＭＳ Ｐゴシック" pitchFamily="50" charset="-128"/>
              <a:cs typeface="Arial"/>
            </a:endParaRPr>
          </a:p>
        </p:txBody>
      </p:sp>
      <p:grpSp>
        <p:nvGrpSpPr>
          <p:cNvPr id="67" name="グループ化 66"/>
          <p:cNvGrpSpPr/>
          <p:nvPr/>
        </p:nvGrpSpPr>
        <p:grpSpPr>
          <a:xfrm>
            <a:off x="6111733" y="2336904"/>
            <a:ext cx="963720" cy="854167"/>
            <a:chOff x="437778" y="3766365"/>
            <a:chExt cx="963720" cy="854167"/>
          </a:xfrm>
        </p:grpSpPr>
        <p:sp>
          <p:nvSpPr>
            <p:cNvPr id="69" name="正方形/長方形 68"/>
            <p:cNvSpPr/>
            <p:nvPr/>
          </p:nvSpPr>
          <p:spPr bwMode="auto">
            <a:xfrm>
              <a:off x="437778" y="3766365"/>
              <a:ext cx="673357" cy="517093"/>
            </a:xfrm>
            <a:prstGeom prst="rect">
              <a:avLst/>
            </a:prstGeom>
            <a:solidFill>
              <a:srgbClr val="C00000">
                <a:alpha val="78039"/>
              </a:srgbClr>
            </a:solidFill>
            <a:ln w="34925" cap="flat" cmpd="sng" algn="ctr">
              <a:solidFill>
                <a:srgbClr val="FFFFFF"/>
              </a:solidFill>
              <a:prstDash val="solid"/>
              <a:round/>
              <a:headEnd type="none" w="med" len="med"/>
              <a:tailEnd type="none" w="med" len="med"/>
            </a:ln>
            <a:effectLst>
              <a:outerShdw blurRad="317500" dir="2700000" algn="ctr">
                <a:srgbClr val="000000">
                  <a:alpha val="43000"/>
                </a:srgbClr>
              </a:outerShdw>
            </a:effectLst>
            <a:scene3d>
              <a:camera prst="isometricOffAxis1Top"/>
              <a:lightRig rig="threePt" dir="t">
                <a:rot lat="0" lon="0" rev="0"/>
              </a:lightRig>
            </a:scene3d>
            <a:sp3d extrusionH="38100" prstMaterial="clear">
              <a:bevelT w="260350" h="50800" prst="softRound"/>
              <a:bevelB prst="softRound"/>
            </a:sp3d>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en-US" sz="2800" b="0" i="0" u="none" strike="noStrike" kern="1200" cap="none" spc="0" normalizeH="0" baseline="0" noProof="0" smtClean="0">
                <a:ln>
                  <a:noFill/>
                </a:ln>
                <a:solidFill>
                  <a:srgbClr val="000000"/>
                </a:solidFill>
                <a:effectLst/>
                <a:uLnTx/>
                <a:uFillTx/>
                <a:latin typeface="Arial" pitchFamily="34" charset="0"/>
                <a:ea typeface="ＭＳ Ｐゴシック" pitchFamily="50" charset="-128"/>
                <a:cs typeface="+mn-cs"/>
              </a:endParaRPr>
            </a:p>
          </p:txBody>
        </p:sp>
        <p:sp>
          <p:nvSpPr>
            <p:cNvPr id="70" name="テキスト ボックス 40"/>
            <p:cNvSpPr txBox="1">
              <a:spLocks noChangeArrowheads="1"/>
            </p:cNvSpPr>
            <p:nvPr/>
          </p:nvSpPr>
          <p:spPr bwMode="auto">
            <a:xfrm>
              <a:off x="960352" y="4158867"/>
              <a:ext cx="441146" cy="46166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buChar char="•"/>
                <a:defRPr kumimoji="1" sz="3200">
                  <a:solidFill>
                    <a:schemeClr val="tx1"/>
                  </a:solidFill>
                  <a:latin typeface="Arial" pitchFamily="34" charset="0"/>
                  <a:ea typeface="ＭＳ Ｐゴシック" pitchFamily="50" charset="-128"/>
                </a:defRPr>
              </a:lvl1pPr>
              <a:lvl2pPr marL="742950" indent="-285750" eaLnBrk="0" hangingPunct="0">
                <a:buChar char="–"/>
                <a:defRPr kumimoji="1" sz="2800">
                  <a:solidFill>
                    <a:schemeClr val="tx1"/>
                  </a:solidFill>
                  <a:latin typeface="Arial" pitchFamily="34" charset="0"/>
                  <a:ea typeface="ＭＳ Ｐゴシック" pitchFamily="50" charset="-128"/>
                </a:defRPr>
              </a:lvl2pPr>
              <a:lvl3pPr marL="1143000" indent="-228600" eaLnBrk="0" hangingPunct="0">
                <a:buChar char="•"/>
                <a:defRPr kumimoji="1" sz="2400">
                  <a:solidFill>
                    <a:schemeClr val="tx1"/>
                  </a:solidFill>
                  <a:latin typeface="Arial" pitchFamily="34" charset="0"/>
                  <a:ea typeface="ＭＳ Ｐゴシック" pitchFamily="50" charset="-128"/>
                </a:defRPr>
              </a:lvl3pPr>
              <a:lvl4pPr marL="1600200" indent="-228600" eaLnBrk="0" hangingPunct="0">
                <a:buChar char="–"/>
                <a:defRPr kumimoji="1" sz="2000">
                  <a:solidFill>
                    <a:schemeClr val="tx1"/>
                  </a:solidFill>
                  <a:latin typeface="Arial" pitchFamily="34" charset="0"/>
                  <a:ea typeface="ＭＳ Ｐゴシック" pitchFamily="50" charset="-128"/>
                </a:defRPr>
              </a:lvl4pPr>
              <a:lvl5pPr marL="2057400" indent="-228600" eaLnBrk="0" hangingPunct="0">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en-US" altLang="ja-JP" sz="2400" b="1" i="1" u="none" strike="noStrike" kern="1200" cap="none" spc="0" normalizeH="0" baseline="0" noProof="0" dirty="0" smtClean="0">
                  <a:ln>
                    <a:noFill/>
                  </a:ln>
                  <a:solidFill>
                    <a:srgbClr val="333399"/>
                  </a:solidFill>
                  <a:effectLst/>
                  <a:uLnTx/>
                  <a:uFillTx/>
                  <a:latin typeface="Arial" pitchFamily="34" charset="0"/>
                  <a:ea typeface="ＭＳ Ｐゴシック" pitchFamily="50" charset="-128"/>
                  <a:cs typeface="+mn-cs"/>
                </a:rPr>
                <a:t>M</a:t>
              </a:r>
              <a:endParaRPr kumimoji="1" lang="ja-JP" altLang="en-US" sz="2400" b="1" i="1" u="none" strike="noStrike" kern="1200" cap="none" spc="0" normalizeH="0" baseline="-25000" noProof="0" dirty="0" smtClean="0">
                <a:ln>
                  <a:noFill/>
                </a:ln>
                <a:solidFill>
                  <a:srgbClr val="333399"/>
                </a:solidFill>
                <a:effectLst/>
                <a:uLnTx/>
                <a:uFillTx/>
                <a:latin typeface="Arial" pitchFamily="34" charset="0"/>
                <a:ea typeface="ＭＳ Ｐゴシック" pitchFamily="50" charset="-128"/>
                <a:cs typeface="+mn-cs"/>
              </a:endParaRPr>
            </a:p>
          </p:txBody>
        </p:sp>
        <p:cxnSp>
          <p:nvCxnSpPr>
            <p:cNvPr id="71" name="直線矢印コネクタ 70"/>
            <p:cNvCxnSpPr/>
            <p:nvPr/>
          </p:nvCxnSpPr>
          <p:spPr bwMode="auto">
            <a:xfrm>
              <a:off x="652956" y="3978114"/>
              <a:ext cx="401630" cy="290436"/>
            </a:xfrm>
            <a:prstGeom prst="straightConnector1">
              <a:avLst/>
            </a:prstGeom>
            <a:noFill/>
            <a:ln w="38100" cap="flat" cmpd="sng" algn="ctr">
              <a:solidFill>
                <a:srgbClr val="333399"/>
              </a:solidFill>
              <a:prstDash val="solid"/>
              <a:round/>
              <a:headEnd type="none" w="med" len="med"/>
              <a:tailEnd type="triangle"/>
            </a:ln>
            <a:effectLst/>
          </p:spPr>
        </p:cxnSp>
      </p:grpSp>
      <p:sp>
        <p:nvSpPr>
          <p:cNvPr id="50" name="Rectangle 7"/>
          <p:cNvSpPr>
            <a:spLocks noChangeArrowheads="1"/>
          </p:cNvSpPr>
          <p:nvPr/>
        </p:nvSpPr>
        <p:spPr bwMode="auto">
          <a:xfrm>
            <a:off x="457200" y="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kumimoji="1" sz="4400">
                <a:solidFill>
                  <a:schemeClr val="tx2"/>
                </a:solidFill>
                <a:latin typeface="Arial" panose="020B0604020202020204" pitchFamily="34" charset="0"/>
                <a:ea typeface="ＭＳ Ｐゴシック" panose="020B0600070205080204" pitchFamily="50" charset="-128"/>
              </a:defRPr>
            </a:lvl1pPr>
            <a:lvl2pPr>
              <a:defRPr kumimoji="1" sz="4400">
                <a:solidFill>
                  <a:schemeClr val="tx2"/>
                </a:solidFill>
                <a:latin typeface="Arial" panose="020B0604020202020204" pitchFamily="34" charset="0"/>
                <a:ea typeface="ＭＳ Ｐゴシック" panose="020B0600070205080204" pitchFamily="50" charset="-128"/>
              </a:defRPr>
            </a:lvl2pPr>
            <a:lvl3pPr>
              <a:defRPr kumimoji="1" sz="4400">
                <a:solidFill>
                  <a:schemeClr val="tx2"/>
                </a:solidFill>
                <a:latin typeface="Arial" panose="020B0604020202020204" pitchFamily="34" charset="0"/>
                <a:ea typeface="ＭＳ Ｐゴシック" panose="020B0600070205080204" pitchFamily="50" charset="-128"/>
              </a:defRPr>
            </a:lvl3pPr>
            <a:lvl4pPr>
              <a:defRPr kumimoji="1" sz="4400">
                <a:solidFill>
                  <a:schemeClr val="tx2"/>
                </a:solidFill>
                <a:latin typeface="Arial" panose="020B0604020202020204" pitchFamily="34" charset="0"/>
                <a:ea typeface="ＭＳ Ｐゴシック" panose="020B0600070205080204" pitchFamily="50" charset="-128"/>
              </a:defRPr>
            </a:lvl4pPr>
            <a:lvl5pPr>
              <a:defRPr kumimoji="1" sz="4400">
                <a:solidFill>
                  <a:schemeClr val="tx2"/>
                </a:solidFill>
                <a:latin typeface="Arial" panose="020B0604020202020204" pitchFamily="34" charset="0"/>
                <a:ea typeface="ＭＳ Ｐゴシック" panose="020B0600070205080204" pitchFamily="50" charset="-128"/>
              </a:defRPr>
            </a:lvl5pPr>
            <a:lvl6pPr marL="457200" algn="ctr"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6pPr>
            <a:lvl7pPr marL="914400" algn="ctr"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7pPr>
            <a:lvl8pPr marL="1371600" algn="ctr"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8pPr>
            <a:lvl9pPr marL="1828800" algn="ctr"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800" b="1" i="0" u="none" strike="noStrike" kern="0" cap="none" spc="0" normalizeH="0" baseline="0" noProof="0" dirty="0" smtClean="0">
                <a:ln>
                  <a:noFill/>
                </a:ln>
                <a:solidFill>
                  <a:srgbClr val="006600"/>
                </a:solidFill>
                <a:effectLst>
                  <a:outerShdw blurRad="38100" dist="38100" dir="2700000" algn="tl">
                    <a:srgbClr val="C0C0C0"/>
                  </a:outerShdw>
                </a:effectLst>
                <a:uLnTx/>
                <a:uFillTx/>
                <a:latin typeface="Arial" panose="020B0604020202020204" pitchFamily="34" charset="0"/>
                <a:ea typeface="ＭＳ Ｐゴシック" panose="020B0600070205080204" pitchFamily="50" charset="-128"/>
                <a:cs typeface="+mn-cs"/>
              </a:rPr>
              <a:t>Magnetic dipole as the origin of magnetic anisotropy?</a:t>
            </a:r>
            <a:endParaRPr kumimoji="1" lang="en-US" altLang="ja-JP" sz="2800" b="1" i="0" u="none" strike="noStrike" kern="0" cap="none" spc="0" normalizeH="0" baseline="0" noProof="0" dirty="0">
              <a:ln>
                <a:noFill/>
              </a:ln>
              <a:solidFill>
                <a:srgbClr val="006600"/>
              </a:solidFill>
              <a:effectLst>
                <a:outerShdw blurRad="38100" dist="38100" dir="2700000" algn="tl">
                  <a:srgbClr val="C0C0C0"/>
                </a:outerShdw>
              </a:effectLst>
              <a:uLnTx/>
              <a:uFillTx/>
              <a:latin typeface="Arial" panose="020B0604020202020204" pitchFamily="34" charset="0"/>
              <a:ea typeface="ＭＳ Ｐゴシック" panose="020B0600070205080204" pitchFamily="50" charset="-128"/>
              <a:cs typeface="+mn-cs"/>
            </a:endParaRPr>
          </a:p>
        </p:txBody>
      </p:sp>
      <p:sp>
        <p:nvSpPr>
          <p:cNvPr id="53" name="テキスト ボックス 52"/>
          <p:cNvSpPr txBox="1"/>
          <p:nvPr/>
        </p:nvSpPr>
        <p:spPr>
          <a:xfrm>
            <a:off x="937088" y="1845678"/>
            <a:ext cx="2917573" cy="400110"/>
          </a:xfrm>
          <a:prstGeom prst="rect">
            <a:avLst/>
          </a:prstGeom>
          <a:noFill/>
          <a:ln w="57150">
            <a:solidFill>
              <a:schemeClr val="accent1"/>
            </a:solidFill>
          </a:ln>
        </p:spPr>
        <p:txBody>
          <a:bodyPr wrap="square" rtlCol="0">
            <a:spAutoFit/>
          </a:bodyPr>
          <a:lstStyle/>
          <a:p>
            <a:pPr marL="0" marR="0" lvl="0" indent="0" algn="ctr" defTabSz="914400" rtl="0" eaLnBrk="1" fontAlgn="base" latinLnBrk="0" hangingPunct="1">
              <a:lnSpc>
                <a:spcPct val="100000"/>
              </a:lnSpc>
              <a:spcBef>
                <a:spcPct val="0"/>
              </a:spcBef>
              <a:spcAft>
                <a:spcPts val="600"/>
              </a:spcAft>
              <a:buClrTx/>
              <a:buSzTx/>
              <a:buFontTx/>
              <a:buNone/>
              <a:tabLst/>
              <a:defRPr/>
            </a:pPr>
            <a:r>
              <a:rPr kumimoji="1" lang="en-US" altLang="ja-JP" sz="2000" b="1" i="0" u="none" strike="noStrike" kern="1200" cap="none" spc="0" normalizeH="0" baseline="0" noProof="0" dirty="0" smtClean="0">
                <a:ln>
                  <a:noFill/>
                </a:ln>
                <a:solidFill>
                  <a:srgbClr val="000000"/>
                </a:solidFill>
                <a:effectLst/>
                <a:uLnTx/>
                <a:uFillTx/>
                <a:latin typeface="Arial"/>
                <a:ea typeface="ＭＳ Ｐゴシック" panose="020B0600070205080204" pitchFamily="50" charset="-128"/>
                <a:cs typeface="Arial"/>
              </a:rPr>
              <a:t>Orbital anisotropy</a:t>
            </a:r>
            <a:endParaRPr kumimoji="1" lang="en-US" altLang="ja-JP" sz="2000" b="1" i="1" u="none" strike="noStrike" kern="1200" cap="none" spc="0" normalizeH="0" baseline="-25000" noProof="0" dirty="0">
              <a:ln>
                <a:noFill/>
              </a:ln>
              <a:solidFill>
                <a:srgbClr val="000000"/>
              </a:solidFill>
              <a:effectLst/>
              <a:uLnTx/>
              <a:uFillTx/>
              <a:latin typeface="Arial"/>
              <a:ea typeface="ＭＳ Ｐゴシック" pitchFamily="50" charset="-128"/>
              <a:cs typeface="Arial"/>
            </a:endParaRPr>
          </a:p>
        </p:txBody>
      </p:sp>
      <p:sp>
        <p:nvSpPr>
          <p:cNvPr id="5" name="右矢印 4"/>
          <p:cNvSpPr/>
          <p:nvPr/>
        </p:nvSpPr>
        <p:spPr bwMode="auto">
          <a:xfrm>
            <a:off x="4028381" y="1960455"/>
            <a:ext cx="978408" cy="484632"/>
          </a:xfrm>
          <a:prstGeom prst="rightArrow">
            <a:avLst/>
          </a:prstGeom>
          <a:solidFill>
            <a:schemeClr val="accent2">
              <a:lumMod val="60000"/>
              <a:lumOff val="40000"/>
            </a:schemeClr>
          </a:solidFill>
          <a:ln w="9525" cap="flat" cmpd="sng" algn="ctr">
            <a:solidFill>
              <a:srgbClr val="0000C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en-US" sz="2000" b="0" i="0" u="none" strike="noStrike" kern="1200" cap="none" spc="0" normalizeH="0" baseline="0" noProof="0" smtClean="0">
              <a:ln>
                <a:noFill/>
              </a:ln>
              <a:solidFill>
                <a:srgbClr val="000000"/>
              </a:solidFill>
              <a:effectLst/>
              <a:uLnTx/>
              <a:uFillTx/>
              <a:latin typeface="Arial" pitchFamily="34" charset="0"/>
              <a:ea typeface="ＭＳ Ｐゴシック" pitchFamily="50" charset="-128"/>
              <a:cs typeface="+mn-cs"/>
            </a:endParaRPr>
          </a:p>
        </p:txBody>
      </p:sp>
      <p:sp>
        <p:nvSpPr>
          <p:cNvPr id="54" name="テキスト ボックス 53"/>
          <p:cNvSpPr txBox="1"/>
          <p:nvPr/>
        </p:nvSpPr>
        <p:spPr>
          <a:xfrm>
            <a:off x="5185560" y="4451462"/>
            <a:ext cx="2917573" cy="707886"/>
          </a:xfrm>
          <a:prstGeom prst="rect">
            <a:avLst/>
          </a:prstGeom>
          <a:noFill/>
          <a:ln w="57150">
            <a:solidFill>
              <a:srgbClr val="FF7C80"/>
            </a:solidFill>
          </a:ln>
        </p:spPr>
        <p:txBody>
          <a:bodyPr wrap="square" rtlCol="0" anchor="ctr">
            <a:spAutoFit/>
          </a:bodyPr>
          <a:lstStyle/>
          <a:p>
            <a:pPr marL="0" marR="0" lvl="0" indent="0" algn="ctr" defTabSz="914400" rtl="0" eaLnBrk="1" fontAlgn="base" latinLnBrk="0" hangingPunct="1">
              <a:lnSpc>
                <a:spcPct val="100000"/>
              </a:lnSpc>
              <a:spcBef>
                <a:spcPct val="0"/>
              </a:spcBef>
              <a:spcAft>
                <a:spcPts val="600"/>
              </a:spcAft>
              <a:buClrTx/>
              <a:buSzTx/>
              <a:buFontTx/>
              <a:buNone/>
              <a:tabLst/>
              <a:defRPr/>
            </a:pPr>
            <a:r>
              <a:rPr kumimoji="1" lang="en-US" altLang="ja-JP" sz="2000" b="1" i="0" u="none" strike="noStrike" kern="1200" cap="none" spc="0" normalizeH="0" baseline="0" noProof="0" dirty="0" smtClean="0">
                <a:ln>
                  <a:noFill/>
                </a:ln>
                <a:solidFill>
                  <a:srgbClr val="000000"/>
                </a:solidFill>
                <a:effectLst/>
                <a:uLnTx/>
                <a:uFillTx/>
                <a:latin typeface="Arial"/>
                <a:ea typeface="ＭＳ Ｐゴシック" pitchFamily="50" charset="-128"/>
                <a:cs typeface="Arial"/>
              </a:rPr>
              <a:t>M</a:t>
            </a:r>
            <a:r>
              <a:rPr kumimoji="1" lang="en-US" altLang="ja-JP" sz="2000" b="1" i="0" u="none" strike="noStrike" kern="1200" cap="none" spc="0" normalizeH="0" baseline="0" noProof="0" dirty="0" err="1" smtClean="0">
                <a:ln>
                  <a:noFill/>
                </a:ln>
                <a:solidFill>
                  <a:srgbClr val="000000"/>
                </a:solidFill>
                <a:effectLst/>
                <a:uLnTx/>
                <a:uFillTx/>
                <a:latin typeface="Arial"/>
                <a:ea typeface="ＭＳ Ｐゴシック" panose="020B0600070205080204" pitchFamily="50" charset="-128"/>
                <a:cs typeface="Arial"/>
              </a:rPr>
              <a:t>agnetization</a:t>
            </a:r>
            <a:r>
              <a:rPr kumimoji="1" lang="en-US" altLang="ja-JP" sz="2000" b="1" i="0" u="none" strike="noStrike" kern="1200" cap="none" spc="0" normalizeH="0" baseline="0" noProof="0" dirty="0" smtClean="0">
                <a:ln>
                  <a:noFill/>
                </a:ln>
                <a:solidFill>
                  <a:srgbClr val="000000"/>
                </a:solidFill>
                <a:effectLst/>
                <a:uLnTx/>
                <a:uFillTx/>
                <a:latin typeface="Arial"/>
                <a:ea typeface="ＭＳ Ｐゴシック" panose="020B0600070205080204" pitchFamily="50" charset="-128"/>
                <a:cs typeface="Arial"/>
              </a:rPr>
              <a:t> induced by </a:t>
            </a:r>
            <a:r>
              <a:rPr kumimoji="1" lang="en-US" altLang="ja-JP" sz="2000" b="1" i="1" u="none" strike="noStrike" kern="1200" cap="none" spc="0" normalizeH="0" baseline="0" noProof="0" dirty="0" smtClean="0">
                <a:ln>
                  <a:noFill/>
                </a:ln>
                <a:solidFill>
                  <a:srgbClr val="000000"/>
                </a:solidFill>
                <a:effectLst/>
                <a:uLnTx/>
                <a:uFillTx/>
                <a:latin typeface="Arial"/>
                <a:ea typeface="ＭＳ Ｐゴシック" panose="020B0600070205080204" pitchFamily="50" charset="-128"/>
                <a:cs typeface="Arial"/>
              </a:rPr>
              <a:t>H</a:t>
            </a:r>
            <a:r>
              <a:rPr kumimoji="1" lang="en-US" altLang="ja-JP" sz="2000" b="1" i="0" u="none" strike="noStrike" kern="1200" cap="none" spc="0" normalizeH="0" baseline="0" noProof="0" dirty="0" smtClean="0">
                <a:ln>
                  <a:noFill/>
                </a:ln>
                <a:solidFill>
                  <a:srgbClr val="000000"/>
                </a:solidFill>
                <a:effectLst/>
                <a:uLnTx/>
                <a:uFillTx/>
                <a:latin typeface="Arial"/>
                <a:ea typeface="ＭＳ Ｐゴシック" panose="020B0600070205080204" pitchFamily="50" charset="-128"/>
                <a:cs typeface="Arial"/>
              </a:rPr>
              <a:t> </a:t>
            </a:r>
            <a:endParaRPr kumimoji="1" lang="en-US" altLang="ja-JP" sz="2000" b="1" i="1" u="none" strike="noStrike" kern="1200" cap="none" spc="0" normalizeH="0" baseline="-25000" noProof="0" dirty="0">
              <a:ln>
                <a:noFill/>
              </a:ln>
              <a:solidFill>
                <a:srgbClr val="000000"/>
              </a:solidFill>
              <a:effectLst/>
              <a:uLnTx/>
              <a:uFillTx/>
              <a:latin typeface="Arial"/>
              <a:ea typeface="ＭＳ Ｐゴシック" pitchFamily="50" charset="-128"/>
              <a:cs typeface="Arial"/>
            </a:endParaRPr>
          </a:p>
        </p:txBody>
      </p:sp>
      <p:sp>
        <p:nvSpPr>
          <p:cNvPr id="55" name="テキスト ボックス 54"/>
          <p:cNvSpPr txBox="1"/>
          <p:nvPr/>
        </p:nvSpPr>
        <p:spPr>
          <a:xfrm>
            <a:off x="902333" y="4451929"/>
            <a:ext cx="2917573" cy="707886"/>
          </a:xfrm>
          <a:prstGeom prst="rect">
            <a:avLst/>
          </a:prstGeom>
          <a:noFill/>
          <a:ln w="57150">
            <a:solidFill>
              <a:schemeClr val="accent1"/>
            </a:solidFill>
          </a:ln>
        </p:spPr>
        <p:txBody>
          <a:bodyPr wrap="square" rtlCol="0">
            <a:spAutoFit/>
          </a:bodyPr>
          <a:lstStyle/>
          <a:p>
            <a:pPr lvl="0" algn="ctr" defTabSz="914400" fontAlgn="base">
              <a:spcBef>
                <a:spcPct val="0"/>
              </a:spcBef>
              <a:spcAft>
                <a:spcPts val="600"/>
              </a:spcAft>
              <a:defRPr/>
            </a:pPr>
            <a:r>
              <a:rPr kumimoji="1" lang="en-US" altLang="ja-JP" sz="2000" b="1" dirty="0">
                <a:solidFill>
                  <a:srgbClr val="000000"/>
                </a:solidFill>
                <a:ea typeface="ＭＳ Ｐゴシック" panose="020B0600070205080204" pitchFamily="50" charset="-128"/>
                <a:cs typeface="Arial"/>
              </a:rPr>
              <a:t>Orbital polarization induced by </a:t>
            </a:r>
            <a:r>
              <a:rPr kumimoji="1" lang="en-US" altLang="ja-JP" sz="2000" b="1" i="1" dirty="0">
                <a:solidFill>
                  <a:srgbClr val="000000"/>
                </a:solidFill>
                <a:ea typeface="ＭＳ Ｐゴシック" pitchFamily="50" charset="-128"/>
                <a:cs typeface="Arial"/>
              </a:rPr>
              <a:t>H</a:t>
            </a:r>
            <a:endParaRPr kumimoji="1" lang="en-US" altLang="ja-JP" sz="2000" b="1" i="1" baseline="-25000" dirty="0">
              <a:solidFill>
                <a:srgbClr val="000000"/>
              </a:solidFill>
              <a:ea typeface="ＭＳ Ｐゴシック" pitchFamily="50" charset="-128"/>
              <a:cs typeface="Arial"/>
            </a:endParaRPr>
          </a:p>
        </p:txBody>
      </p:sp>
      <p:sp>
        <p:nvSpPr>
          <p:cNvPr id="56" name="右矢印 55"/>
          <p:cNvSpPr/>
          <p:nvPr/>
        </p:nvSpPr>
        <p:spPr bwMode="auto">
          <a:xfrm flipH="1">
            <a:off x="3998677" y="4583751"/>
            <a:ext cx="978408" cy="484632"/>
          </a:xfrm>
          <a:prstGeom prst="rightArrow">
            <a:avLst/>
          </a:prstGeom>
          <a:solidFill>
            <a:schemeClr val="accent2">
              <a:lumMod val="60000"/>
              <a:lumOff val="40000"/>
            </a:schemeClr>
          </a:solidFill>
          <a:ln w="9525" cap="flat" cmpd="sng" algn="ctr">
            <a:solidFill>
              <a:srgbClr val="0000C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en-US" sz="2000" b="0" i="0" u="none" strike="noStrike" kern="1200" cap="none" spc="0" normalizeH="0" baseline="0" noProof="0" smtClean="0">
              <a:ln>
                <a:noFill/>
              </a:ln>
              <a:solidFill>
                <a:srgbClr val="000000"/>
              </a:solidFill>
              <a:effectLst/>
              <a:uLnTx/>
              <a:uFillTx/>
              <a:latin typeface="Arial" pitchFamily="34" charset="0"/>
              <a:ea typeface="ＭＳ Ｐゴシック" pitchFamily="50" charset="-128"/>
              <a:cs typeface="+mn-cs"/>
            </a:endParaRPr>
          </a:p>
        </p:txBody>
      </p:sp>
      <p:pic>
        <p:nvPicPr>
          <p:cNvPr id="23" name="図 22"/>
          <p:cNvPicPr>
            <a:picLocks noChangeAspect="1"/>
          </p:cNvPicPr>
          <p:nvPr/>
        </p:nvPicPr>
        <p:blipFill>
          <a:blip r:embed="rId3"/>
          <a:stretch>
            <a:fillRect/>
          </a:stretch>
        </p:blipFill>
        <p:spPr>
          <a:xfrm>
            <a:off x="2395184" y="5468795"/>
            <a:ext cx="761168" cy="565995"/>
          </a:xfrm>
          <a:prstGeom prst="rect">
            <a:avLst/>
          </a:prstGeom>
        </p:spPr>
      </p:pic>
      <p:pic>
        <p:nvPicPr>
          <p:cNvPr id="29" name="図 28"/>
          <p:cNvPicPr>
            <a:picLocks noChangeAspect="1"/>
          </p:cNvPicPr>
          <p:nvPr/>
        </p:nvPicPr>
        <p:blipFill>
          <a:blip r:embed="rId4"/>
          <a:stretch>
            <a:fillRect/>
          </a:stretch>
        </p:blipFill>
        <p:spPr>
          <a:xfrm>
            <a:off x="1236409" y="5445746"/>
            <a:ext cx="457013" cy="650570"/>
          </a:xfrm>
          <a:prstGeom prst="rect">
            <a:avLst/>
          </a:prstGeom>
        </p:spPr>
      </p:pic>
      <p:pic>
        <p:nvPicPr>
          <p:cNvPr id="30" name="図 29"/>
          <p:cNvPicPr>
            <a:picLocks noChangeAspect="1"/>
          </p:cNvPicPr>
          <p:nvPr/>
        </p:nvPicPr>
        <p:blipFill>
          <a:blip r:embed="rId3"/>
          <a:stretch>
            <a:fillRect/>
          </a:stretch>
        </p:blipFill>
        <p:spPr>
          <a:xfrm>
            <a:off x="2074440" y="2367676"/>
            <a:ext cx="761168" cy="565995"/>
          </a:xfrm>
          <a:prstGeom prst="rect">
            <a:avLst/>
          </a:prstGeom>
        </p:spPr>
      </p:pic>
      <p:pic>
        <p:nvPicPr>
          <p:cNvPr id="31" name="図 30"/>
          <p:cNvPicPr>
            <a:picLocks noChangeAspect="1"/>
          </p:cNvPicPr>
          <p:nvPr/>
        </p:nvPicPr>
        <p:blipFill>
          <a:blip r:embed="rId4"/>
          <a:stretch>
            <a:fillRect/>
          </a:stretch>
        </p:blipFill>
        <p:spPr>
          <a:xfrm>
            <a:off x="2166677" y="3110571"/>
            <a:ext cx="457013" cy="650570"/>
          </a:xfrm>
          <a:prstGeom prst="rect">
            <a:avLst/>
          </a:prstGeom>
        </p:spPr>
      </p:pic>
      <p:grpSp>
        <p:nvGrpSpPr>
          <p:cNvPr id="32" name="グループ化 31"/>
          <p:cNvGrpSpPr/>
          <p:nvPr/>
        </p:nvGrpSpPr>
        <p:grpSpPr>
          <a:xfrm>
            <a:off x="6184323" y="5549221"/>
            <a:ext cx="930058" cy="854167"/>
            <a:chOff x="437778" y="3766365"/>
            <a:chExt cx="930058" cy="854167"/>
          </a:xfrm>
        </p:grpSpPr>
        <p:sp>
          <p:nvSpPr>
            <p:cNvPr id="34" name="正方形/長方形 33"/>
            <p:cNvSpPr/>
            <p:nvPr/>
          </p:nvSpPr>
          <p:spPr bwMode="auto">
            <a:xfrm>
              <a:off x="437778" y="3766365"/>
              <a:ext cx="673357" cy="517093"/>
            </a:xfrm>
            <a:prstGeom prst="rect">
              <a:avLst/>
            </a:prstGeom>
            <a:solidFill>
              <a:srgbClr val="C00000">
                <a:alpha val="78039"/>
              </a:srgbClr>
            </a:solidFill>
            <a:ln w="34925" cap="flat" cmpd="sng" algn="ctr">
              <a:solidFill>
                <a:srgbClr val="FFFFFF"/>
              </a:solidFill>
              <a:prstDash val="solid"/>
              <a:round/>
              <a:headEnd type="none" w="med" len="med"/>
              <a:tailEnd type="none" w="med" len="med"/>
            </a:ln>
            <a:effectLst>
              <a:outerShdw blurRad="317500" dir="2700000" algn="ctr">
                <a:srgbClr val="000000">
                  <a:alpha val="43000"/>
                </a:srgbClr>
              </a:outerShdw>
            </a:effectLst>
            <a:scene3d>
              <a:camera prst="isometricOffAxis1Top"/>
              <a:lightRig rig="threePt" dir="t">
                <a:rot lat="0" lon="0" rev="0"/>
              </a:lightRig>
            </a:scene3d>
            <a:sp3d extrusionH="38100" prstMaterial="clear">
              <a:bevelT w="260350" h="50800" prst="softRound"/>
              <a:bevelB prst="softRound"/>
            </a:sp3d>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en-US" sz="2800" b="0" i="0" u="none" strike="noStrike" kern="1200" cap="none" spc="0" normalizeH="0" baseline="0" noProof="0" smtClean="0">
                <a:ln>
                  <a:noFill/>
                </a:ln>
                <a:solidFill>
                  <a:srgbClr val="000000"/>
                </a:solidFill>
                <a:effectLst/>
                <a:uLnTx/>
                <a:uFillTx/>
                <a:latin typeface="Arial" pitchFamily="34" charset="0"/>
                <a:ea typeface="ＭＳ Ｐゴシック" pitchFamily="50" charset="-128"/>
                <a:cs typeface="+mn-cs"/>
              </a:endParaRPr>
            </a:p>
          </p:txBody>
        </p:sp>
        <p:sp>
          <p:nvSpPr>
            <p:cNvPr id="35" name="テキスト ボックス 40"/>
            <p:cNvSpPr txBox="1">
              <a:spLocks noChangeArrowheads="1"/>
            </p:cNvSpPr>
            <p:nvPr/>
          </p:nvSpPr>
          <p:spPr bwMode="auto">
            <a:xfrm>
              <a:off x="960352" y="4158867"/>
              <a:ext cx="407484" cy="46166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buChar char="•"/>
                <a:defRPr kumimoji="1" sz="3200">
                  <a:solidFill>
                    <a:schemeClr val="tx1"/>
                  </a:solidFill>
                  <a:latin typeface="Arial" pitchFamily="34" charset="0"/>
                  <a:ea typeface="ＭＳ Ｐゴシック" pitchFamily="50" charset="-128"/>
                </a:defRPr>
              </a:lvl1pPr>
              <a:lvl2pPr marL="742950" indent="-285750" eaLnBrk="0" hangingPunct="0">
                <a:buChar char="–"/>
                <a:defRPr kumimoji="1" sz="2800">
                  <a:solidFill>
                    <a:schemeClr val="tx1"/>
                  </a:solidFill>
                  <a:latin typeface="Arial" pitchFamily="34" charset="0"/>
                  <a:ea typeface="ＭＳ Ｐゴシック" pitchFamily="50" charset="-128"/>
                </a:defRPr>
              </a:lvl2pPr>
              <a:lvl3pPr marL="1143000" indent="-228600" eaLnBrk="0" hangingPunct="0">
                <a:buChar char="•"/>
                <a:defRPr kumimoji="1" sz="2400">
                  <a:solidFill>
                    <a:schemeClr val="tx1"/>
                  </a:solidFill>
                  <a:latin typeface="Arial" pitchFamily="34" charset="0"/>
                  <a:ea typeface="ＭＳ Ｐゴシック" pitchFamily="50" charset="-128"/>
                </a:defRPr>
              </a:lvl3pPr>
              <a:lvl4pPr marL="1600200" indent="-228600" eaLnBrk="0" hangingPunct="0">
                <a:buChar char="–"/>
                <a:defRPr kumimoji="1" sz="2000">
                  <a:solidFill>
                    <a:schemeClr val="tx1"/>
                  </a:solidFill>
                  <a:latin typeface="Arial" pitchFamily="34" charset="0"/>
                  <a:ea typeface="ＭＳ Ｐゴシック" pitchFamily="50" charset="-128"/>
                </a:defRPr>
              </a:lvl4pPr>
              <a:lvl5pPr marL="2057400" indent="-228600" eaLnBrk="0" hangingPunct="0">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en-US" altLang="ja-JP" sz="2400" b="1" i="1" u="none" strike="noStrike" kern="1200" cap="none" spc="0" normalizeH="0" baseline="0" noProof="0" dirty="0" smtClean="0">
                  <a:ln>
                    <a:noFill/>
                  </a:ln>
                  <a:solidFill>
                    <a:srgbClr val="333399"/>
                  </a:solidFill>
                  <a:effectLst/>
                  <a:uLnTx/>
                  <a:uFillTx/>
                  <a:latin typeface="Arial" pitchFamily="34" charset="0"/>
                  <a:ea typeface="ＭＳ Ｐゴシック" pitchFamily="50" charset="-128"/>
                  <a:cs typeface="+mn-cs"/>
                </a:rPr>
                <a:t>H</a:t>
              </a:r>
              <a:endParaRPr kumimoji="1" lang="ja-JP" altLang="en-US" sz="2400" b="1" i="1" u="none" strike="noStrike" kern="1200" cap="none" spc="0" normalizeH="0" baseline="-25000" noProof="0" dirty="0" smtClean="0">
                <a:ln>
                  <a:noFill/>
                </a:ln>
                <a:solidFill>
                  <a:srgbClr val="333399"/>
                </a:solidFill>
                <a:effectLst/>
                <a:uLnTx/>
                <a:uFillTx/>
                <a:latin typeface="Arial" pitchFamily="34" charset="0"/>
                <a:ea typeface="ＭＳ Ｐゴシック" pitchFamily="50" charset="-128"/>
                <a:cs typeface="+mn-cs"/>
              </a:endParaRPr>
            </a:p>
          </p:txBody>
        </p:sp>
        <p:cxnSp>
          <p:nvCxnSpPr>
            <p:cNvPr id="36" name="直線矢印コネクタ 35"/>
            <p:cNvCxnSpPr/>
            <p:nvPr/>
          </p:nvCxnSpPr>
          <p:spPr bwMode="auto">
            <a:xfrm>
              <a:off x="652956" y="3978114"/>
              <a:ext cx="401630" cy="290436"/>
            </a:xfrm>
            <a:prstGeom prst="straightConnector1">
              <a:avLst/>
            </a:prstGeom>
            <a:noFill/>
            <a:ln w="38100" cap="flat" cmpd="sng" algn="ctr">
              <a:solidFill>
                <a:srgbClr val="333399"/>
              </a:solidFill>
              <a:prstDash val="solid"/>
              <a:round/>
              <a:headEnd type="none" w="med" len="med"/>
              <a:tailEnd type="triangle"/>
            </a:ln>
            <a:effectLst/>
          </p:spPr>
        </p:cxnSp>
      </p:grpSp>
      <p:grpSp>
        <p:nvGrpSpPr>
          <p:cNvPr id="25" name="グループ化 24"/>
          <p:cNvGrpSpPr/>
          <p:nvPr/>
        </p:nvGrpSpPr>
        <p:grpSpPr>
          <a:xfrm>
            <a:off x="6066420" y="3038219"/>
            <a:ext cx="794070" cy="786329"/>
            <a:chOff x="317065" y="3497129"/>
            <a:chExt cx="794070" cy="786329"/>
          </a:xfrm>
        </p:grpSpPr>
        <p:grpSp>
          <p:nvGrpSpPr>
            <p:cNvPr id="26" name="グループ化 60"/>
            <p:cNvGrpSpPr>
              <a:grpSpLocks/>
            </p:cNvGrpSpPr>
            <p:nvPr/>
          </p:nvGrpSpPr>
          <p:grpSpPr bwMode="auto">
            <a:xfrm>
              <a:off x="317065" y="3497129"/>
              <a:ext cx="474392" cy="690138"/>
              <a:chOff x="7100578" y="3087137"/>
              <a:chExt cx="532121" cy="774834"/>
            </a:xfrm>
          </p:grpSpPr>
          <p:sp>
            <p:nvSpPr>
              <p:cNvPr id="38" name="テキスト ボックス 40"/>
              <p:cNvSpPr txBox="1">
                <a:spLocks noChangeArrowheads="1"/>
              </p:cNvSpPr>
              <p:nvPr/>
            </p:nvSpPr>
            <p:spPr bwMode="auto">
              <a:xfrm>
                <a:off x="7100578" y="3087137"/>
                <a:ext cx="494829" cy="518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Char char="•"/>
                  <a:defRPr kumimoji="1" sz="3200">
                    <a:solidFill>
                      <a:schemeClr val="tx1"/>
                    </a:solidFill>
                    <a:latin typeface="Arial" pitchFamily="34" charset="0"/>
                    <a:ea typeface="ＭＳ Ｐゴシック" pitchFamily="50" charset="-128"/>
                  </a:defRPr>
                </a:lvl1pPr>
                <a:lvl2pPr marL="742950" indent="-285750" eaLnBrk="0" hangingPunct="0">
                  <a:buChar char="–"/>
                  <a:defRPr kumimoji="1" sz="2800">
                    <a:solidFill>
                      <a:schemeClr val="tx1"/>
                    </a:solidFill>
                    <a:latin typeface="Arial" pitchFamily="34" charset="0"/>
                    <a:ea typeface="ＭＳ Ｐゴシック" pitchFamily="50" charset="-128"/>
                  </a:defRPr>
                </a:lvl2pPr>
                <a:lvl3pPr marL="1143000" indent="-228600" eaLnBrk="0" hangingPunct="0">
                  <a:buChar char="•"/>
                  <a:defRPr kumimoji="1" sz="2400">
                    <a:solidFill>
                      <a:schemeClr val="tx1"/>
                    </a:solidFill>
                    <a:latin typeface="Arial" pitchFamily="34" charset="0"/>
                    <a:ea typeface="ＭＳ Ｐゴシック" pitchFamily="50" charset="-128"/>
                  </a:defRPr>
                </a:lvl3pPr>
                <a:lvl4pPr marL="1600200" indent="-228600" eaLnBrk="0" hangingPunct="0">
                  <a:buChar char="–"/>
                  <a:defRPr kumimoji="1" sz="2000">
                    <a:solidFill>
                      <a:schemeClr val="tx1"/>
                    </a:solidFill>
                    <a:latin typeface="Arial" pitchFamily="34" charset="0"/>
                    <a:ea typeface="ＭＳ Ｐゴシック" pitchFamily="50" charset="-128"/>
                  </a:defRPr>
                </a:lvl4pPr>
                <a:lvl5pPr marL="2057400" indent="-228600" eaLnBrk="0" hangingPunct="0">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en-US" altLang="ja-JP" sz="2400" b="1" i="1" u="none" strike="noStrike" kern="1200" cap="none" spc="0" normalizeH="0" baseline="0" noProof="0" dirty="0" smtClean="0">
                    <a:ln>
                      <a:noFill/>
                    </a:ln>
                    <a:solidFill>
                      <a:srgbClr val="333399"/>
                    </a:solidFill>
                    <a:effectLst/>
                    <a:uLnTx/>
                    <a:uFillTx/>
                    <a:latin typeface="Arial" pitchFamily="34" charset="0"/>
                    <a:ea typeface="ＭＳ Ｐゴシック" pitchFamily="50" charset="-128"/>
                    <a:cs typeface="+mn-cs"/>
                  </a:rPr>
                  <a:t>M</a:t>
                </a:r>
                <a:endParaRPr kumimoji="1" lang="ja-JP" altLang="en-US" sz="2400" b="1" i="1" u="none" strike="noStrike" kern="1200" cap="none" spc="0" normalizeH="0" baseline="0" noProof="0" dirty="0" smtClean="0">
                  <a:ln>
                    <a:noFill/>
                  </a:ln>
                  <a:solidFill>
                    <a:srgbClr val="0000CC"/>
                  </a:solidFill>
                  <a:effectLst/>
                  <a:uLnTx/>
                  <a:uFillTx/>
                  <a:latin typeface="Arial" pitchFamily="34" charset="0"/>
                  <a:ea typeface="ＭＳ Ｐゴシック" pitchFamily="50" charset="-128"/>
                  <a:cs typeface="+mn-cs"/>
                </a:endParaRPr>
              </a:p>
            </p:txBody>
          </p:sp>
          <p:cxnSp>
            <p:nvCxnSpPr>
              <p:cNvPr id="39" name="直線矢印コネクタ 38"/>
              <p:cNvCxnSpPr/>
              <p:nvPr/>
            </p:nvCxnSpPr>
            <p:spPr bwMode="auto">
              <a:xfrm rot="16200000">
                <a:off x="7271405" y="3500676"/>
                <a:ext cx="721002" cy="1587"/>
              </a:xfrm>
              <a:prstGeom prst="straightConnector1">
                <a:avLst/>
              </a:prstGeom>
              <a:noFill/>
              <a:ln w="38100" cap="flat" cmpd="sng" algn="ctr">
                <a:solidFill>
                  <a:schemeClr val="accent6"/>
                </a:solidFill>
                <a:prstDash val="solid"/>
                <a:round/>
                <a:headEnd type="none" w="med" len="med"/>
                <a:tailEnd type="triangle"/>
              </a:ln>
              <a:effectLst/>
            </p:spPr>
          </p:cxnSp>
        </p:grpSp>
        <p:sp>
          <p:nvSpPr>
            <p:cNvPr id="27" name="正方形/長方形 26"/>
            <p:cNvSpPr/>
            <p:nvPr/>
          </p:nvSpPr>
          <p:spPr bwMode="auto">
            <a:xfrm>
              <a:off x="437778" y="3766365"/>
              <a:ext cx="673357" cy="517093"/>
            </a:xfrm>
            <a:prstGeom prst="rect">
              <a:avLst/>
            </a:prstGeom>
            <a:solidFill>
              <a:srgbClr val="C00000">
                <a:alpha val="78039"/>
              </a:srgbClr>
            </a:solidFill>
            <a:ln w="34925" cap="flat" cmpd="sng" algn="ctr">
              <a:solidFill>
                <a:srgbClr val="FFFFFF"/>
              </a:solidFill>
              <a:prstDash val="solid"/>
              <a:round/>
              <a:headEnd type="none" w="med" len="med"/>
              <a:tailEnd type="none" w="med" len="med"/>
            </a:ln>
            <a:effectLst>
              <a:outerShdw blurRad="317500" dir="2700000" algn="ctr">
                <a:srgbClr val="000000">
                  <a:alpha val="43000"/>
                </a:srgbClr>
              </a:outerShdw>
            </a:effectLst>
            <a:scene3d>
              <a:camera prst="isometricOffAxis1Top"/>
              <a:lightRig rig="threePt" dir="t">
                <a:rot lat="0" lon="0" rev="0"/>
              </a:lightRig>
            </a:scene3d>
            <a:sp3d extrusionH="38100" prstMaterial="clear">
              <a:bevelT w="260350" h="50800" prst="softRound"/>
              <a:bevelB prst="softRound"/>
            </a:sp3d>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en-US" sz="2800" b="0" i="0" u="none" strike="noStrike" kern="1200" cap="none" spc="0" normalizeH="0" baseline="0" noProof="0" smtClean="0">
                <a:ln>
                  <a:noFill/>
                </a:ln>
                <a:solidFill>
                  <a:srgbClr val="000000"/>
                </a:solidFill>
                <a:effectLst/>
                <a:uLnTx/>
                <a:uFillTx/>
                <a:latin typeface="Arial" pitchFamily="34" charset="0"/>
                <a:ea typeface="ＭＳ Ｐゴシック" pitchFamily="50" charset="-128"/>
                <a:cs typeface="+mn-cs"/>
              </a:endParaRPr>
            </a:p>
          </p:txBody>
        </p:sp>
      </p:grpSp>
      <p:sp>
        <p:nvSpPr>
          <p:cNvPr id="2" name="正方形/長方形 1"/>
          <p:cNvSpPr/>
          <p:nvPr/>
        </p:nvSpPr>
        <p:spPr>
          <a:xfrm>
            <a:off x="1971032" y="5586365"/>
            <a:ext cx="372218" cy="461665"/>
          </a:xfrm>
          <a:prstGeom prst="rect">
            <a:avLst/>
          </a:prstGeom>
        </p:spPr>
        <p:txBody>
          <a:bodyPr wrap="none">
            <a:spAutoFit/>
          </a:bodyPr>
          <a:lstStyle/>
          <a:p>
            <a:r>
              <a:rPr kumimoji="1" lang="en-US" altLang="ja-JP" sz="2400" b="1" kern="0" dirty="0">
                <a:solidFill>
                  <a:srgbClr val="006600"/>
                </a:solidFill>
                <a:effectLst>
                  <a:outerShdw blurRad="38100" dist="38100" dir="2700000" algn="tl">
                    <a:srgbClr val="C0C0C0"/>
                  </a:outerShdw>
                </a:effectLst>
                <a:latin typeface="Arial" panose="020B0604020202020204" pitchFamily="34" charset="0"/>
                <a:ea typeface="ＭＳ Ｐゴシック" panose="020B0600070205080204" pitchFamily="50" charset="-128"/>
              </a:rPr>
              <a:t>?</a:t>
            </a:r>
            <a:endParaRPr lang="ja-JP" altLang="en-US" sz="2400" dirty="0"/>
          </a:p>
        </p:txBody>
      </p:sp>
    </p:spTree>
    <p:extLst>
      <p:ext uri="{BB962C8B-B14F-4D97-AF65-F5344CB8AC3E}">
        <p14:creationId xmlns:p14="http://schemas.microsoft.com/office/powerpoint/2010/main" val="4198870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P spid="56" grpId="0" animBg="1"/>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3" descr="ABO3_white"/>
          <p:cNvPicPr>
            <a:picLocks noChangeAspect="1" noChangeArrowheads="1"/>
          </p:cNvPicPr>
          <p:nvPr/>
        </p:nvPicPr>
        <p:blipFill>
          <a:blip r:embed="rId2">
            <a:extLst>
              <a:ext uri="{28A0092B-C50C-407E-A947-70E740481C1C}">
                <a14:useLocalDpi xmlns:a14="http://schemas.microsoft.com/office/drawing/2010/main" val="0"/>
              </a:ext>
            </a:extLst>
          </a:blip>
          <a:srcRect t="24185" r="60963" b="21892"/>
          <a:stretch>
            <a:fillRect/>
          </a:stretch>
        </p:blipFill>
        <p:spPr bwMode="auto">
          <a:xfrm>
            <a:off x="3442745" y="3217943"/>
            <a:ext cx="3134462" cy="311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r="19440"/>
          <a:stretch/>
        </p:blipFill>
        <p:spPr bwMode="auto">
          <a:xfrm>
            <a:off x="6576502" y="3826396"/>
            <a:ext cx="2581156" cy="23396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0" name="テキスト ボックス 29"/>
          <p:cNvSpPr txBox="1"/>
          <p:nvPr/>
        </p:nvSpPr>
        <p:spPr>
          <a:xfrm>
            <a:off x="6943590" y="6242966"/>
            <a:ext cx="1846980" cy="369332"/>
          </a:xfrm>
          <a:prstGeom prst="rect">
            <a:avLst/>
          </a:prstGeom>
          <a:noFill/>
        </p:spPr>
        <p:txBody>
          <a:bodyPr wrap="none" rtlCol="0">
            <a:spAutoFit/>
          </a:bodyPr>
          <a:lstStyle/>
          <a:p>
            <a:r>
              <a:rPr lang="en-US" altLang="ja-JP" b="1" i="1" dirty="0">
                <a:solidFill>
                  <a:srgbClr val="006600"/>
                </a:solidFill>
                <a:effectLst>
                  <a:outerShdw dist="17961" dir="2700000">
                    <a:scrgbClr r="0" g="0" b="0"/>
                  </a:outerShdw>
                </a:effectLst>
                <a:latin typeface="Arial" panose="020B0604020202020204" pitchFamily="34" charset="0"/>
                <a:ea typeface="ＭＳ Ｐゴシック" pitchFamily="50"/>
                <a:cs typeface="Arial" panose="020B0604020202020204" pitchFamily="34" charset="0"/>
              </a:rPr>
              <a:t>L</a:t>
            </a:r>
            <a:r>
              <a:rPr lang="en-US" altLang="ja-JP" b="1" dirty="0">
                <a:solidFill>
                  <a:srgbClr val="006600"/>
                </a:solidFill>
                <a:effectLst>
                  <a:outerShdw dist="17961" dir="2700000">
                    <a:scrgbClr r="0" g="0" b="0"/>
                  </a:outerShdw>
                </a:effectLst>
                <a:latin typeface="Arial" panose="020B0604020202020204" pitchFamily="34" charset="0"/>
                <a:ea typeface="ＭＳ Ｐゴシック" pitchFamily="50"/>
                <a:cs typeface="Arial" panose="020B0604020202020204" pitchFamily="34" charset="0"/>
              </a:rPr>
              <a:t>1</a:t>
            </a:r>
            <a:r>
              <a:rPr lang="en-US" altLang="ja-JP" b="1" baseline="-25000" dirty="0">
                <a:solidFill>
                  <a:srgbClr val="006600"/>
                </a:solidFill>
                <a:effectLst>
                  <a:outerShdw dist="17961" dir="2700000">
                    <a:scrgbClr r="0" g="0" b="0"/>
                  </a:outerShdw>
                </a:effectLst>
                <a:latin typeface="Arial" panose="020B0604020202020204" pitchFamily="34" charset="0"/>
                <a:ea typeface="ＭＳ Ｐゴシック" pitchFamily="50"/>
                <a:cs typeface="Arial" panose="020B0604020202020204" pitchFamily="34" charset="0"/>
              </a:rPr>
              <a:t>0</a:t>
            </a:r>
            <a:r>
              <a:rPr lang="en-US" altLang="ja-JP" b="1" dirty="0">
                <a:solidFill>
                  <a:srgbClr val="006600"/>
                </a:solidFill>
                <a:effectLst>
                  <a:outerShdw dist="17961" dir="2700000">
                    <a:scrgbClr r="0" g="0" b="0"/>
                  </a:outerShdw>
                </a:effectLst>
                <a:latin typeface="Arial" panose="020B0604020202020204" pitchFamily="34" charset="0"/>
                <a:ea typeface="ＭＳ Ｐゴシック" pitchFamily="50"/>
                <a:cs typeface="Arial" panose="020B0604020202020204" pitchFamily="34" charset="0"/>
              </a:rPr>
              <a:t>-phase </a:t>
            </a:r>
            <a:r>
              <a:rPr lang="en-US" altLang="ja-JP" b="1" dirty="0" err="1">
                <a:solidFill>
                  <a:srgbClr val="006600"/>
                </a:solidFill>
                <a:effectLst>
                  <a:outerShdw dist="17961" dir="2700000">
                    <a:scrgbClr r="0" g="0" b="0"/>
                  </a:outerShdw>
                </a:effectLst>
                <a:latin typeface="Arial" panose="020B0604020202020204" pitchFamily="34" charset="0"/>
                <a:ea typeface="ＭＳ Ｐゴシック" pitchFamily="50"/>
                <a:cs typeface="Arial" panose="020B0604020202020204" pitchFamily="34" charset="0"/>
              </a:rPr>
              <a:t>FePt</a:t>
            </a:r>
            <a:endParaRPr kumimoji="1" lang="ja-JP" altLang="en-US" dirty="0">
              <a:latin typeface="Arial" panose="020B0604020202020204" pitchFamily="34" charset="0"/>
              <a:cs typeface="Arial" panose="020B0604020202020204" pitchFamily="34" charset="0"/>
            </a:endParaRPr>
          </a:p>
        </p:txBody>
      </p:sp>
      <p:sp>
        <p:nvSpPr>
          <p:cNvPr id="31" name="テキスト ボックス 30"/>
          <p:cNvSpPr txBox="1"/>
          <p:nvPr/>
        </p:nvSpPr>
        <p:spPr>
          <a:xfrm>
            <a:off x="4174626" y="6263419"/>
            <a:ext cx="1601721" cy="369332"/>
          </a:xfrm>
          <a:prstGeom prst="rect">
            <a:avLst/>
          </a:prstGeom>
          <a:noFill/>
        </p:spPr>
        <p:txBody>
          <a:bodyPr wrap="none" rtlCol="0">
            <a:spAutoFit/>
          </a:bodyPr>
          <a:lstStyle/>
          <a:p>
            <a:r>
              <a:rPr lang="en-US" altLang="ja-JP" b="1" dirty="0">
                <a:solidFill>
                  <a:srgbClr val="006600"/>
                </a:solidFill>
                <a:effectLst>
                  <a:outerShdw blurRad="38100" dist="38100" dir="2700000" algn="tl">
                    <a:srgbClr val="C0C0C0"/>
                  </a:outerShdw>
                </a:effectLst>
                <a:latin typeface="Arial" panose="020B0604020202020204" pitchFamily="34" charset="0"/>
                <a:cs typeface="Arial" panose="020B0604020202020204" pitchFamily="34" charset="0"/>
              </a:rPr>
              <a:t>La</a:t>
            </a:r>
            <a:r>
              <a:rPr lang="en-US" altLang="ja-JP" b="1" baseline="-25000" dirty="0">
                <a:solidFill>
                  <a:srgbClr val="006600"/>
                </a:solidFill>
                <a:effectLst>
                  <a:outerShdw blurRad="38100" dist="38100" dir="2700000" algn="tl">
                    <a:srgbClr val="C0C0C0"/>
                  </a:outerShdw>
                </a:effectLst>
                <a:latin typeface="Arial" panose="020B0604020202020204" pitchFamily="34" charset="0"/>
                <a:cs typeface="Arial" panose="020B0604020202020204" pitchFamily="34" charset="0"/>
              </a:rPr>
              <a:t>1-x</a:t>
            </a:r>
            <a:r>
              <a:rPr lang="en-US" altLang="ja-JP" b="1" dirty="0">
                <a:solidFill>
                  <a:srgbClr val="006600"/>
                </a:solidFill>
                <a:effectLst>
                  <a:outerShdw blurRad="38100" dist="38100" dir="2700000" algn="tl">
                    <a:srgbClr val="C0C0C0"/>
                  </a:outerShdw>
                </a:effectLst>
                <a:latin typeface="Arial" panose="020B0604020202020204" pitchFamily="34" charset="0"/>
                <a:cs typeface="Arial" panose="020B0604020202020204" pitchFamily="34" charset="0"/>
              </a:rPr>
              <a:t>Sr</a:t>
            </a:r>
            <a:r>
              <a:rPr lang="en-US" altLang="ja-JP" b="1" baseline="-25000" dirty="0">
                <a:solidFill>
                  <a:srgbClr val="006600"/>
                </a:solidFill>
                <a:effectLst>
                  <a:outerShdw blurRad="38100" dist="38100" dir="2700000" algn="tl">
                    <a:srgbClr val="C0C0C0"/>
                  </a:outerShdw>
                </a:effectLst>
                <a:latin typeface="Arial" panose="020B0604020202020204" pitchFamily="34" charset="0"/>
                <a:cs typeface="Arial" panose="020B0604020202020204" pitchFamily="34" charset="0"/>
              </a:rPr>
              <a:t>x</a:t>
            </a:r>
            <a:r>
              <a:rPr lang="en-US" altLang="ja-JP" b="1" dirty="0">
                <a:solidFill>
                  <a:srgbClr val="006600"/>
                </a:solidFill>
                <a:effectLst>
                  <a:outerShdw blurRad="38100" dist="38100" dir="2700000" algn="tl">
                    <a:srgbClr val="C0C0C0"/>
                  </a:outerShdw>
                </a:effectLst>
                <a:latin typeface="Arial" panose="020B0604020202020204" pitchFamily="34" charset="0"/>
                <a:cs typeface="Arial" panose="020B0604020202020204" pitchFamily="34" charset="0"/>
              </a:rPr>
              <a:t>MnO</a:t>
            </a:r>
            <a:r>
              <a:rPr lang="en-US" altLang="ja-JP" b="1" baseline="-25000" dirty="0">
                <a:solidFill>
                  <a:srgbClr val="006600"/>
                </a:solidFill>
                <a:effectLst>
                  <a:outerShdw blurRad="38100" dist="38100" dir="2700000" algn="tl">
                    <a:srgbClr val="C0C0C0"/>
                  </a:outerShdw>
                </a:effectLst>
                <a:latin typeface="Arial" panose="020B0604020202020204" pitchFamily="34" charset="0"/>
                <a:cs typeface="Arial" panose="020B0604020202020204" pitchFamily="34" charset="0"/>
              </a:rPr>
              <a:t>3</a:t>
            </a:r>
            <a:endParaRPr kumimoji="1" lang="ja-JP" altLang="en-US" dirty="0">
              <a:latin typeface="Arial" panose="020B0604020202020204" pitchFamily="34" charset="0"/>
              <a:cs typeface="Arial" panose="020B0604020202020204" pitchFamily="34" charset="0"/>
            </a:endParaRPr>
          </a:p>
        </p:txBody>
      </p:sp>
      <p:grpSp>
        <p:nvGrpSpPr>
          <p:cNvPr id="32" name="グループ化 31"/>
          <p:cNvGrpSpPr/>
          <p:nvPr/>
        </p:nvGrpSpPr>
        <p:grpSpPr>
          <a:xfrm>
            <a:off x="338330" y="3240299"/>
            <a:ext cx="3267364" cy="3450648"/>
            <a:chOff x="611188" y="1936750"/>
            <a:chExt cx="3594100" cy="3795713"/>
          </a:xfrm>
        </p:grpSpPr>
        <p:pic>
          <p:nvPicPr>
            <p:cNvPr id="33" name="Picture 3"/>
            <p:cNvPicPr>
              <a:picLocks noChangeAspect="1" noChangeArrowheads="1"/>
            </p:cNvPicPr>
            <p:nvPr/>
          </p:nvPicPr>
          <p:blipFill>
            <a:blip r:embed="rId4">
              <a:extLst>
                <a:ext uri="{28A0092B-C50C-407E-A947-70E740481C1C}">
                  <a14:useLocalDpi xmlns:a14="http://schemas.microsoft.com/office/drawing/2010/main" val="0"/>
                </a:ext>
              </a:extLst>
            </a:blip>
            <a:srcRect l="29601" r="22287"/>
            <a:stretch>
              <a:fillRect/>
            </a:stretch>
          </p:blipFill>
          <p:spPr bwMode="auto">
            <a:xfrm>
              <a:off x="611188" y="1936750"/>
              <a:ext cx="3594100" cy="379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 name="テキスト ボックス 59"/>
            <p:cNvSpPr txBox="1">
              <a:spLocks noChangeArrowheads="1"/>
            </p:cNvSpPr>
            <p:nvPr/>
          </p:nvSpPr>
          <p:spPr bwMode="auto">
            <a:xfrm>
              <a:off x="2825750" y="3454400"/>
              <a:ext cx="400050" cy="406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800" b="1" i="1" u="none" strike="noStrike" kern="1200" cap="none" spc="0" normalizeH="0" baseline="0" noProof="0" smtClean="0">
                  <a:ln>
                    <a:noFill/>
                  </a:ln>
                  <a:solidFill>
                    <a:srgbClr val="FFCC00"/>
                  </a:solidFill>
                  <a:effectLst/>
                  <a:uLnTx/>
                  <a:uFillTx/>
                  <a:latin typeface="Arial" panose="020B0604020202020204" pitchFamily="34" charset="0"/>
                  <a:ea typeface="ＭＳ Ｐゴシック" panose="020B0600070205080204" pitchFamily="50" charset="-128"/>
                  <a:cs typeface="+mn-cs"/>
                </a:rPr>
                <a:t>H</a:t>
              </a:r>
              <a:endParaRPr kumimoji="1" lang="ja-JP" altLang="en-US" sz="1800" b="1" i="1" u="none" strike="noStrike" kern="1200" cap="none" spc="0" normalizeH="0" baseline="0" noProof="0" smtClean="0">
                <a:ln>
                  <a:noFill/>
                </a:ln>
                <a:solidFill>
                  <a:srgbClr val="FFCC00"/>
                </a:solidFill>
                <a:effectLst/>
                <a:uLnTx/>
                <a:uFillTx/>
                <a:latin typeface="Arial" panose="020B0604020202020204" pitchFamily="34" charset="0"/>
                <a:ea typeface="ＭＳ Ｐゴシック" panose="020B0600070205080204" pitchFamily="50" charset="-128"/>
                <a:cs typeface="+mn-cs"/>
              </a:endParaRPr>
            </a:p>
          </p:txBody>
        </p:sp>
        <p:sp>
          <p:nvSpPr>
            <p:cNvPr id="35" name="上矢印 34"/>
            <p:cNvSpPr/>
            <p:nvPr/>
          </p:nvSpPr>
          <p:spPr>
            <a:xfrm rot="4800000">
              <a:off x="2587625" y="3443288"/>
              <a:ext cx="100013" cy="433387"/>
            </a:xfrm>
            <a:prstGeom prst="upArrow">
              <a:avLst/>
            </a:prstGeom>
            <a:solidFill>
              <a:srgbClr val="FFC000">
                <a:alpha val="50196"/>
              </a:srgbClr>
            </a:solidFill>
            <a:ln w="25400" cap="flat" cmpd="sng" algn="ctr">
              <a:solidFill>
                <a:srgbClr val="FFCC00"/>
              </a:solidFill>
              <a:prstDash val="solid"/>
            </a:ln>
            <a:effectLst/>
          </p:spPr>
          <p:txBody>
            <a:bodyPr anchor="ct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ja-JP" altLang="en-US" sz="1400" b="0" i="0" u="none" strike="noStrike" kern="0" cap="none" spc="0" normalizeH="0" baseline="0" noProof="0">
                <a:ln>
                  <a:noFill/>
                </a:ln>
                <a:solidFill>
                  <a:srgbClr val="FFFFFF"/>
                </a:solidFill>
                <a:effectLst/>
                <a:uLnTx/>
                <a:uFillTx/>
                <a:latin typeface="Arial"/>
                <a:ea typeface="ＭＳ Ｐゴシック"/>
                <a:cs typeface="+mn-cs"/>
              </a:endParaRPr>
            </a:p>
          </p:txBody>
        </p:sp>
        <p:sp>
          <p:nvSpPr>
            <p:cNvPr id="36" name="円弧 35"/>
            <p:cNvSpPr/>
            <p:nvPr/>
          </p:nvSpPr>
          <p:spPr>
            <a:xfrm rot="19800000">
              <a:off x="725488" y="3976688"/>
              <a:ext cx="533400" cy="842962"/>
            </a:xfrm>
            <a:prstGeom prst="arc">
              <a:avLst>
                <a:gd name="adj1" fmla="val 14087127"/>
                <a:gd name="adj2" fmla="val 6815379"/>
              </a:avLst>
            </a:prstGeom>
            <a:noFill/>
            <a:ln w="57150" cap="flat" cmpd="sng" algn="ctr">
              <a:solidFill>
                <a:srgbClr val="00FF00"/>
              </a:solidFill>
              <a:prstDash val="solid"/>
              <a:headEnd type="triangle" w="med" len="med"/>
              <a:tailEnd type="triangle" w="med" len="med"/>
            </a:ln>
            <a:effectLst/>
          </p:spPr>
          <p:txBody>
            <a:bodyPr anchor="ct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ja-JP" altLang="en-US" sz="1400" b="0" i="0" u="none" strike="noStrike" kern="0" cap="none" spc="0" normalizeH="0" baseline="0" noProof="0">
                <a:ln>
                  <a:noFill/>
                </a:ln>
                <a:solidFill>
                  <a:srgbClr val="000000"/>
                </a:solidFill>
                <a:effectLst/>
                <a:uLnTx/>
                <a:uFillTx/>
                <a:latin typeface="Arial"/>
                <a:ea typeface="ＭＳ Ｐゴシック"/>
                <a:cs typeface="+mn-cs"/>
              </a:endParaRPr>
            </a:p>
          </p:txBody>
        </p:sp>
        <p:sp>
          <p:nvSpPr>
            <p:cNvPr id="37" name="テキスト ボックス 66"/>
            <p:cNvSpPr txBox="1">
              <a:spLocks noChangeArrowheads="1"/>
            </p:cNvSpPr>
            <p:nvPr/>
          </p:nvSpPr>
          <p:spPr bwMode="auto">
            <a:xfrm>
              <a:off x="692150" y="4867274"/>
              <a:ext cx="1358900" cy="575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400" b="1" i="0" u="none" strike="noStrike" kern="1200" cap="none" spc="0" normalizeH="0" baseline="0" noProof="0" smtClean="0">
                  <a:ln>
                    <a:noFill/>
                  </a:ln>
                  <a:solidFill>
                    <a:srgbClr val="00FF00"/>
                  </a:solidFill>
                  <a:effectLst/>
                  <a:uLnTx/>
                  <a:uFillTx/>
                  <a:latin typeface="Arial" panose="020B0604020202020204" pitchFamily="34" charset="0"/>
                  <a:ea typeface="ＭＳ Ｐゴシック" panose="020B0600070205080204" pitchFamily="50" charset="-128"/>
                  <a:cs typeface="+mn-cs"/>
                </a:rPr>
                <a:t>Sample rotation</a:t>
              </a:r>
              <a:endParaRPr kumimoji="1" lang="ja-JP" altLang="en-US" sz="1400" b="1" i="0" u="none" strike="noStrike" kern="1200" cap="none" spc="0" normalizeH="0" baseline="0" noProof="0" smtClean="0">
                <a:ln>
                  <a:noFill/>
                </a:ln>
                <a:solidFill>
                  <a:srgbClr val="00FF00"/>
                </a:solidFill>
                <a:effectLst/>
                <a:uLnTx/>
                <a:uFillTx/>
                <a:latin typeface="Arial" panose="020B0604020202020204" pitchFamily="34" charset="0"/>
                <a:ea typeface="ＭＳ Ｐゴシック" panose="020B0600070205080204" pitchFamily="50" charset="-128"/>
                <a:cs typeface="+mn-cs"/>
              </a:endParaRPr>
            </a:p>
          </p:txBody>
        </p:sp>
        <p:sp>
          <p:nvSpPr>
            <p:cNvPr id="38" name="Line 48"/>
            <p:cNvSpPr>
              <a:spLocks noChangeShapeType="1"/>
            </p:cNvSpPr>
            <p:nvPr/>
          </p:nvSpPr>
          <p:spPr bwMode="auto">
            <a:xfrm flipH="1" flipV="1">
              <a:off x="3211513" y="4070350"/>
              <a:ext cx="933450" cy="604838"/>
            </a:xfrm>
            <a:prstGeom prst="line">
              <a:avLst/>
            </a:prstGeom>
            <a:noFill/>
            <a:ln w="38100">
              <a:solidFill>
                <a:srgbClr val="FF0000"/>
              </a:solidFill>
              <a:prstDash val="solid"/>
              <a:round/>
              <a:headEnd/>
              <a:tailEnd type="triangle" w="lg" len="lg"/>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en-US" sz="16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39" name="Text Box 51"/>
            <p:cNvSpPr txBox="1">
              <a:spLocks noChangeArrowheads="1"/>
            </p:cNvSpPr>
            <p:nvPr/>
          </p:nvSpPr>
          <p:spPr bwMode="auto">
            <a:xfrm rot="1607678" flipH="1">
              <a:off x="3614726" y="4103220"/>
              <a:ext cx="458812" cy="3724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600" b="1" i="1" u="none" strike="noStrike" kern="1200" cap="none" spc="0" normalizeH="0" baseline="0" noProof="0" dirty="0" err="1" smtClean="0">
                  <a:ln>
                    <a:noFill/>
                  </a:ln>
                  <a:solidFill>
                    <a:srgbClr val="FF0000"/>
                  </a:solidFill>
                  <a:effectLst/>
                  <a:uLnTx/>
                  <a:uFillTx/>
                  <a:ea typeface="ＭＳ Ｐゴシック" panose="020B0600070205080204" pitchFamily="50" charset="-128"/>
                  <a:cs typeface="+mn-cs"/>
                </a:rPr>
                <a:t>h</a:t>
              </a:r>
              <a:r>
                <a:rPr kumimoji="1" lang="en-US" altLang="ja-JP" sz="1600" b="1" i="1" u="none" strike="noStrike" kern="1200" cap="none" spc="0" normalizeH="0" baseline="0" noProof="0" dirty="0" err="1" smtClean="0">
                  <a:ln>
                    <a:noFill/>
                  </a:ln>
                  <a:solidFill>
                    <a:srgbClr val="FF0000"/>
                  </a:solidFill>
                  <a:effectLst/>
                  <a:uLnTx/>
                  <a:uFillTx/>
                  <a:latin typeface="Symbol" panose="05050102010706020507" pitchFamily="18" charset="2"/>
                  <a:ea typeface="ＭＳ Ｐゴシック" panose="020B0600070205080204" pitchFamily="50" charset="-128"/>
                  <a:cs typeface="+mn-cs"/>
                </a:rPr>
                <a:t>n</a:t>
              </a:r>
              <a:endParaRPr kumimoji="1" lang="en-US" altLang="ja-JP" sz="1600" b="1" i="1" u="none" strike="noStrike" kern="1200" cap="none" spc="0" normalizeH="0" baseline="0" noProof="0" dirty="0" smtClean="0">
                <a:ln>
                  <a:noFill/>
                </a:ln>
                <a:solidFill>
                  <a:srgbClr val="FF0000"/>
                </a:solidFill>
                <a:effectLst/>
                <a:uLnTx/>
                <a:uFillTx/>
                <a:latin typeface="Symbol" panose="05050102010706020507" pitchFamily="18" charset="2"/>
                <a:ea typeface="ＭＳ Ｐゴシック" panose="020B0600070205080204" pitchFamily="50" charset="-128"/>
                <a:cs typeface="+mn-cs"/>
              </a:endParaRPr>
            </a:p>
          </p:txBody>
        </p:sp>
        <p:sp>
          <p:nvSpPr>
            <p:cNvPr id="40" name="Text Box 51"/>
            <p:cNvSpPr txBox="1">
              <a:spLocks noChangeArrowheads="1"/>
            </p:cNvSpPr>
            <p:nvPr/>
          </p:nvSpPr>
          <p:spPr bwMode="auto">
            <a:xfrm rot="1607678" flipH="1">
              <a:off x="3613500" y="4639796"/>
              <a:ext cx="515238" cy="3724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600" b="1" i="1" u="none" strike="noStrike" kern="1200" cap="none" spc="0" normalizeH="0" baseline="0" noProof="0" smtClean="0">
                  <a:ln>
                    <a:noFill/>
                  </a:ln>
                  <a:solidFill>
                    <a:srgbClr val="FF0000"/>
                  </a:solidFill>
                  <a:effectLst/>
                  <a:uLnTx/>
                  <a:uFillTx/>
                  <a:ea typeface="ＭＳ Ｐゴシック" panose="020B0600070205080204" pitchFamily="50" charset="-128"/>
                  <a:cs typeface="+mn-cs"/>
                </a:rPr>
                <a:t>SR</a:t>
              </a:r>
              <a:endParaRPr kumimoji="1" lang="en-US" altLang="ja-JP" sz="1600" b="1" i="1" u="none" strike="noStrike" kern="1200" cap="none" spc="0" normalizeH="0" baseline="0" noProof="0" smtClean="0">
                <a:ln>
                  <a:noFill/>
                </a:ln>
                <a:solidFill>
                  <a:srgbClr val="FF0000"/>
                </a:solidFill>
                <a:effectLst/>
                <a:uLnTx/>
                <a:uFillTx/>
                <a:latin typeface="Symbol" panose="05050102010706020507" pitchFamily="18" charset="2"/>
                <a:ea typeface="ＭＳ Ｐゴシック" panose="020B0600070205080204" pitchFamily="50" charset="-128"/>
                <a:cs typeface="+mn-cs"/>
              </a:endParaRPr>
            </a:p>
          </p:txBody>
        </p:sp>
      </p:grpSp>
      <p:sp>
        <p:nvSpPr>
          <p:cNvPr id="2" name="Rectangle 7"/>
          <p:cNvSpPr>
            <a:spLocks noChangeArrowheads="1"/>
          </p:cNvSpPr>
          <p:nvPr/>
        </p:nvSpPr>
        <p:spPr bwMode="auto">
          <a:xfrm>
            <a:off x="457200" y="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kumimoji="1" sz="4400">
                <a:solidFill>
                  <a:schemeClr val="tx2"/>
                </a:solidFill>
                <a:latin typeface="Arial" panose="020B0604020202020204" pitchFamily="34" charset="0"/>
                <a:ea typeface="ＭＳ Ｐゴシック" panose="020B0600070205080204" pitchFamily="50" charset="-128"/>
              </a:defRPr>
            </a:lvl1pPr>
            <a:lvl2pPr>
              <a:defRPr kumimoji="1" sz="4400">
                <a:solidFill>
                  <a:schemeClr val="tx2"/>
                </a:solidFill>
                <a:latin typeface="Arial" panose="020B0604020202020204" pitchFamily="34" charset="0"/>
                <a:ea typeface="ＭＳ Ｐゴシック" panose="020B0600070205080204" pitchFamily="50" charset="-128"/>
              </a:defRPr>
            </a:lvl2pPr>
            <a:lvl3pPr>
              <a:defRPr kumimoji="1" sz="4400">
                <a:solidFill>
                  <a:schemeClr val="tx2"/>
                </a:solidFill>
                <a:latin typeface="Arial" panose="020B0604020202020204" pitchFamily="34" charset="0"/>
                <a:ea typeface="ＭＳ Ｐゴシック" panose="020B0600070205080204" pitchFamily="50" charset="-128"/>
              </a:defRPr>
            </a:lvl3pPr>
            <a:lvl4pPr>
              <a:defRPr kumimoji="1" sz="4400">
                <a:solidFill>
                  <a:schemeClr val="tx2"/>
                </a:solidFill>
                <a:latin typeface="Arial" panose="020B0604020202020204" pitchFamily="34" charset="0"/>
                <a:ea typeface="ＭＳ Ｐゴシック" panose="020B0600070205080204" pitchFamily="50" charset="-128"/>
              </a:defRPr>
            </a:lvl4pPr>
            <a:lvl5pPr>
              <a:defRPr kumimoji="1" sz="4400">
                <a:solidFill>
                  <a:schemeClr val="tx2"/>
                </a:solidFill>
                <a:latin typeface="Arial" panose="020B0604020202020204" pitchFamily="34" charset="0"/>
                <a:ea typeface="ＭＳ Ｐゴシック" panose="020B0600070205080204" pitchFamily="50" charset="-128"/>
              </a:defRPr>
            </a:lvl5pPr>
            <a:lvl6pPr marL="457200" algn="ctr"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6pPr>
            <a:lvl7pPr marL="914400" algn="ctr"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7pPr>
            <a:lvl8pPr marL="1371600" algn="ctr"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8pPr>
            <a:lvl9pPr marL="1828800" algn="ctr"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800" b="1" i="0" u="none" strike="noStrike" kern="0" cap="none" spc="0" normalizeH="0" baseline="0" noProof="0" dirty="0" smtClean="0">
                <a:ln>
                  <a:noFill/>
                </a:ln>
                <a:solidFill>
                  <a:srgbClr val="006600"/>
                </a:solidFill>
                <a:effectLst>
                  <a:outerShdw blurRad="38100" dist="38100" dir="2700000" algn="tl">
                    <a:srgbClr val="C0C0C0"/>
                  </a:outerShdw>
                </a:effectLst>
                <a:uLnTx/>
                <a:uFillTx/>
                <a:latin typeface="Arial" panose="020B0604020202020204" pitchFamily="34" charset="0"/>
                <a:ea typeface="ＭＳ Ｐゴシック" panose="020B0600070205080204" pitchFamily="50" charset="-128"/>
                <a:cs typeface="+mn-cs"/>
              </a:rPr>
              <a:t>Acknowledgement</a:t>
            </a:r>
            <a:endParaRPr kumimoji="1" lang="en-US" altLang="ja-JP" sz="2800" b="1" i="0" u="none" strike="noStrike" kern="0" cap="none" spc="0" normalizeH="0" baseline="0" noProof="0" dirty="0">
              <a:ln>
                <a:noFill/>
              </a:ln>
              <a:solidFill>
                <a:srgbClr val="006600"/>
              </a:solidFill>
              <a:effectLst>
                <a:outerShdw blurRad="38100" dist="38100" dir="2700000" algn="tl">
                  <a:srgbClr val="C0C0C0"/>
                </a:outerShdw>
              </a:effectLst>
              <a:uLnTx/>
              <a:uFillTx/>
              <a:latin typeface="Arial" panose="020B0604020202020204" pitchFamily="34" charset="0"/>
              <a:ea typeface="ＭＳ Ｐゴシック" panose="020B0600070205080204" pitchFamily="50" charset="-128"/>
              <a:cs typeface="+mn-cs"/>
            </a:endParaRPr>
          </a:p>
        </p:txBody>
      </p:sp>
      <p:sp>
        <p:nvSpPr>
          <p:cNvPr id="3" name="Rectangle 47"/>
          <p:cNvSpPr>
            <a:spLocks noChangeArrowheads="1"/>
          </p:cNvSpPr>
          <p:nvPr/>
        </p:nvSpPr>
        <p:spPr bwMode="auto">
          <a:xfrm>
            <a:off x="609600" y="1066800"/>
            <a:ext cx="7924800" cy="76200"/>
          </a:xfrm>
          <a:prstGeom prst="rect">
            <a:avLst/>
          </a:prstGeom>
          <a:gradFill rotWithShape="0">
            <a:gsLst>
              <a:gs pos="0">
                <a:srgbClr val="66FFCC"/>
              </a:gs>
              <a:gs pos="100000">
                <a:srgbClr val="3333CC"/>
              </a:gs>
            </a:gsLst>
            <a:lin ang="0" scaled="1"/>
          </a:gradFill>
          <a:ln>
            <a:noFill/>
          </a:ln>
          <a:extLst>
            <a:ext uri="{91240B29-F687-4F45-9708-019B960494DF}">
              <a14:hiddenLine xmlns:a14="http://schemas.microsoft.com/office/drawing/2010/main" w="9525">
                <a:solidFill>
                  <a:srgbClr val="009900"/>
                </a:solidFill>
                <a:miter lim="800000"/>
                <a:headEnd/>
                <a:tailEnd/>
              </a14:hiddenLine>
            </a:ext>
          </a:extLst>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p:txBody>
      </p:sp>
      <p:sp>
        <p:nvSpPr>
          <p:cNvPr id="17" name="Rectangle 24"/>
          <p:cNvSpPr>
            <a:spLocks noChangeArrowheads="1"/>
          </p:cNvSpPr>
          <p:nvPr/>
        </p:nvSpPr>
        <p:spPr bwMode="auto">
          <a:xfrm>
            <a:off x="98593" y="2301117"/>
            <a:ext cx="8966385" cy="4604245"/>
          </a:xfrm>
          <a:prstGeom prst="rect">
            <a:avLst/>
          </a:prstGeom>
          <a:solidFill>
            <a:srgbClr val="FFFFFF">
              <a:alpha val="70980"/>
            </a:srgbClr>
          </a:solidFill>
          <a:ln w="9525">
            <a:noFill/>
            <a:miter lim="800000"/>
            <a:headEnd/>
            <a:tailEnd/>
          </a:ln>
        </p:spPr>
        <p:txBody>
          <a:bodyPr wrap="none" anchor="ct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en-US" sz="2000" b="0" i="0" u="none" strike="noStrike" kern="1200" cap="none" spc="0" normalizeH="0" baseline="0" noProof="0">
              <a:ln>
                <a:noFill/>
              </a:ln>
              <a:solidFill>
                <a:srgbClr val="000000"/>
              </a:solidFill>
              <a:effectLst/>
              <a:uLnTx/>
              <a:uFillTx/>
              <a:latin typeface="Arial" charset="0"/>
              <a:ea typeface="ＭＳ Ｐゴシック" pitchFamily="50" charset="-128"/>
              <a:cs typeface="+mn-cs"/>
            </a:endParaRPr>
          </a:p>
        </p:txBody>
      </p:sp>
      <p:sp>
        <p:nvSpPr>
          <p:cNvPr id="18" name="Rectangle 4"/>
          <p:cNvSpPr>
            <a:spLocks noChangeArrowheads="1"/>
          </p:cNvSpPr>
          <p:nvPr/>
        </p:nvSpPr>
        <p:spPr bwMode="auto">
          <a:xfrm>
            <a:off x="609600" y="1376865"/>
            <a:ext cx="7924800" cy="3212282"/>
          </a:xfrm>
          <a:prstGeom prst="rect">
            <a:avLst/>
          </a:prstGeom>
          <a:noFill/>
          <a:ln w="9525">
            <a:noFill/>
            <a:miter lim="800000"/>
            <a:headEnd/>
            <a:tailEnd/>
          </a:ln>
        </p:spPr>
        <p:txBody>
          <a:bodyPr/>
          <a:lstStyle/>
          <a:p>
            <a:pPr>
              <a:spcBef>
                <a:spcPct val="5000"/>
              </a:spcBef>
            </a:pPr>
            <a:r>
              <a:rPr lang="en-US" altLang="ja-JP" sz="2000" b="1" dirty="0" smtClean="0">
                <a:solidFill>
                  <a:srgbClr val="000000"/>
                </a:solidFill>
                <a:ea typeface="ＭＳ ゴシック" panose="020B0609070205080204" pitchFamily="49" charset="-128"/>
              </a:rPr>
              <a:t>G. Shibata, K. Ikeda, Y. Takahashi</a:t>
            </a:r>
            <a:r>
              <a:rPr kumimoji="1" lang="en-US" altLang="ja-JP" sz="2000" b="1" i="0" u="none" strike="noStrike" kern="1200" cap="none" spc="0" normalizeH="0" baseline="0" noProof="0" dirty="0" smtClean="0">
                <a:ln>
                  <a:noFill/>
                </a:ln>
                <a:solidFill>
                  <a:srgbClr val="000000"/>
                </a:solidFill>
                <a:effectLst/>
                <a:uLnTx/>
                <a:uFillTx/>
                <a:latin typeface="Arial" charset="0"/>
                <a:ea typeface="ＭＳ Ｐゴシック" pitchFamily="50" charset="-128"/>
              </a:rPr>
              <a:t>, </a:t>
            </a:r>
            <a:r>
              <a:rPr kumimoji="1" lang="en-US" altLang="ja-JP" sz="2000" b="1" dirty="0" smtClean="0">
                <a:solidFill>
                  <a:srgbClr val="000000"/>
                </a:solidFill>
                <a:latin typeface="Arial" charset="0"/>
                <a:ea typeface="ＭＳ Ｐゴシック" pitchFamily="50" charset="-128"/>
              </a:rPr>
              <a:t>Y. Nonaka</a:t>
            </a:r>
            <a:r>
              <a:rPr kumimoji="1" lang="en-US" altLang="ja-JP" sz="2000" b="1" i="0" u="none" strike="noStrike" kern="1200" cap="none" spc="0" normalizeH="0" baseline="0" noProof="0" dirty="0" smtClean="0">
                <a:ln>
                  <a:noFill/>
                </a:ln>
                <a:solidFill>
                  <a:srgbClr val="000000"/>
                </a:solidFill>
                <a:effectLst/>
                <a:uLnTx/>
                <a:uFillTx/>
                <a:latin typeface="Arial" charset="0"/>
                <a:ea typeface="ＭＳ Ｐゴシック" pitchFamily="50" charset="-128"/>
              </a:rPr>
              <a:t>, K. </a:t>
            </a:r>
            <a:r>
              <a:rPr kumimoji="1" lang="en-US" altLang="ja-JP" sz="2000" b="1" i="0" u="none" strike="noStrike" kern="1200" cap="none" spc="0" normalizeH="0" baseline="0" noProof="0" dirty="0" err="1" smtClean="0">
                <a:ln>
                  <a:noFill/>
                </a:ln>
                <a:solidFill>
                  <a:srgbClr val="000000"/>
                </a:solidFill>
                <a:effectLst/>
                <a:uLnTx/>
                <a:uFillTx/>
                <a:latin typeface="Arial" charset="0"/>
                <a:ea typeface="ＭＳ Ｐゴシック" pitchFamily="50" charset="-128"/>
              </a:rPr>
              <a:t>Ishigami</a:t>
            </a:r>
            <a:r>
              <a:rPr kumimoji="1" lang="en-US" altLang="ja-JP" sz="2000" b="1" i="0" u="none" strike="noStrike" kern="1200" cap="none" spc="0" normalizeH="0" baseline="0" noProof="0" dirty="0" smtClean="0">
                <a:ln>
                  <a:noFill/>
                </a:ln>
                <a:solidFill>
                  <a:srgbClr val="000000"/>
                </a:solidFill>
                <a:effectLst/>
                <a:uLnTx/>
                <a:uFillTx/>
                <a:latin typeface="Arial" charset="0"/>
                <a:ea typeface="ＭＳ Ｐゴシック" pitchFamily="50" charset="-128"/>
              </a:rPr>
              <a:t>, Z. Chi, T. Harano, T. </a:t>
            </a:r>
            <a:r>
              <a:rPr kumimoji="1" lang="en-US" altLang="ja-JP" sz="2000" b="1" i="0" u="none" strike="noStrike" kern="1200" cap="none" spc="0" normalizeH="0" baseline="0" noProof="0" dirty="0" err="1" smtClean="0">
                <a:ln>
                  <a:noFill/>
                </a:ln>
                <a:solidFill>
                  <a:srgbClr val="000000"/>
                </a:solidFill>
                <a:effectLst/>
                <a:uLnTx/>
                <a:uFillTx/>
                <a:latin typeface="Arial" charset="0"/>
                <a:ea typeface="ＭＳ Ｐゴシック" pitchFamily="50" charset="-128"/>
              </a:rPr>
              <a:t>Kadono</a:t>
            </a:r>
            <a:r>
              <a:rPr kumimoji="1" lang="en-US" altLang="ja-JP" sz="2000" b="1" i="0" u="none" strike="noStrike" kern="1200" cap="none" spc="0" normalizeH="0" baseline="0" noProof="0" dirty="0" smtClean="0">
                <a:ln>
                  <a:noFill/>
                </a:ln>
                <a:solidFill>
                  <a:srgbClr val="000000"/>
                </a:solidFill>
                <a:effectLst/>
                <a:uLnTx/>
                <a:uFillTx/>
                <a:latin typeface="Arial" charset="0"/>
                <a:ea typeface="ＭＳ Ｐゴシック" pitchFamily="50" charset="-128"/>
              </a:rPr>
              <a:t> (UTokyo)</a:t>
            </a:r>
          </a:p>
          <a:p>
            <a:pPr marL="342900" lvl="0" indent="-342900" defTabSz="914400" fontAlgn="base">
              <a:spcBef>
                <a:spcPct val="20000"/>
              </a:spcBef>
              <a:spcAft>
                <a:spcPct val="0"/>
              </a:spcAft>
              <a:defRPr/>
            </a:pPr>
            <a:r>
              <a:rPr kumimoji="1" lang="en-US" altLang="ja-JP" sz="2000" b="1" i="0" u="none" strike="noStrike" kern="1200" cap="none" spc="0" normalizeH="0" baseline="0" noProof="0" dirty="0" smtClean="0">
                <a:ln>
                  <a:noFill/>
                </a:ln>
                <a:solidFill>
                  <a:srgbClr val="333399"/>
                </a:solidFill>
                <a:effectLst/>
                <a:uLnTx/>
                <a:uFillTx/>
                <a:latin typeface="Arial" charset="0"/>
                <a:ea typeface="ＭＳ Ｐゴシック" pitchFamily="50" charset="-128"/>
              </a:rPr>
              <a:t>Soft </a:t>
            </a:r>
            <a:r>
              <a:rPr kumimoji="1" lang="en-US" altLang="ja-JP" sz="2000" b="1" dirty="0" smtClean="0">
                <a:solidFill>
                  <a:srgbClr val="333399"/>
                </a:solidFill>
                <a:latin typeface="Arial" charset="0"/>
                <a:ea typeface="ＭＳ Ｐゴシック" pitchFamily="50" charset="-128"/>
              </a:rPr>
              <a:t>x-ray </a:t>
            </a:r>
            <a:r>
              <a:rPr kumimoji="1" lang="en-US" altLang="ja-JP" sz="2000" b="1" i="0" u="none" strike="noStrike" kern="1200" cap="none" spc="0" normalizeH="0" baseline="0" noProof="0" dirty="0" smtClean="0">
                <a:ln>
                  <a:noFill/>
                </a:ln>
                <a:solidFill>
                  <a:srgbClr val="333399"/>
                </a:solidFill>
                <a:effectLst/>
                <a:uLnTx/>
                <a:uFillTx/>
                <a:latin typeface="Arial" charset="0"/>
                <a:ea typeface="ＭＳ Ｐゴシック" pitchFamily="50" charset="-128"/>
              </a:rPr>
              <a:t>MCD: </a:t>
            </a:r>
            <a:r>
              <a:rPr lang="en-US" altLang="ja-JP" sz="2000" b="1" dirty="0" smtClean="0">
                <a:solidFill>
                  <a:srgbClr val="000000"/>
                </a:solidFill>
                <a:ea typeface="ＭＳ ゴシック" panose="020B0609070205080204" pitchFamily="49" charset="-128"/>
              </a:rPr>
              <a:t>T. Koide</a:t>
            </a:r>
            <a:r>
              <a:rPr kumimoji="1" lang="en-US" altLang="ja-JP" sz="2000" b="1" i="0" u="none" strike="noStrike" kern="1200" cap="none" spc="0" normalizeH="0" baseline="0" noProof="0" dirty="0" smtClean="0">
                <a:ln>
                  <a:noFill/>
                </a:ln>
                <a:solidFill>
                  <a:srgbClr val="000000"/>
                </a:solidFill>
                <a:effectLst/>
                <a:uLnTx/>
                <a:uFillTx/>
                <a:latin typeface="Arial" charset="0"/>
                <a:ea typeface="ＭＳ Ｐゴシック" pitchFamily="50" charset="-128"/>
              </a:rPr>
              <a:t>, K. </a:t>
            </a:r>
            <a:r>
              <a:rPr kumimoji="1" lang="en-US" altLang="ja-JP" sz="2000" b="1" i="0" u="none" strike="noStrike" kern="1200" cap="none" spc="0" normalizeH="0" baseline="0" noProof="0" dirty="0" err="1" smtClean="0">
                <a:ln>
                  <a:noFill/>
                </a:ln>
                <a:solidFill>
                  <a:srgbClr val="000000"/>
                </a:solidFill>
                <a:effectLst/>
                <a:uLnTx/>
                <a:uFillTx/>
                <a:latin typeface="Arial" charset="0"/>
                <a:ea typeface="ＭＳ Ｐゴシック" pitchFamily="50" charset="-128"/>
              </a:rPr>
              <a:t>Amemiya</a:t>
            </a:r>
            <a:r>
              <a:rPr kumimoji="1" lang="en-US" altLang="ja-JP" sz="2000" b="1" i="0" u="none" strike="noStrike" kern="1200" cap="none" spc="0" normalizeH="0" baseline="0" noProof="0" dirty="0" smtClean="0">
                <a:ln>
                  <a:noFill/>
                </a:ln>
                <a:solidFill>
                  <a:srgbClr val="000000"/>
                </a:solidFill>
                <a:effectLst/>
                <a:uLnTx/>
                <a:uFillTx/>
                <a:latin typeface="Arial" charset="0"/>
                <a:ea typeface="ＭＳ Ｐゴシック" pitchFamily="50" charset="-128"/>
              </a:rPr>
              <a:t>, M. </a:t>
            </a:r>
            <a:r>
              <a:rPr kumimoji="1" lang="en-US" altLang="ja-JP" sz="2000" b="1" i="0" u="none" strike="noStrike" kern="1200" cap="none" spc="0" normalizeH="0" baseline="0" noProof="0" dirty="0" err="1" smtClean="0">
                <a:ln>
                  <a:noFill/>
                </a:ln>
                <a:solidFill>
                  <a:srgbClr val="000000"/>
                </a:solidFill>
                <a:effectLst/>
                <a:uLnTx/>
                <a:uFillTx/>
                <a:latin typeface="Arial" charset="0"/>
                <a:ea typeface="ＭＳ Ｐゴシック" pitchFamily="50" charset="-128"/>
              </a:rPr>
              <a:t>Sakamaki</a:t>
            </a:r>
            <a:r>
              <a:rPr kumimoji="1" lang="en-US" altLang="ja-JP" sz="2000" b="1" i="0" u="none" strike="noStrike" kern="1200" cap="none" spc="0" normalizeH="0" baseline="0" noProof="0" dirty="0" smtClean="0">
                <a:ln>
                  <a:noFill/>
                </a:ln>
                <a:solidFill>
                  <a:srgbClr val="000000"/>
                </a:solidFill>
                <a:effectLst/>
                <a:uLnTx/>
                <a:uFillTx/>
                <a:latin typeface="Arial" charset="0"/>
                <a:ea typeface="ＭＳ Ｐゴシック" pitchFamily="50" charset="-128"/>
              </a:rPr>
              <a:t> (KEK-PF)</a:t>
            </a:r>
          </a:p>
          <a:p>
            <a:pPr>
              <a:spcBef>
                <a:spcPct val="5000"/>
              </a:spcBef>
            </a:pPr>
            <a:r>
              <a:rPr kumimoji="1" lang="ja-JP" altLang="en-US" sz="2000" b="1" i="0" u="none" strike="noStrike" kern="1200" cap="none" spc="0" normalizeH="0" baseline="0" noProof="0" dirty="0" smtClean="0">
                <a:ln>
                  <a:noFill/>
                </a:ln>
                <a:solidFill>
                  <a:srgbClr val="000000"/>
                </a:solidFill>
                <a:effectLst/>
                <a:uLnTx/>
                <a:uFillTx/>
                <a:latin typeface="Arial" charset="0"/>
                <a:ea typeface="ＭＳ Ｐゴシック" pitchFamily="50" charset="-128"/>
              </a:rPr>
              <a:t>　　　　　　　</a:t>
            </a:r>
            <a:r>
              <a:rPr kumimoji="1" lang="en-US" altLang="ja-JP" sz="2000" b="1" dirty="0" smtClean="0">
                <a:solidFill>
                  <a:srgbClr val="000000"/>
                </a:solidFill>
                <a:latin typeface="Arial" charset="0"/>
                <a:ea typeface="ＭＳ Ｐゴシック" pitchFamily="50" charset="-128"/>
              </a:rPr>
              <a:t>Y. Takeda (JAEA </a:t>
            </a:r>
            <a:r>
              <a:rPr kumimoji="1" lang="en-US" altLang="ja-JP" sz="2000" b="1" dirty="0">
                <a:solidFill>
                  <a:srgbClr val="000000"/>
                </a:solidFill>
                <a:latin typeface="Arial" charset="0"/>
                <a:ea typeface="ＭＳ Ｐゴシック" pitchFamily="50" charset="-128"/>
              </a:rPr>
              <a:t>SPring-8)</a:t>
            </a:r>
            <a:endParaRPr kumimoji="1" lang="en-US" altLang="ja-JP" sz="2000" b="1" i="0" u="none" strike="noStrike" kern="1200" cap="none" spc="0" normalizeH="0" baseline="0" noProof="0" dirty="0" smtClean="0">
              <a:ln>
                <a:noFill/>
              </a:ln>
              <a:solidFill>
                <a:srgbClr val="000000"/>
              </a:solidFill>
              <a:effectLst/>
              <a:uLnTx/>
              <a:uFillTx/>
              <a:latin typeface="Arial" charset="0"/>
              <a:ea typeface="ＭＳ Ｐゴシック" pitchFamily="50" charset="-128"/>
            </a:endParaRPr>
          </a:p>
          <a:p>
            <a:pPr>
              <a:spcBef>
                <a:spcPct val="5000"/>
              </a:spcBef>
            </a:pPr>
            <a:r>
              <a:rPr kumimoji="1" lang="en-US" altLang="ja-JP" sz="2000" b="1" i="0" u="none" strike="noStrike" kern="1200" cap="none" spc="0" normalizeH="0" baseline="0" noProof="0" dirty="0" smtClean="0">
                <a:ln>
                  <a:noFill/>
                </a:ln>
                <a:solidFill>
                  <a:srgbClr val="333399"/>
                </a:solidFill>
                <a:effectLst/>
                <a:uLnTx/>
                <a:uFillTx/>
                <a:latin typeface="Arial" charset="0"/>
                <a:ea typeface="ＭＳ Ｐゴシック" pitchFamily="50" charset="-128"/>
              </a:rPr>
              <a:t>Hard x-ray MCD: </a:t>
            </a:r>
            <a:r>
              <a:rPr lang="en-US" altLang="ja-JP" sz="2000" b="1" dirty="0" smtClean="0">
                <a:solidFill>
                  <a:srgbClr val="000000"/>
                </a:solidFill>
                <a:ea typeface="ＭＳ ゴシック" panose="020B0609070205080204" pitchFamily="49" charset="-128"/>
              </a:rPr>
              <a:t>M. Suzuki, N. Kawamura</a:t>
            </a:r>
            <a:r>
              <a:rPr kumimoji="1" lang="en-US" altLang="ja-JP" sz="2000" b="1" i="0" u="none" strike="noStrike" kern="1200" cap="none" spc="0" normalizeH="0" baseline="0" noProof="0" dirty="0" smtClean="0">
                <a:ln>
                  <a:noFill/>
                </a:ln>
                <a:solidFill>
                  <a:srgbClr val="000000"/>
                </a:solidFill>
                <a:effectLst/>
                <a:uLnTx/>
                <a:uFillTx/>
                <a:latin typeface="Arial" charset="0"/>
                <a:ea typeface="ＭＳ Ｐゴシック" pitchFamily="50" charset="-128"/>
              </a:rPr>
              <a:t> (JASRI SPring-8)</a:t>
            </a:r>
          </a:p>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1" lang="en-US" altLang="ja-JP" sz="2000" b="1" i="0" u="none" strike="noStrike" kern="1200" cap="none" spc="0" normalizeH="0" baseline="0" noProof="0" dirty="0" smtClean="0">
                <a:ln>
                  <a:noFill/>
                </a:ln>
                <a:solidFill>
                  <a:srgbClr val="333399"/>
                </a:solidFill>
                <a:effectLst/>
                <a:uLnTx/>
                <a:uFillTx/>
                <a:latin typeface="Arial" charset="0"/>
                <a:ea typeface="ＭＳ Ｐゴシック" pitchFamily="50" charset="-128"/>
              </a:rPr>
              <a:t>La</a:t>
            </a:r>
            <a:r>
              <a:rPr kumimoji="1" lang="en-US" altLang="ja-JP" sz="2000" b="1" i="0" u="none" strike="noStrike" kern="1200" cap="none" spc="0" normalizeH="0" baseline="-25000" noProof="0" dirty="0" smtClean="0">
                <a:ln>
                  <a:noFill/>
                </a:ln>
                <a:solidFill>
                  <a:srgbClr val="333399"/>
                </a:solidFill>
                <a:effectLst/>
                <a:uLnTx/>
                <a:uFillTx/>
                <a:latin typeface="Arial" charset="0"/>
                <a:ea typeface="ＭＳ Ｐゴシック" pitchFamily="50" charset="-128"/>
              </a:rPr>
              <a:t>1-x</a:t>
            </a:r>
            <a:r>
              <a:rPr kumimoji="1" lang="en-US" altLang="ja-JP" sz="2000" b="1" i="0" u="none" strike="noStrike" kern="1200" cap="none" spc="0" normalizeH="0" baseline="0" noProof="0" dirty="0" smtClean="0">
                <a:ln>
                  <a:noFill/>
                </a:ln>
                <a:solidFill>
                  <a:srgbClr val="333399"/>
                </a:solidFill>
                <a:effectLst/>
                <a:uLnTx/>
                <a:uFillTx/>
                <a:latin typeface="Arial" charset="0"/>
                <a:ea typeface="ＭＳ Ｐゴシック" pitchFamily="50" charset="-128"/>
              </a:rPr>
              <a:t>Sr</a:t>
            </a:r>
            <a:r>
              <a:rPr kumimoji="1" lang="en-US" altLang="ja-JP" sz="2000" b="1" i="0" u="none" strike="noStrike" kern="1200" cap="none" spc="0" normalizeH="0" baseline="-25000" noProof="0" dirty="0" smtClean="0">
                <a:ln>
                  <a:noFill/>
                </a:ln>
                <a:solidFill>
                  <a:srgbClr val="333399"/>
                </a:solidFill>
                <a:effectLst/>
                <a:uLnTx/>
                <a:uFillTx/>
                <a:latin typeface="Arial" charset="0"/>
                <a:ea typeface="ＭＳ Ｐゴシック" pitchFamily="50" charset="-128"/>
              </a:rPr>
              <a:t>x</a:t>
            </a:r>
            <a:r>
              <a:rPr kumimoji="1" lang="en-US" altLang="ja-JP" sz="2000" b="1" i="0" u="none" strike="noStrike" kern="1200" cap="none" spc="0" normalizeH="0" baseline="0" noProof="0" dirty="0" smtClean="0">
                <a:ln>
                  <a:noFill/>
                </a:ln>
                <a:solidFill>
                  <a:srgbClr val="333399"/>
                </a:solidFill>
                <a:effectLst/>
                <a:uLnTx/>
                <a:uFillTx/>
                <a:latin typeface="Arial" charset="0"/>
                <a:ea typeface="ＭＳ Ｐゴシック" pitchFamily="50" charset="-128"/>
              </a:rPr>
              <a:t>MnO</a:t>
            </a:r>
            <a:r>
              <a:rPr kumimoji="1" lang="en-US" altLang="ja-JP" sz="2000" b="1" i="0" u="none" strike="noStrike" kern="1200" cap="none" spc="0" normalizeH="0" baseline="-25000" noProof="0" dirty="0" smtClean="0">
                <a:ln>
                  <a:noFill/>
                </a:ln>
                <a:solidFill>
                  <a:srgbClr val="333399"/>
                </a:solidFill>
                <a:effectLst/>
                <a:uLnTx/>
                <a:uFillTx/>
                <a:latin typeface="Arial" charset="0"/>
                <a:ea typeface="ＭＳ Ｐゴシック" pitchFamily="50" charset="-128"/>
              </a:rPr>
              <a:t>3</a:t>
            </a:r>
            <a:r>
              <a:rPr kumimoji="1" lang="ja-JP" altLang="en-US" sz="2000" b="1" dirty="0" smtClean="0">
                <a:solidFill>
                  <a:srgbClr val="333399"/>
                </a:solidFill>
                <a:latin typeface="Arial" charset="0"/>
                <a:ea typeface="ＭＳ Ｐゴシック" pitchFamily="50" charset="-128"/>
              </a:rPr>
              <a:t> </a:t>
            </a:r>
            <a:r>
              <a:rPr kumimoji="1" lang="en-US" altLang="ja-JP" sz="2000" b="1" i="0" u="none" strike="noStrike" kern="1200" cap="none" spc="0" normalizeH="0" baseline="0" noProof="0" dirty="0" smtClean="0">
                <a:ln>
                  <a:noFill/>
                </a:ln>
                <a:solidFill>
                  <a:srgbClr val="333399"/>
                </a:solidFill>
                <a:effectLst/>
                <a:uLnTx/>
                <a:uFillTx/>
                <a:latin typeface="Arial" charset="0"/>
                <a:ea typeface="ＭＳ Ｐゴシック" pitchFamily="50" charset="-128"/>
              </a:rPr>
              <a:t>thin film:</a:t>
            </a:r>
            <a:r>
              <a:rPr kumimoji="1" lang="en-US" altLang="ja-JP" sz="2000" b="1" baseline="-25000" dirty="0">
                <a:solidFill>
                  <a:srgbClr val="333399"/>
                </a:solidFill>
                <a:latin typeface="Arial" charset="0"/>
                <a:ea typeface="ＭＳ Ｐゴシック" pitchFamily="50" charset="-128"/>
              </a:rPr>
              <a:t> </a:t>
            </a:r>
            <a:r>
              <a:rPr kumimoji="1" lang="en-US" altLang="ja-JP" sz="2000" b="1" i="0" u="none" strike="noStrike" kern="1200" cap="none" spc="0" normalizeH="0" baseline="0" noProof="0" dirty="0" smtClean="0">
                <a:ln>
                  <a:noFill/>
                </a:ln>
                <a:solidFill>
                  <a:srgbClr val="000000"/>
                </a:solidFill>
                <a:effectLst/>
                <a:uLnTx/>
                <a:uFillTx/>
                <a:latin typeface="Arial" charset="0"/>
                <a:ea typeface="ＭＳ Ｐゴシック" pitchFamily="50" charset="-128"/>
              </a:rPr>
              <a:t>M. Kitamura, M. </a:t>
            </a:r>
            <a:r>
              <a:rPr kumimoji="1" lang="en-US" altLang="ja-JP" sz="2000" b="1" i="0" u="none" strike="noStrike" kern="1200" cap="none" spc="0" normalizeH="0" baseline="0" noProof="0" dirty="0" err="1" smtClean="0">
                <a:ln>
                  <a:noFill/>
                </a:ln>
                <a:solidFill>
                  <a:srgbClr val="000000"/>
                </a:solidFill>
                <a:effectLst/>
                <a:uLnTx/>
                <a:uFillTx/>
                <a:latin typeface="Arial" charset="0"/>
                <a:ea typeface="ＭＳ Ｐゴシック" pitchFamily="50" charset="-128"/>
              </a:rPr>
              <a:t>Minohara</a:t>
            </a:r>
            <a:r>
              <a:rPr kumimoji="1" lang="en-US" altLang="ja-JP" sz="2000" b="1" i="0" u="none" strike="noStrike" kern="1200" cap="none" spc="0" normalizeH="0" baseline="0" noProof="0" dirty="0" smtClean="0">
                <a:ln>
                  <a:noFill/>
                </a:ln>
                <a:solidFill>
                  <a:srgbClr val="000000"/>
                </a:solidFill>
                <a:effectLst/>
                <a:uLnTx/>
                <a:uFillTx/>
                <a:latin typeface="Arial" charset="0"/>
                <a:ea typeface="ＭＳ Ｐゴシック" pitchFamily="50" charset="-128"/>
              </a:rPr>
              <a:t>, K. </a:t>
            </a:r>
            <a:r>
              <a:rPr kumimoji="1" lang="en-US" altLang="ja-JP" sz="2000" b="1" i="0" u="none" strike="noStrike" kern="1200" cap="none" spc="0" normalizeH="0" baseline="0" noProof="0" dirty="0" err="1" smtClean="0">
                <a:ln>
                  <a:noFill/>
                </a:ln>
                <a:solidFill>
                  <a:srgbClr val="000000"/>
                </a:solidFill>
                <a:effectLst/>
                <a:uLnTx/>
                <a:uFillTx/>
                <a:latin typeface="Arial" charset="0"/>
                <a:ea typeface="ＭＳ Ｐゴシック" pitchFamily="50" charset="-128"/>
              </a:rPr>
              <a:t>Yoshimatsu</a:t>
            </a:r>
            <a:r>
              <a:rPr kumimoji="1" lang="en-US" altLang="ja-JP" sz="2000" b="1" i="0" u="none" strike="noStrike" kern="1200" cap="none" spc="0" normalizeH="0" baseline="0" noProof="0" dirty="0" smtClean="0">
                <a:ln>
                  <a:noFill/>
                </a:ln>
                <a:solidFill>
                  <a:srgbClr val="000000"/>
                </a:solidFill>
                <a:effectLst/>
                <a:uLnTx/>
                <a:uFillTx/>
                <a:latin typeface="Arial" charset="0"/>
                <a:ea typeface="ＭＳ Ｐゴシック" pitchFamily="50" charset="-128"/>
              </a:rPr>
              <a:t>,</a:t>
            </a:r>
            <a:r>
              <a:rPr kumimoji="1" lang="en-US" altLang="ja-JP" sz="2000" b="1" i="0" u="none" strike="noStrike" kern="1200" cap="none" spc="0" normalizeH="0" noProof="0" dirty="0" smtClean="0">
                <a:ln>
                  <a:noFill/>
                </a:ln>
                <a:solidFill>
                  <a:srgbClr val="000000"/>
                </a:solidFill>
                <a:effectLst/>
                <a:uLnTx/>
                <a:uFillTx/>
                <a:latin typeface="Arial" charset="0"/>
                <a:ea typeface="ＭＳ Ｐゴシック" pitchFamily="50" charset="-128"/>
              </a:rPr>
              <a:t> H. </a:t>
            </a:r>
            <a:r>
              <a:rPr kumimoji="1" lang="en-US" altLang="ja-JP" sz="2000" b="1" dirty="0" err="1" smtClean="0">
                <a:solidFill>
                  <a:srgbClr val="000000"/>
                </a:solidFill>
                <a:latin typeface="Arial" charset="0"/>
                <a:ea typeface="ＭＳ Ｐゴシック" pitchFamily="50" charset="-128"/>
              </a:rPr>
              <a:t>Kumigashira</a:t>
            </a:r>
            <a:r>
              <a:rPr kumimoji="1" lang="ja-JP" altLang="en-US" sz="2000" b="1" i="0" u="none" strike="noStrike" kern="1200" cap="none" spc="0" normalizeH="0" noProof="0" dirty="0" smtClean="0">
                <a:ln>
                  <a:noFill/>
                </a:ln>
                <a:solidFill>
                  <a:srgbClr val="000000"/>
                </a:solidFill>
                <a:effectLst/>
                <a:uLnTx/>
                <a:uFillTx/>
                <a:latin typeface="Arial" charset="0"/>
                <a:ea typeface="ＭＳ Ｐゴシック" pitchFamily="50" charset="-128"/>
              </a:rPr>
              <a:t> </a:t>
            </a:r>
            <a:r>
              <a:rPr kumimoji="1" lang="en-US" altLang="ja-JP" sz="2000" b="1" i="0" u="none" strike="noStrike" kern="1200" cap="none" spc="0" normalizeH="0" baseline="0" noProof="0" dirty="0" smtClean="0">
                <a:ln>
                  <a:noFill/>
                </a:ln>
                <a:solidFill>
                  <a:srgbClr val="000000"/>
                </a:solidFill>
                <a:effectLst/>
                <a:uLnTx/>
                <a:uFillTx/>
                <a:latin typeface="Arial" charset="0"/>
                <a:ea typeface="ＭＳ Ｐゴシック" pitchFamily="50" charset="-128"/>
              </a:rPr>
              <a:t>(KEK-PF)</a:t>
            </a:r>
            <a:endParaRPr kumimoji="1" lang="en-US" altLang="ja-JP" sz="2000" b="1" i="0" u="none" strike="noStrike" kern="1200" cap="none" spc="0" normalizeH="0" baseline="0" noProof="0" dirty="0" smtClean="0">
              <a:ln>
                <a:noFill/>
              </a:ln>
              <a:solidFill>
                <a:srgbClr val="2D2DB9"/>
              </a:solidFill>
              <a:effectLst/>
              <a:uLnTx/>
              <a:uFillTx/>
              <a:latin typeface="Arial" charset="0"/>
              <a:ea typeface="ＭＳ Ｐゴシック" pitchFamily="50" charset="-128"/>
            </a:endParaRPr>
          </a:p>
          <a:p>
            <a:pPr marL="812800" indent="-812800">
              <a:spcBef>
                <a:spcPct val="5000"/>
              </a:spcBef>
              <a:defRPr/>
            </a:pPr>
            <a:r>
              <a:rPr kumimoji="1" lang="en-US" altLang="ja-JP" sz="2000" b="1" dirty="0" smtClean="0">
                <a:solidFill>
                  <a:srgbClr val="333399"/>
                </a:solidFill>
                <a:latin typeface="Arial" charset="0"/>
                <a:ea typeface="ＭＳ Ｐゴシック" pitchFamily="50" charset="-128"/>
              </a:rPr>
              <a:t>L1</a:t>
            </a:r>
            <a:r>
              <a:rPr kumimoji="1" lang="en-US" altLang="ja-JP" sz="2000" b="1" baseline="-25000" dirty="0" smtClean="0">
                <a:solidFill>
                  <a:srgbClr val="333399"/>
                </a:solidFill>
                <a:latin typeface="Arial" charset="0"/>
                <a:ea typeface="ＭＳ Ｐゴシック" pitchFamily="50" charset="-128"/>
              </a:rPr>
              <a:t>0</a:t>
            </a:r>
            <a:r>
              <a:rPr kumimoji="1" lang="en-US" altLang="ja-JP" sz="2000" b="1" dirty="0" smtClean="0">
                <a:solidFill>
                  <a:srgbClr val="333399"/>
                </a:solidFill>
                <a:latin typeface="Arial" charset="0"/>
                <a:ea typeface="ＭＳ Ｐゴシック" pitchFamily="50" charset="-128"/>
              </a:rPr>
              <a:t>-ordered</a:t>
            </a:r>
            <a:r>
              <a:rPr kumimoji="1" lang="ja-JP" altLang="en-US" sz="2000" b="1" dirty="0" smtClean="0">
                <a:solidFill>
                  <a:srgbClr val="333399"/>
                </a:solidFill>
                <a:latin typeface="Arial" charset="0"/>
                <a:ea typeface="ＭＳ Ｐゴシック" pitchFamily="50" charset="-128"/>
              </a:rPr>
              <a:t> </a:t>
            </a:r>
            <a:r>
              <a:rPr kumimoji="1" lang="en-US" altLang="ja-JP" sz="2000" b="1" dirty="0" err="1" smtClean="0">
                <a:solidFill>
                  <a:srgbClr val="333399"/>
                </a:solidFill>
                <a:latin typeface="Arial" charset="0"/>
                <a:ea typeface="ＭＳ Ｐゴシック" pitchFamily="50" charset="-128"/>
              </a:rPr>
              <a:t>FePt</a:t>
            </a:r>
            <a:r>
              <a:rPr kumimoji="1" lang="en-US" altLang="ja-JP" sz="2000" b="1" dirty="0" smtClean="0">
                <a:solidFill>
                  <a:srgbClr val="333399"/>
                </a:solidFill>
                <a:latin typeface="Arial" charset="0"/>
                <a:ea typeface="ＭＳ Ｐゴシック" pitchFamily="50" charset="-128"/>
              </a:rPr>
              <a:t> thin film: </a:t>
            </a:r>
            <a:r>
              <a:rPr lang="en-US" altLang="ja-JP" sz="2000" b="1" dirty="0" smtClean="0">
                <a:solidFill>
                  <a:srgbClr val="000000"/>
                </a:solidFill>
                <a:ea typeface="ＭＳ ゴシック" pitchFamily="49" charset="-128"/>
              </a:rPr>
              <a:t>K. </a:t>
            </a:r>
            <a:r>
              <a:rPr lang="en-US" altLang="ja-JP" sz="2000" b="1" dirty="0" err="1" smtClean="0">
                <a:solidFill>
                  <a:srgbClr val="000000"/>
                </a:solidFill>
                <a:ea typeface="ＭＳ ゴシック" pitchFamily="49" charset="-128"/>
              </a:rPr>
              <a:t>Takanashi</a:t>
            </a:r>
            <a:r>
              <a:rPr lang="en-US" altLang="ja-JP" sz="2000" b="1" dirty="0" smtClean="0">
                <a:solidFill>
                  <a:srgbClr val="000000"/>
                </a:solidFill>
                <a:ea typeface="ＭＳ ゴシック" pitchFamily="49" charset="-128"/>
              </a:rPr>
              <a:t>, T. Seki </a:t>
            </a:r>
            <a:r>
              <a:rPr kumimoji="1" lang="en-US" altLang="ja-JP" sz="2000" b="1" dirty="0" smtClean="0">
                <a:solidFill>
                  <a:srgbClr val="000000"/>
                </a:solidFill>
                <a:latin typeface="Arial" charset="0"/>
                <a:ea typeface="ＭＳ Ｐゴシック" pitchFamily="50" charset="-128"/>
              </a:rPr>
              <a:t>(IMR, Tohoku U)</a:t>
            </a:r>
            <a:endParaRPr kumimoji="1" lang="en-US" altLang="ja-JP" sz="2000" b="1" dirty="0">
              <a:solidFill>
                <a:srgbClr val="000000"/>
              </a:solidFill>
              <a:latin typeface="Arial" charset="0"/>
              <a:ea typeface="ＭＳ Ｐゴシック" pitchFamily="50" charset="-128"/>
            </a:endParaRPr>
          </a:p>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1" lang="en-US" altLang="ja-JP" sz="2000" b="1" i="0" u="none" strike="noStrike" kern="1200" cap="none" spc="0" normalizeH="0" baseline="0" noProof="0" dirty="0" smtClean="0">
                <a:ln>
                  <a:noFill/>
                </a:ln>
                <a:solidFill>
                  <a:srgbClr val="333399"/>
                </a:solidFill>
                <a:effectLst/>
                <a:uLnTx/>
                <a:uFillTx/>
                <a:latin typeface="Arial" charset="0"/>
                <a:ea typeface="ＭＳ Ｐゴシック" pitchFamily="50" charset="-128"/>
              </a:rPr>
              <a:t>Cluster-model calculation: </a:t>
            </a:r>
            <a:r>
              <a:rPr kumimoji="1" lang="en-US" altLang="ja-JP" sz="2000" b="1" i="0" u="none" strike="noStrike" kern="1200" cap="none" spc="0" normalizeH="0" noProof="0" dirty="0" smtClean="0">
                <a:ln>
                  <a:noFill/>
                </a:ln>
                <a:solidFill>
                  <a:srgbClr val="000000"/>
                </a:solidFill>
                <a:effectLst/>
                <a:uLnTx/>
                <a:uFillTx/>
                <a:latin typeface="Arial" charset="0"/>
                <a:ea typeface="ＭＳ Ｐゴシック" pitchFamily="50" charset="-128"/>
              </a:rPr>
              <a:t>A. Tanaka</a:t>
            </a:r>
            <a:r>
              <a:rPr kumimoji="1" lang="en-US" altLang="ja-JP" sz="2000" b="1" i="0" u="none" strike="noStrike" kern="1200" cap="none" spc="0" normalizeH="0" baseline="0" noProof="0" dirty="0" smtClean="0">
                <a:ln>
                  <a:noFill/>
                </a:ln>
                <a:solidFill>
                  <a:srgbClr val="000000"/>
                </a:solidFill>
                <a:effectLst/>
                <a:uLnTx/>
                <a:uFillTx/>
                <a:latin typeface="Arial" charset="0"/>
                <a:ea typeface="ＭＳ Ｐゴシック" pitchFamily="50" charset="-128"/>
              </a:rPr>
              <a:t> (</a:t>
            </a:r>
            <a:r>
              <a:rPr kumimoji="1" lang="en-US" altLang="ja-JP" sz="2000" b="1" dirty="0" smtClean="0">
                <a:solidFill>
                  <a:srgbClr val="000000"/>
                </a:solidFill>
                <a:latin typeface="Arial" charset="0"/>
                <a:ea typeface="ＭＳ Ｐゴシック" pitchFamily="50" charset="-128"/>
              </a:rPr>
              <a:t>Hiroshima U</a:t>
            </a:r>
            <a:r>
              <a:rPr kumimoji="1" lang="en-US" altLang="ja-JP" sz="2000" b="1" i="0" u="none" strike="noStrike" kern="1200" cap="none" spc="0" normalizeH="0" baseline="0" noProof="0" dirty="0" smtClean="0">
                <a:ln>
                  <a:noFill/>
                </a:ln>
                <a:solidFill>
                  <a:srgbClr val="000000"/>
                </a:solidFill>
                <a:effectLst/>
                <a:uLnTx/>
                <a:uFillTx/>
                <a:latin typeface="Arial" charset="0"/>
                <a:ea typeface="ＭＳ Ｐゴシック" pitchFamily="50" charset="-128"/>
              </a:rPr>
              <a:t>)</a:t>
            </a:r>
          </a:p>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1" lang="ja-JP" altLang="en-US" sz="1100" b="1" dirty="0" smtClean="0">
                <a:solidFill>
                  <a:srgbClr val="000000"/>
                </a:solidFill>
                <a:latin typeface="Arial" charset="0"/>
                <a:ea typeface="ＭＳ Ｐゴシック" pitchFamily="50" charset="-128"/>
              </a:rPr>
              <a:t>　</a:t>
            </a:r>
            <a:endParaRPr kumimoji="1" lang="en-US" altLang="ja-JP" sz="1100" b="1" dirty="0" smtClean="0">
              <a:solidFill>
                <a:srgbClr val="000000"/>
              </a:solidFill>
              <a:latin typeface="Arial" charset="0"/>
              <a:ea typeface="ＭＳ Ｐゴシック" pitchFamily="50" charset="-128"/>
            </a:endParaRPr>
          </a:p>
          <a:p>
            <a:pPr marL="342900" lvl="0" indent="-342900" defTabSz="914400" fontAlgn="base">
              <a:spcBef>
                <a:spcPct val="20000"/>
              </a:spcBef>
              <a:spcAft>
                <a:spcPct val="0"/>
              </a:spcAft>
              <a:defRPr/>
            </a:pPr>
            <a:endParaRPr kumimoji="1" lang="en-US" altLang="ja-JP" sz="2000" b="1" dirty="0" smtClean="0">
              <a:solidFill>
                <a:srgbClr val="000000"/>
              </a:solidFill>
              <a:latin typeface="Arial" charset="0"/>
              <a:ea typeface="ＭＳ Ｐゴシック" pitchFamily="50" charset="-128"/>
            </a:endParaRPr>
          </a:p>
          <a:p>
            <a:pPr marL="342900" lvl="0" indent="-342900" defTabSz="914400" fontAlgn="base">
              <a:spcBef>
                <a:spcPct val="20000"/>
              </a:spcBef>
              <a:spcAft>
                <a:spcPct val="0"/>
              </a:spcAft>
              <a:defRPr/>
            </a:pPr>
            <a:r>
              <a:rPr kumimoji="1" lang="en-US" altLang="ja-JP" sz="2000" b="1" dirty="0" smtClean="0">
                <a:solidFill>
                  <a:srgbClr val="000000"/>
                </a:solidFill>
                <a:latin typeface="Arial" charset="0"/>
                <a:ea typeface="ＭＳ Ｐゴシック" pitchFamily="50" charset="-128"/>
              </a:rPr>
              <a:t>JSPS-KAKENHI Basic Research S (22224005</a:t>
            </a:r>
            <a:r>
              <a:rPr kumimoji="1" lang="en-US" altLang="ja-JP" sz="2000" b="1" dirty="0">
                <a:solidFill>
                  <a:srgbClr val="000000"/>
                </a:solidFill>
                <a:latin typeface="Arial" charset="0"/>
                <a:ea typeface="ＭＳ Ｐゴシック" pitchFamily="50" charset="-128"/>
              </a:rPr>
              <a:t>, JSPS, </a:t>
            </a:r>
            <a:r>
              <a:rPr kumimoji="1" lang="en-US" altLang="ja-JP" sz="2000" b="1" dirty="0" smtClean="0">
                <a:solidFill>
                  <a:srgbClr val="000000"/>
                </a:solidFill>
                <a:latin typeface="Arial" charset="0"/>
                <a:ea typeface="ＭＳ Ｐゴシック" pitchFamily="50" charset="-128"/>
              </a:rPr>
              <a:t>2010-2014) &amp; </a:t>
            </a:r>
            <a:r>
              <a:rPr kumimoji="1" lang="en-US" altLang="ja-JP" sz="2000" b="1" dirty="0">
                <a:solidFill>
                  <a:srgbClr val="000000"/>
                </a:solidFill>
                <a:latin typeface="Arial" charset="0"/>
                <a:ea typeface="ＭＳ Ｐゴシック" pitchFamily="50" charset="-128"/>
              </a:rPr>
              <a:t>A (15H02109, </a:t>
            </a:r>
            <a:r>
              <a:rPr kumimoji="1" lang="en-US" altLang="ja-JP" sz="2000" b="1" dirty="0" smtClean="0">
                <a:solidFill>
                  <a:srgbClr val="000000"/>
                </a:solidFill>
                <a:latin typeface="Arial" charset="0"/>
                <a:ea typeface="ＭＳ Ｐゴシック" pitchFamily="50" charset="-128"/>
              </a:rPr>
              <a:t>2015-2018</a:t>
            </a:r>
            <a:r>
              <a:rPr kumimoji="1" lang="en-US" altLang="ja-JP" sz="2000" b="1" dirty="0">
                <a:solidFill>
                  <a:srgbClr val="000000"/>
                </a:solidFill>
                <a:latin typeface="Arial" charset="0"/>
                <a:ea typeface="ＭＳ Ｐゴシック" pitchFamily="50" charset="-128"/>
              </a:rPr>
              <a:t>)</a:t>
            </a:r>
          </a:p>
        </p:txBody>
      </p:sp>
    </p:spTree>
    <p:extLst>
      <p:ext uri="{BB962C8B-B14F-4D97-AF65-F5344CB8AC3E}">
        <p14:creationId xmlns:p14="http://schemas.microsoft.com/office/powerpoint/2010/main" val="192190282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47"/>
          <p:cNvSpPr>
            <a:spLocks noChangeArrowheads="1"/>
          </p:cNvSpPr>
          <p:nvPr/>
        </p:nvSpPr>
        <p:spPr bwMode="auto">
          <a:xfrm>
            <a:off x="609600" y="1066800"/>
            <a:ext cx="7924800" cy="76200"/>
          </a:xfrm>
          <a:prstGeom prst="rect">
            <a:avLst/>
          </a:prstGeom>
          <a:gradFill rotWithShape="0">
            <a:gsLst>
              <a:gs pos="0">
                <a:srgbClr val="66FFCC"/>
              </a:gs>
              <a:gs pos="100000">
                <a:srgbClr val="3333CC"/>
              </a:gs>
            </a:gsLst>
            <a:lin ang="0" scaled="1"/>
          </a:gradFill>
          <a:ln>
            <a:noFill/>
          </a:ln>
          <a:extLst>
            <a:ext uri="{91240B29-F687-4F45-9708-019B960494DF}">
              <a14:hiddenLine xmlns:a14="http://schemas.microsoft.com/office/drawing/2010/main" w="9525">
                <a:solidFill>
                  <a:srgbClr val="009900"/>
                </a:solidFill>
                <a:miter lim="800000"/>
                <a:headEnd/>
                <a:tailEnd/>
              </a14:hiddenLine>
            </a:ext>
          </a:extLst>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p:txBody>
      </p:sp>
      <p:sp>
        <p:nvSpPr>
          <p:cNvPr id="50" name="Rectangle 7"/>
          <p:cNvSpPr>
            <a:spLocks noChangeArrowheads="1"/>
          </p:cNvSpPr>
          <p:nvPr/>
        </p:nvSpPr>
        <p:spPr bwMode="auto">
          <a:xfrm>
            <a:off x="45720" y="0"/>
            <a:ext cx="905256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kumimoji="1" sz="4400">
                <a:solidFill>
                  <a:schemeClr val="tx2"/>
                </a:solidFill>
                <a:latin typeface="Arial" panose="020B0604020202020204" pitchFamily="34" charset="0"/>
                <a:ea typeface="ＭＳ Ｐゴシック" panose="020B0600070205080204" pitchFamily="50" charset="-128"/>
              </a:defRPr>
            </a:lvl1pPr>
            <a:lvl2pPr>
              <a:defRPr kumimoji="1" sz="4400">
                <a:solidFill>
                  <a:schemeClr val="tx2"/>
                </a:solidFill>
                <a:latin typeface="Arial" panose="020B0604020202020204" pitchFamily="34" charset="0"/>
                <a:ea typeface="ＭＳ Ｐゴシック" panose="020B0600070205080204" pitchFamily="50" charset="-128"/>
              </a:defRPr>
            </a:lvl2pPr>
            <a:lvl3pPr>
              <a:defRPr kumimoji="1" sz="4400">
                <a:solidFill>
                  <a:schemeClr val="tx2"/>
                </a:solidFill>
                <a:latin typeface="Arial" panose="020B0604020202020204" pitchFamily="34" charset="0"/>
                <a:ea typeface="ＭＳ Ｐゴシック" panose="020B0600070205080204" pitchFamily="50" charset="-128"/>
              </a:defRPr>
            </a:lvl3pPr>
            <a:lvl4pPr>
              <a:defRPr kumimoji="1" sz="4400">
                <a:solidFill>
                  <a:schemeClr val="tx2"/>
                </a:solidFill>
                <a:latin typeface="Arial" panose="020B0604020202020204" pitchFamily="34" charset="0"/>
                <a:ea typeface="ＭＳ Ｐゴシック" panose="020B0600070205080204" pitchFamily="50" charset="-128"/>
              </a:defRPr>
            </a:lvl4pPr>
            <a:lvl5pPr>
              <a:defRPr kumimoji="1" sz="4400">
                <a:solidFill>
                  <a:schemeClr val="tx2"/>
                </a:solidFill>
                <a:latin typeface="Arial" panose="020B0604020202020204" pitchFamily="34" charset="0"/>
                <a:ea typeface="ＭＳ Ｐゴシック" panose="020B0600070205080204" pitchFamily="50" charset="-128"/>
              </a:defRPr>
            </a:lvl5pPr>
            <a:lvl6pPr marL="457200" algn="ctr"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6pPr>
            <a:lvl7pPr marL="914400" algn="ctr"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7pPr>
            <a:lvl8pPr marL="1371600" algn="ctr"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8pPr>
            <a:lvl9pPr marL="1828800" algn="ctr"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800" b="1" i="0" u="none" strike="noStrike" kern="0" cap="none" spc="0" normalizeH="0" baseline="0" noProof="0" dirty="0" smtClean="0">
                <a:ln>
                  <a:noFill/>
                </a:ln>
                <a:solidFill>
                  <a:srgbClr val="006600"/>
                </a:solidFill>
                <a:effectLst>
                  <a:outerShdw blurRad="38100" dist="38100" dir="2700000" algn="tl">
                    <a:srgbClr val="C0C0C0"/>
                  </a:outerShdw>
                </a:effectLst>
                <a:uLnTx/>
                <a:uFillTx/>
                <a:latin typeface="Arial" panose="020B0604020202020204" pitchFamily="34" charset="0"/>
                <a:ea typeface="ＭＳ Ｐゴシック" panose="020B0600070205080204" pitchFamily="50" charset="-128"/>
                <a:cs typeface="+mn-cs"/>
              </a:rPr>
              <a:t>Observation of anisotropic charge density induced by </a:t>
            </a:r>
            <a:r>
              <a:rPr kumimoji="1" lang="en-US" altLang="ja-JP" sz="2800" b="1" i="1" u="none" strike="noStrike" kern="0" cap="none" spc="0" normalizeH="0" baseline="0" noProof="0" dirty="0" smtClean="0">
                <a:ln>
                  <a:noFill/>
                </a:ln>
                <a:solidFill>
                  <a:srgbClr val="006600"/>
                </a:solidFill>
                <a:effectLst>
                  <a:outerShdw blurRad="38100" dist="38100" dir="2700000" algn="tl">
                    <a:srgbClr val="C0C0C0"/>
                  </a:outerShdw>
                </a:effectLst>
                <a:uLnTx/>
                <a:uFillTx/>
                <a:latin typeface="Arial" panose="020B0604020202020204" pitchFamily="34" charset="0"/>
                <a:ea typeface="ＭＳ Ｐゴシック" panose="020B0600070205080204" pitchFamily="50" charset="-128"/>
                <a:cs typeface="+mn-cs"/>
              </a:rPr>
              <a:t>H</a:t>
            </a:r>
            <a:r>
              <a:rPr kumimoji="1" lang="en-US" altLang="ja-JP" sz="2800" b="1" i="0" u="none" strike="noStrike" kern="0" cap="none" spc="0" normalizeH="0" baseline="0" noProof="0" dirty="0" smtClean="0">
                <a:ln>
                  <a:noFill/>
                </a:ln>
                <a:solidFill>
                  <a:srgbClr val="006600"/>
                </a:solidFill>
                <a:effectLst>
                  <a:outerShdw blurRad="38100" dist="38100" dir="2700000" algn="tl">
                    <a:srgbClr val="C0C0C0"/>
                  </a:outerShdw>
                </a:effectLst>
                <a:uLnTx/>
                <a:uFillTx/>
                <a:latin typeface="Arial" panose="020B0604020202020204" pitchFamily="34" charset="0"/>
                <a:ea typeface="ＭＳ Ｐゴシック" panose="020B0600070205080204" pitchFamily="50" charset="-128"/>
                <a:cs typeface="+mn-cs"/>
              </a:rPr>
              <a:t> by x-ray magnetic linear dichroism (XMLD)</a:t>
            </a:r>
            <a:endParaRPr kumimoji="1" lang="en-US" altLang="ja-JP" sz="2800" b="1" i="0" u="none" strike="noStrike" kern="0" cap="none" spc="0" normalizeH="0" baseline="0" noProof="0" dirty="0">
              <a:ln>
                <a:noFill/>
              </a:ln>
              <a:solidFill>
                <a:srgbClr val="006600"/>
              </a:solidFill>
              <a:effectLst>
                <a:outerShdw blurRad="38100" dist="38100" dir="2700000" algn="tl">
                  <a:srgbClr val="C0C0C0"/>
                </a:outerShdw>
              </a:effectLst>
              <a:uLnTx/>
              <a:uFillTx/>
              <a:latin typeface="Arial" panose="020B0604020202020204" pitchFamily="34" charset="0"/>
              <a:ea typeface="ＭＳ Ｐゴシック" panose="020B0600070205080204" pitchFamily="50" charset="-128"/>
              <a:cs typeface="+mn-cs"/>
            </a:endParaRPr>
          </a:p>
        </p:txBody>
      </p:sp>
      <p:grpSp>
        <p:nvGrpSpPr>
          <p:cNvPr id="49" name="グループ化 48"/>
          <p:cNvGrpSpPr/>
          <p:nvPr/>
        </p:nvGrpSpPr>
        <p:grpSpPr>
          <a:xfrm>
            <a:off x="627444" y="1988840"/>
            <a:ext cx="4383395" cy="3825716"/>
            <a:chOff x="965399" y="1101508"/>
            <a:chExt cx="4383395" cy="3825716"/>
          </a:xfrm>
        </p:grpSpPr>
        <p:sp>
          <p:nvSpPr>
            <p:cNvPr id="51" name="直方体 50"/>
            <p:cNvSpPr/>
            <p:nvPr/>
          </p:nvSpPr>
          <p:spPr>
            <a:xfrm rot="16200000">
              <a:off x="2228411" y="2448176"/>
              <a:ext cx="967138" cy="2306251"/>
            </a:xfrm>
            <a:prstGeom prst="cube">
              <a:avLst>
                <a:gd name="adj" fmla="val 73921"/>
              </a:avLst>
            </a:prstGeom>
            <a:solidFill>
              <a:srgbClr val="CC8000"/>
            </a:solidFill>
            <a:ln>
              <a:solidFill>
                <a:srgbClr val="993300"/>
              </a:solidFill>
            </a:ln>
            <a:effectLst>
              <a:glow rad="63500">
                <a:srgbClr val="993300">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6600" b="1" i="0" u="none" strike="noStrike" kern="1200" cap="none" spc="0" normalizeH="0" baseline="0" noProof="0">
                <a:ln>
                  <a:noFill/>
                </a:ln>
                <a:solidFill>
                  <a:srgbClr val="FFFFFF"/>
                </a:solidFill>
                <a:effectLst/>
                <a:uLnTx/>
                <a:uFillTx/>
                <a:latin typeface="Arial"/>
                <a:ea typeface="ＭＳ Ｐゴシック"/>
                <a:cs typeface="+mn-cs"/>
              </a:endParaRPr>
            </a:p>
          </p:txBody>
        </p:sp>
        <p:grpSp>
          <p:nvGrpSpPr>
            <p:cNvPr id="52" name="グループ化 51"/>
            <p:cNvGrpSpPr/>
            <p:nvPr/>
          </p:nvGrpSpPr>
          <p:grpSpPr>
            <a:xfrm rot="16200000">
              <a:off x="1751895" y="2411938"/>
              <a:ext cx="1889156" cy="94203"/>
              <a:chOff x="243840" y="4473116"/>
              <a:chExt cx="4489577" cy="412814"/>
            </a:xfrm>
          </p:grpSpPr>
          <p:sp>
            <p:nvSpPr>
              <p:cNvPr id="85" name="フリーフォーム 84"/>
              <p:cNvSpPr/>
              <p:nvPr/>
            </p:nvSpPr>
            <p:spPr>
              <a:xfrm>
                <a:off x="243840" y="4473116"/>
                <a:ext cx="1123804" cy="388446"/>
              </a:xfrm>
              <a:custGeom>
                <a:avLst/>
                <a:gdLst>
                  <a:gd name="connsiteX0" fmla="*/ 0 w 8762712"/>
                  <a:gd name="connsiteY0" fmla="*/ 701053 h 1432575"/>
                  <a:gd name="connsiteX1" fmla="*/ 731520 w 8762712"/>
                  <a:gd name="connsiteY1" fmla="*/ 13 h 1432575"/>
                  <a:gd name="connsiteX2" fmla="*/ 1447800 w 8762712"/>
                  <a:gd name="connsiteY2" fmla="*/ 716293 h 1432575"/>
                  <a:gd name="connsiteX3" fmla="*/ 2171700 w 8762712"/>
                  <a:gd name="connsiteY3" fmla="*/ 1432573 h 1432575"/>
                  <a:gd name="connsiteX4" fmla="*/ 2887980 w 8762712"/>
                  <a:gd name="connsiteY4" fmla="*/ 716293 h 1432575"/>
                  <a:gd name="connsiteX5" fmla="*/ 3604260 w 8762712"/>
                  <a:gd name="connsiteY5" fmla="*/ 13 h 1432575"/>
                  <a:gd name="connsiteX6" fmla="*/ 4328160 w 8762712"/>
                  <a:gd name="connsiteY6" fmla="*/ 708673 h 1432575"/>
                  <a:gd name="connsiteX7" fmla="*/ 5044440 w 8762712"/>
                  <a:gd name="connsiteY7" fmla="*/ 1432573 h 1432575"/>
                  <a:gd name="connsiteX8" fmla="*/ 5768340 w 8762712"/>
                  <a:gd name="connsiteY8" fmla="*/ 716293 h 1432575"/>
                  <a:gd name="connsiteX9" fmla="*/ 6484620 w 8762712"/>
                  <a:gd name="connsiteY9" fmla="*/ 13 h 1432575"/>
                  <a:gd name="connsiteX10" fmla="*/ 7200900 w 8762712"/>
                  <a:gd name="connsiteY10" fmla="*/ 708673 h 1432575"/>
                  <a:gd name="connsiteX11" fmla="*/ 7917180 w 8762712"/>
                  <a:gd name="connsiteY11" fmla="*/ 1432573 h 1432575"/>
                  <a:gd name="connsiteX12" fmla="*/ 8641080 w 8762712"/>
                  <a:gd name="connsiteY12" fmla="*/ 716293 h 1432575"/>
                  <a:gd name="connsiteX13" fmla="*/ 8755380 w 8762712"/>
                  <a:gd name="connsiteY13" fmla="*/ 441973 h 1432575"/>
                  <a:gd name="connsiteX0" fmla="*/ 0 w 8641080"/>
                  <a:gd name="connsiteY0" fmla="*/ 701053 h 1432575"/>
                  <a:gd name="connsiteX1" fmla="*/ 731520 w 8641080"/>
                  <a:gd name="connsiteY1" fmla="*/ 13 h 1432575"/>
                  <a:gd name="connsiteX2" fmla="*/ 1447800 w 8641080"/>
                  <a:gd name="connsiteY2" fmla="*/ 716293 h 1432575"/>
                  <a:gd name="connsiteX3" fmla="*/ 2171700 w 8641080"/>
                  <a:gd name="connsiteY3" fmla="*/ 1432573 h 1432575"/>
                  <a:gd name="connsiteX4" fmla="*/ 2887980 w 8641080"/>
                  <a:gd name="connsiteY4" fmla="*/ 716293 h 1432575"/>
                  <a:gd name="connsiteX5" fmla="*/ 3604260 w 8641080"/>
                  <a:gd name="connsiteY5" fmla="*/ 13 h 1432575"/>
                  <a:gd name="connsiteX6" fmla="*/ 4328160 w 8641080"/>
                  <a:gd name="connsiteY6" fmla="*/ 708673 h 1432575"/>
                  <a:gd name="connsiteX7" fmla="*/ 5044440 w 8641080"/>
                  <a:gd name="connsiteY7" fmla="*/ 1432573 h 1432575"/>
                  <a:gd name="connsiteX8" fmla="*/ 5768340 w 8641080"/>
                  <a:gd name="connsiteY8" fmla="*/ 716293 h 1432575"/>
                  <a:gd name="connsiteX9" fmla="*/ 6484620 w 8641080"/>
                  <a:gd name="connsiteY9" fmla="*/ 13 h 1432575"/>
                  <a:gd name="connsiteX10" fmla="*/ 7200900 w 8641080"/>
                  <a:gd name="connsiteY10" fmla="*/ 708673 h 1432575"/>
                  <a:gd name="connsiteX11" fmla="*/ 7917180 w 8641080"/>
                  <a:gd name="connsiteY11" fmla="*/ 1432573 h 1432575"/>
                  <a:gd name="connsiteX12" fmla="*/ 8641080 w 8641080"/>
                  <a:gd name="connsiteY12" fmla="*/ 716293 h 1432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641080" h="1432575">
                    <a:moveTo>
                      <a:pt x="0" y="701053"/>
                    </a:moveTo>
                    <a:cubicBezTo>
                      <a:pt x="245110" y="349263"/>
                      <a:pt x="490220" y="-2527"/>
                      <a:pt x="731520" y="13"/>
                    </a:cubicBezTo>
                    <a:cubicBezTo>
                      <a:pt x="972820" y="2553"/>
                      <a:pt x="1447800" y="716293"/>
                      <a:pt x="1447800" y="716293"/>
                    </a:cubicBezTo>
                    <a:cubicBezTo>
                      <a:pt x="1687830" y="955053"/>
                      <a:pt x="1931670" y="1432573"/>
                      <a:pt x="2171700" y="1432573"/>
                    </a:cubicBezTo>
                    <a:cubicBezTo>
                      <a:pt x="2411730" y="1432573"/>
                      <a:pt x="2887980" y="716293"/>
                      <a:pt x="2887980" y="716293"/>
                    </a:cubicBezTo>
                    <a:cubicBezTo>
                      <a:pt x="3126740" y="477533"/>
                      <a:pt x="3364230" y="1283"/>
                      <a:pt x="3604260" y="13"/>
                    </a:cubicBezTo>
                    <a:cubicBezTo>
                      <a:pt x="3844290" y="-1257"/>
                      <a:pt x="4088130" y="469913"/>
                      <a:pt x="4328160" y="708673"/>
                    </a:cubicBezTo>
                    <a:cubicBezTo>
                      <a:pt x="4568190" y="947433"/>
                      <a:pt x="4804410" y="1431303"/>
                      <a:pt x="5044440" y="1432573"/>
                    </a:cubicBezTo>
                    <a:cubicBezTo>
                      <a:pt x="5284470" y="1433843"/>
                      <a:pt x="5768340" y="716293"/>
                      <a:pt x="5768340" y="716293"/>
                    </a:cubicBezTo>
                    <a:cubicBezTo>
                      <a:pt x="6008370" y="477533"/>
                      <a:pt x="6245860" y="1283"/>
                      <a:pt x="6484620" y="13"/>
                    </a:cubicBezTo>
                    <a:cubicBezTo>
                      <a:pt x="6723380" y="-1257"/>
                      <a:pt x="6962140" y="469913"/>
                      <a:pt x="7200900" y="708673"/>
                    </a:cubicBezTo>
                    <a:cubicBezTo>
                      <a:pt x="7439660" y="947433"/>
                      <a:pt x="7677150" y="1431303"/>
                      <a:pt x="7917180" y="1432573"/>
                    </a:cubicBezTo>
                    <a:cubicBezTo>
                      <a:pt x="8157210" y="1433843"/>
                      <a:pt x="8501380" y="881393"/>
                      <a:pt x="8641080" y="716293"/>
                    </a:cubicBezTo>
                  </a:path>
                </a:pathLst>
              </a:custGeom>
              <a:noFill/>
              <a:ln w="38100">
                <a:solidFill>
                  <a:srgbClr val="FF0000"/>
                </a:solidFill>
                <a:head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6600" b="1" i="0" u="none" strike="noStrike" kern="1200" cap="none" spc="0" normalizeH="0" baseline="0" noProof="0">
                  <a:ln>
                    <a:noFill/>
                  </a:ln>
                  <a:solidFill>
                    <a:srgbClr val="FFFFFF"/>
                  </a:solidFill>
                  <a:effectLst/>
                  <a:uLnTx/>
                  <a:uFillTx/>
                  <a:latin typeface="Arial"/>
                  <a:ea typeface="ＭＳ Ｐゴシック"/>
                  <a:cs typeface="+mn-cs"/>
                </a:endParaRPr>
              </a:p>
            </p:txBody>
          </p:sp>
          <p:sp>
            <p:nvSpPr>
              <p:cNvPr id="86" name="フリーフォーム 85"/>
              <p:cNvSpPr/>
              <p:nvPr/>
            </p:nvSpPr>
            <p:spPr>
              <a:xfrm>
                <a:off x="1367116" y="4473116"/>
                <a:ext cx="1123804" cy="388446"/>
              </a:xfrm>
              <a:custGeom>
                <a:avLst/>
                <a:gdLst>
                  <a:gd name="connsiteX0" fmla="*/ 0 w 8762712"/>
                  <a:gd name="connsiteY0" fmla="*/ 701053 h 1432575"/>
                  <a:gd name="connsiteX1" fmla="*/ 731520 w 8762712"/>
                  <a:gd name="connsiteY1" fmla="*/ 13 h 1432575"/>
                  <a:gd name="connsiteX2" fmla="*/ 1447800 w 8762712"/>
                  <a:gd name="connsiteY2" fmla="*/ 716293 h 1432575"/>
                  <a:gd name="connsiteX3" fmla="*/ 2171700 w 8762712"/>
                  <a:gd name="connsiteY3" fmla="*/ 1432573 h 1432575"/>
                  <a:gd name="connsiteX4" fmla="*/ 2887980 w 8762712"/>
                  <a:gd name="connsiteY4" fmla="*/ 716293 h 1432575"/>
                  <a:gd name="connsiteX5" fmla="*/ 3604260 w 8762712"/>
                  <a:gd name="connsiteY5" fmla="*/ 13 h 1432575"/>
                  <a:gd name="connsiteX6" fmla="*/ 4328160 w 8762712"/>
                  <a:gd name="connsiteY6" fmla="*/ 708673 h 1432575"/>
                  <a:gd name="connsiteX7" fmla="*/ 5044440 w 8762712"/>
                  <a:gd name="connsiteY7" fmla="*/ 1432573 h 1432575"/>
                  <a:gd name="connsiteX8" fmla="*/ 5768340 w 8762712"/>
                  <a:gd name="connsiteY8" fmla="*/ 716293 h 1432575"/>
                  <a:gd name="connsiteX9" fmla="*/ 6484620 w 8762712"/>
                  <a:gd name="connsiteY9" fmla="*/ 13 h 1432575"/>
                  <a:gd name="connsiteX10" fmla="*/ 7200900 w 8762712"/>
                  <a:gd name="connsiteY10" fmla="*/ 708673 h 1432575"/>
                  <a:gd name="connsiteX11" fmla="*/ 7917180 w 8762712"/>
                  <a:gd name="connsiteY11" fmla="*/ 1432573 h 1432575"/>
                  <a:gd name="connsiteX12" fmla="*/ 8641080 w 8762712"/>
                  <a:gd name="connsiteY12" fmla="*/ 716293 h 1432575"/>
                  <a:gd name="connsiteX13" fmla="*/ 8755380 w 8762712"/>
                  <a:gd name="connsiteY13" fmla="*/ 441973 h 1432575"/>
                  <a:gd name="connsiteX0" fmla="*/ 0 w 8641080"/>
                  <a:gd name="connsiteY0" fmla="*/ 701053 h 1432575"/>
                  <a:gd name="connsiteX1" fmla="*/ 731520 w 8641080"/>
                  <a:gd name="connsiteY1" fmla="*/ 13 h 1432575"/>
                  <a:gd name="connsiteX2" fmla="*/ 1447800 w 8641080"/>
                  <a:gd name="connsiteY2" fmla="*/ 716293 h 1432575"/>
                  <a:gd name="connsiteX3" fmla="*/ 2171700 w 8641080"/>
                  <a:gd name="connsiteY3" fmla="*/ 1432573 h 1432575"/>
                  <a:gd name="connsiteX4" fmla="*/ 2887980 w 8641080"/>
                  <a:gd name="connsiteY4" fmla="*/ 716293 h 1432575"/>
                  <a:gd name="connsiteX5" fmla="*/ 3604260 w 8641080"/>
                  <a:gd name="connsiteY5" fmla="*/ 13 h 1432575"/>
                  <a:gd name="connsiteX6" fmla="*/ 4328160 w 8641080"/>
                  <a:gd name="connsiteY6" fmla="*/ 708673 h 1432575"/>
                  <a:gd name="connsiteX7" fmla="*/ 5044440 w 8641080"/>
                  <a:gd name="connsiteY7" fmla="*/ 1432573 h 1432575"/>
                  <a:gd name="connsiteX8" fmla="*/ 5768340 w 8641080"/>
                  <a:gd name="connsiteY8" fmla="*/ 716293 h 1432575"/>
                  <a:gd name="connsiteX9" fmla="*/ 6484620 w 8641080"/>
                  <a:gd name="connsiteY9" fmla="*/ 13 h 1432575"/>
                  <a:gd name="connsiteX10" fmla="*/ 7200900 w 8641080"/>
                  <a:gd name="connsiteY10" fmla="*/ 708673 h 1432575"/>
                  <a:gd name="connsiteX11" fmla="*/ 7917180 w 8641080"/>
                  <a:gd name="connsiteY11" fmla="*/ 1432573 h 1432575"/>
                  <a:gd name="connsiteX12" fmla="*/ 8641080 w 8641080"/>
                  <a:gd name="connsiteY12" fmla="*/ 716293 h 1432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641080" h="1432575">
                    <a:moveTo>
                      <a:pt x="0" y="701053"/>
                    </a:moveTo>
                    <a:cubicBezTo>
                      <a:pt x="245110" y="349263"/>
                      <a:pt x="490220" y="-2527"/>
                      <a:pt x="731520" y="13"/>
                    </a:cubicBezTo>
                    <a:cubicBezTo>
                      <a:pt x="972820" y="2553"/>
                      <a:pt x="1447800" y="716293"/>
                      <a:pt x="1447800" y="716293"/>
                    </a:cubicBezTo>
                    <a:cubicBezTo>
                      <a:pt x="1687830" y="955053"/>
                      <a:pt x="1931670" y="1432573"/>
                      <a:pt x="2171700" y="1432573"/>
                    </a:cubicBezTo>
                    <a:cubicBezTo>
                      <a:pt x="2411730" y="1432573"/>
                      <a:pt x="2887980" y="716293"/>
                      <a:pt x="2887980" y="716293"/>
                    </a:cubicBezTo>
                    <a:cubicBezTo>
                      <a:pt x="3126740" y="477533"/>
                      <a:pt x="3364230" y="1283"/>
                      <a:pt x="3604260" y="13"/>
                    </a:cubicBezTo>
                    <a:cubicBezTo>
                      <a:pt x="3844290" y="-1257"/>
                      <a:pt x="4088130" y="469913"/>
                      <a:pt x="4328160" y="708673"/>
                    </a:cubicBezTo>
                    <a:cubicBezTo>
                      <a:pt x="4568190" y="947433"/>
                      <a:pt x="4804410" y="1431303"/>
                      <a:pt x="5044440" y="1432573"/>
                    </a:cubicBezTo>
                    <a:cubicBezTo>
                      <a:pt x="5284470" y="1433843"/>
                      <a:pt x="5768340" y="716293"/>
                      <a:pt x="5768340" y="716293"/>
                    </a:cubicBezTo>
                    <a:cubicBezTo>
                      <a:pt x="6008370" y="477533"/>
                      <a:pt x="6245860" y="1283"/>
                      <a:pt x="6484620" y="13"/>
                    </a:cubicBezTo>
                    <a:cubicBezTo>
                      <a:pt x="6723380" y="-1257"/>
                      <a:pt x="6962140" y="469913"/>
                      <a:pt x="7200900" y="708673"/>
                    </a:cubicBezTo>
                    <a:cubicBezTo>
                      <a:pt x="7439660" y="947433"/>
                      <a:pt x="7677150" y="1431303"/>
                      <a:pt x="7917180" y="1432573"/>
                    </a:cubicBezTo>
                    <a:cubicBezTo>
                      <a:pt x="8157210" y="1433843"/>
                      <a:pt x="8501380" y="881393"/>
                      <a:pt x="8641080" y="716293"/>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6600" b="1" i="0" u="none" strike="noStrike" kern="1200" cap="none" spc="0" normalizeH="0" baseline="0" noProof="0">
                  <a:ln>
                    <a:noFill/>
                  </a:ln>
                  <a:solidFill>
                    <a:srgbClr val="FFFFFF"/>
                  </a:solidFill>
                  <a:effectLst/>
                  <a:uLnTx/>
                  <a:uFillTx/>
                  <a:latin typeface="Arial"/>
                  <a:ea typeface="ＭＳ Ｐゴシック"/>
                  <a:cs typeface="+mn-cs"/>
                </a:endParaRPr>
              </a:p>
            </p:txBody>
          </p:sp>
          <p:sp>
            <p:nvSpPr>
              <p:cNvPr id="87" name="フリーフォーム 86"/>
              <p:cNvSpPr/>
              <p:nvPr/>
            </p:nvSpPr>
            <p:spPr>
              <a:xfrm>
                <a:off x="2485808" y="4497484"/>
                <a:ext cx="1123804" cy="388446"/>
              </a:xfrm>
              <a:custGeom>
                <a:avLst/>
                <a:gdLst>
                  <a:gd name="connsiteX0" fmla="*/ 0 w 8762712"/>
                  <a:gd name="connsiteY0" fmla="*/ 701053 h 1432575"/>
                  <a:gd name="connsiteX1" fmla="*/ 731520 w 8762712"/>
                  <a:gd name="connsiteY1" fmla="*/ 13 h 1432575"/>
                  <a:gd name="connsiteX2" fmla="*/ 1447800 w 8762712"/>
                  <a:gd name="connsiteY2" fmla="*/ 716293 h 1432575"/>
                  <a:gd name="connsiteX3" fmla="*/ 2171700 w 8762712"/>
                  <a:gd name="connsiteY3" fmla="*/ 1432573 h 1432575"/>
                  <a:gd name="connsiteX4" fmla="*/ 2887980 w 8762712"/>
                  <a:gd name="connsiteY4" fmla="*/ 716293 h 1432575"/>
                  <a:gd name="connsiteX5" fmla="*/ 3604260 w 8762712"/>
                  <a:gd name="connsiteY5" fmla="*/ 13 h 1432575"/>
                  <a:gd name="connsiteX6" fmla="*/ 4328160 w 8762712"/>
                  <a:gd name="connsiteY6" fmla="*/ 708673 h 1432575"/>
                  <a:gd name="connsiteX7" fmla="*/ 5044440 w 8762712"/>
                  <a:gd name="connsiteY7" fmla="*/ 1432573 h 1432575"/>
                  <a:gd name="connsiteX8" fmla="*/ 5768340 w 8762712"/>
                  <a:gd name="connsiteY8" fmla="*/ 716293 h 1432575"/>
                  <a:gd name="connsiteX9" fmla="*/ 6484620 w 8762712"/>
                  <a:gd name="connsiteY9" fmla="*/ 13 h 1432575"/>
                  <a:gd name="connsiteX10" fmla="*/ 7200900 w 8762712"/>
                  <a:gd name="connsiteY10" fmla="*/ 708673 h 1432575"/>
                  <a:gd name="connsiteX11" fmla="*/ 7917180 w 8762712"/>
                  <a:gd name="connsiteY11" fmla="*/ 1432573 h 1432575"/>
                  <a:gd name="connsiteX12" fmla="*/ 8641080 w 8762712"/>
                  <a:gd name="connsiteY12" fmla="*/ 716293 h 1432575"/>
                  <a:gd name="connsiteX13" fmla="*/ 8755380 w 8762712"/>
                  <a:gd name="connsiteY13" fmla="*/ 441973 h 1432575"/>
                  <a:gd name="connsiteX0" fmla="*/ 0 w 8641080"/>
                  <a:gd name="connsiteY0" fmla="*/ 701053 h 1432575"/>
                  <a:gd name="connsiteX1" fmla="*/ 731520 w 8641080"/>
                  <a:gd name="connsiteY1" fmla="*/ 13 h 1432575"/>
                  <a:gd name="connsiteX2" fmla="*/ 1447800 w 8641080"/>
                  <a:gd name="connsiteY2" fmla="*/ 716293 h 1432575"/>
                  <a:gd name="connsiteX3" fmla="*/ 2171700 w 8641080"/>
                  <a:gd name="connsiteY3" fmla="*/ 1432573 h 1432575"/>
                  <a:gd name="connsiteX4" fmla="*/ 2887980 w 8641080"/>
                  <a:gd name="connsiteY4" fmla="*/ 716293 h 1432575"/>
                  <a:gd name="connsiteX5" fmla="*/ 3604260 w 8641080"/>
                  <a:gd name="connsiteY5" fmla="*/ 13 h 1432575"/>
                  <a:gd name="connsiteX6" fmla="*/ 4328160 w 8641080"/>
                  <a:gd name="connsiteY6" fmla="*/ 708673 h 1432575"/>
                  <a:gd name="connsiteX7" fmla="*/ 5044440 w 8641080"/>
                  <a:gd name="connsiteY7" fmla="*/ 1432573 h 1432575"/>
                  <a:gd name="connsiteX8" fmla="*/ 5768340 w 8641080"/>
                  <a:gd name="connsiteY8" fmla="*/ 716293 h 1432575"/>
                  <a:gd name="connsiteX9" fmla="*/ 6484620 w 8641080"/>
                  <a:gd name="connsiteY9" fmla="*/ 13 h 1432575"/>
                  <a:gd name="connsiteX10" fmla="*/ 7200900 w 8641080"/>
                  <a:gd name="connsiteY10" fmla="*/ 708673 h 1432575"/>
                  <a:gd name="connsiteX11" fmla="*/ 7917180 w 8641080"/>
                  <a:gd name="connsiteY11" fmla="*/ 1432573 h 1432575"/>
                  <a:gd name="connsiteX12" fmla="*/ 8641080 w 8641080"/>
                  <a:gd name="connsiteY12" fmla="*/ 716293 h 1432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641080" h="1432575">
                    <a:moveTo>
                      <a:pt x="0" y="701053"/>
                    </a:moveTo>
                    <a:cubicBezTo>
                      <a:pt x="245110" y="349263"/>
                      <a:pt x="490220" y="-2527"/>
                      <a:pt x="731520" y="13"/>
                    </a:cubicBezTo>
                    <a:cubicBezTo>
                      <a:pt x="972820" y="2553"/>
                      <a:pt x="1447800" y="716293"/>
                      <a:pt x="1447800" y="716293"/>
                    </a:cubicBezTo>
                    <a:cubicBezTo>
                      <a:pt x="1687830" y="955053"/>
                      <a:pt x="1931670" y="1432573"/>
                      <a:pt x="2171700" y="1432573"/>
                    </a:cubicBezTo>
                    <a:cubicBezTo>
                      <a:pt x="2411730" y="1432573"/>
                      <a:pt x="2887980" y="716293"/>
                      <a:pt x="2887980" y="716293"/>
                    </a:cubicBezTo>
                    <a:cubicBezTo>
                      <a:pt x="3126740" y="477533"/>
                      <a:pt x="3364230" y="1283"/>
                      <a:pt x="3604260" y="13"/>
                    </a:cubicBezTo>
                    <a:cubicBezTo>
                      <a:pt x="3844290" y="-1257"/>
                      <a:pt x="4088130" y="469913"/>
                      <a:pt x="4328160" y="708673"/>
                    </a:cubicBezTo>
                    <a:cubicBezTo>
                      <a:pt x="4568190" y="947433"/>
                      <a:pt x="4804410" y="1431303"/>
                      <a:pt x="5044440" y="1432573"/>
                    </a:cubicBezTo>
                    <a:cubicBezTo>
                      <a:pt x="5284470" y="1433843"/>
                      <a:pt x="5768340" y="716293"/>
                      <a:pt x="5768340" y="716293"/>
                    </a:cubicBezTo>
                    <a:cubicBezTo>
                      <a:pt x="6008370" y="477533"/>
                      <a:pt x="6245860" y="1283"/>
                      <a:pt x="6484620" y="13"/>
                    </a:cubicBezTo>
                    <a:cubicBezTo>
                      <a:pt x="6723380" y="-1257"/>
                      <a:pt x="6962140" y="469913"/>
                      <a:pt x="7200900" y="708673"/>
                    </a:cubicBezTo>
                    <a:cubicBezTo>
                      <a:pt x="7439660" y="947433"/>
                      <a:pt x="7677150" y="1431303"/>
                      <a:pt x="7917180" y="1432573"/>
                    </a:cubicBezTo>
                    <a:cubicBezTo>
                      <a:pt x="8157210" y="1433843"/>
                      <a:pt x="8501380" y="881393"/>
                      <a:pt x="8641080" y="716293"/>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6600" b="1" i="0" u="none" strike="noStrike" kern="1200" cap="none" spc="0" normalizeH="0" baseline="0" noProof="0">
                  <a:ln>
                    <a:noFill/>
                  </a:ln>
                  <a:solidFill>
                    <a:srgbClr val="FFFFFF"/>
                  </a:solidFill>
                  <a:effectLst/>
                  <a:uLnTx/>
                  <a:uFillTx/>
                  <a:latin typeface="Arial"/>
                  <a:ea typeface="ＭＳ Ｐゴシック"/>
                  <a:cs typeface="+mn-cs"/>
                </a:endParaRPr>
              </a:p>
            </p:txBody>
          </p:sp>
          <p:sp>
            <p:nvSpPr>
              <p:cNvPr id="88" name="フリーフォーム 87"/>
              <p:cNvSpPr/>
              <p:nvPr/>
            </p:nvSpPr>
            <p:spPr>
              <a:xfrm>
                <a:off x="3609612" y="4473116"/>
                <a:ext cx="1123805" cy="388445"/>
              </a:xfrm>
              <a:custGeom>
                <a:avLst/>
                <a:gdLst>
                  <a:gd name="connsiteX0" fmla="*/ 0 w 8762712"/>
                  <a:gd name="connsiteY0" fmla="*/ 701053 h 1432575"/>
                  <a:gd name="connsiteX1" fmla="*/ 731520 w 8762712"/>
                  <a:gd name="connsiteY1" fmla="*/ 13 h 1432575"/>
                  <a:gd name="connsiteX2" fmla="*/ 1447800 w 8762712"/>
                  <a:gd name="connsiteY2" fmla="*/ 716293 h 1432575"/>
                  <a:gd name="connsiteX3" fmla="*/ 2171700 w 8762712"/>
                  <a:gd name="connsiteY3" fmla="*/ 1432573 h 1432575"/>
                  <a:gd name="connsiteX4" fmla="*/ 2887980 w 8762712"/>
                  <a:gd name="connsiteY4" fmla="*/ 716293 h 1432575"/>
                  <a:gd name="connsiteX5" fmla="*/ 3604260 w 8762712"/>
                  <a:gd name="connsiteY5" fmla="*/ 13 h 1432575"/>
                  <a:gd name="connsiteX6" fmla="*/ 4328160 w 8762712"/>
                  <a:gd name="connsiteY6" fmla="*/ 708673 h 1432575"/>
                  <a:gd name="connsiteX7" fmla="*/ 5044440 w 8762712"/>
                  <a:gd name="connsiteY7" fmla="*/ 1432573 h 1432575"/>
                  <a:gd name="connsiteX8" fmla="*/ 5768340 w 8762712"/>
                  <a:gd name="connsiteY8" fmla="*/ 716293 h 1432575"/>
                  <a:gd name="connsiteX9" fmla="*/ 6484620 w 8762712"/>
                  <a:gd name="connsiteY9" fmla="*/ 13 h 1432575"/>
                  <a:gd name="connsiteX10" fmla="*/ 7200900 w 8762712"/>
                  <a:gd name="connsiteY10" fmla="*/ 708673 h 1432575"/>
                  <a:gd name="connsiteX11" fmla="*/ 7917180 w 8762712"/>
                  <a:gd name="connsiteY11" fmla="*/ 1432573 h 1432575"/>
                  <a:gd name="connsiteX12" fmla="*/ 8641080 w 8762712"/>
                  <a:gd name="connsiteY12" fmla="*/ 716293 h 1432575"/>
                  <a:gd name="connsiteX13" fmla="*/ 8755380 w 8762712"/>
                  <a:gd name="connsiteY13" fmla="*/ 441973 h 1432575"/>
                  <a:gd name="connsiteX0" fmla="*/ 0 w 8641080"/>
                  <a:gd name="connsiteY0" fmla="*/ 701053 h 1432575"/>
                  <a:gd name="connsiteX1" fmla="*/ 731520 w 8641080"/>
                  <a:gd name="connsiteY1" fmla="*/ 13 h 1432575"/>
                  <a:gd name="connsiteX2" fmla="*/ 1447800 w 8641080"/>
                  <a:gd name="connsiteY2" fmla="*/ 716293 h 1432575"/>
                  <a:gd name="connsiteX3" fmla="*/ 2171700 w 8641080"/>
                  <a:gd name="connsiteY3" fmla="*/ 1432573 h 1432575"/>
                  <a:gd name="connsiteX4" fmla="*/ 2887980 w 8641080"/>
                  <a:gd name="connsiteY4" fmla="*/ 716293 h 1432575"/>
                  <a:gd name="connsiteX5" fmla="*/ 3604260 w 8641080"/>
                  <a:gd name="connsiteY5" fmla="*/ 13 h 1432575"/>
                  <a:gd name="connsiteX6" fmla="*/ 4328160 w 8641080"/>
                  <a:gd name="connsiteY6" fmla="*/ 708673 h 1432575"/>
                  <a:gd name="connsiteX7" fmla="*/ 5044440 w 8641080"/>
                  <a:gd name="connsiteY7" fmla="*/ 1432573 h 1432575"/>
                  <a:gd name="connsiteX8" fmla="*/ 5768340 w 8641080"/>
                  <a:gd name="connsiteY8" fmla="*/ 716293 h 1432575"/>
                  <a:gd name="connsiteX9" fmla="*/ 6484620 w 8641080"/>
                  <a:gd name="connsiteY9" fmla="*/ 13 h 1432575"/>
                  <a:gd name="connsiteX10" fmla="*/ 7200900 w 8641080"/>
                  <a:gd name="connsiteY10" fmla="*/ 708673 h 1432575"/>
                  <a:gd name="connsiteX11" fmla="*/ 7917180 w 8641080"/>
                  <a:gd name="connsiteY11" fmla="*/ 1432573 h 1432575"/>
                  <a:gd name="connsiteX12" fmla="*/ 8641080 w 8641080"/>
                  <a:gd name="connsiteY12" fmla="*/ 716293 h 1432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641080" h="1432575">
                    <a:moveTo>
                      <a:pt x="0" y="701053"/>
                    </a:moveTo>
                    <a:cubicBezTo>
                      <a:pt x="245110" y="349263"/>
                      <a:pt x="490220" y="-2527"/>
                      <a:pt x="731520" y="13"/>
                    </a:cubicBezTo>
                    <a:cubicBezTo>
                      <a:pt x="972820" y="2553"/>
                      <a:pt x="1447800" y="716293"/>
                      <a:pt x="1447800" y="716293"/>
                    </a:cubicBezTo>
                    <a:cubicBezTo>
                      <a:pt x="1687830" y="955053"/>
                      <a:pt x="1931670" y="1432573"/>
                      <a:pt x="2171700" y="1432573"/>
                    </a:cubicBezTo>
                    <a:cubicBezTo>
                      <a:pt x="2411730" y="1432573"/>
                      <a:pt x="2887980" y="716293"/>
                      <a:pt x="2887980" y="716293"/>
                    </a:cubicBezTo>
                    <a:cubicBezTo>
                      <a:pt x="3126740" y="477533"/>
                      <a:pt x="3364230" y="1283"/>
                      <a:pt x="3604260" y="13"/>
                    </a:cubicBezTo>
                    <a:cubicBezTo>
                      <a:pt x="3844290" y="-1257"/>
                      <a:pt x="4088130" y="469913"/>
                      <a:pt x="4328160" y="708673"/>
                    </a:cubicBezTo>
                    <a:cubicBezTo>
                      <a:pt x="4568190" y="947433"/>
                      <a:pt x="4804410" y="1431303"/>
                      <a:pt x="5044440" y="1432573"/>
                    </a:cubicBezTo>
                    <a:cubicBezTo>
                      <a:pt x="5284470" y="1433843"/>
                      <a:pt x="5768340" y="716293"/>
                      <a:pt x="5768340" y="716293"/>
                    </a:cubicBezTo>
                    <a:cubicBezTo>
                      <a:pt x="6008370" y="477533"/>
                      <a:pt x="6245860" y="1283"/>
                      <a:pt x="6484620" y="13"/>
                    </a:cubicBezTo>
                    <a:cubicBezTo>
                      <a:pt x="6723380" y="-1257"/>
                      <a:pt x="6962140" y="469913"/>
                      <a:pt x="7200900" y="708673"/>
                    </a:cubicBezTo>
                    <a:cubicBezTo>
                      <a:pt x="7439660" y="947433"/>
                      <a:pt x="7677150" y="1431303"/>
                      <a:pt x="7917180" y="1432573"/>
                    </a:cubicBezTo>
                    <a:cubicBezTo>
                      <a:pt x="8157210" y="1433843"/>
                      <a:pt x="8501380" y="881393"/>
                      <a:pt x="8641080" y="716293"/>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6600" b="1" i="0" u="none" strike="noStrike" kern="1200" cap="none" spc="0" normalizeH="0" baseline="0" noProof="0">
                  <a:ln>
                    <a:noFill/>
                  </a:ln>
                  <a:solidFill>
                    <a:srgbClr val="FFFFFF"/>
                  </a:solidFill>
                  <a:effectLst/>
                  <a:uLnTx/>
                  <a:uFillTx/>
                  <a:latin typeface="Arial"/>
                  <a:ea typeface="ＭＳ Ｐゴシック"/>
                  <a:cs typeface="+mn-cs"/>
                </a:endParaRPr>
              </a:p>
            </p:txBody>
          </p:sp>
        </p:grpSp>
        <p:cxnSp>
          <p:nvCxnSpPr>
            <p:cNvPr id="58" name="直線コネクタ 57"/>
            <p:cNvCxnSpPr/>
            <p:nvPr/>
          </p:nvCxnSpPr>
          <p:spPr>
            <a:xfrm rot="16200000">
              <a:off x="2696290" y="1948625"/>
              <a:ext cx="0" cy="978425"/>
            </a:xfrm>
            <a:prstGeom prst="line">
              <a:avLst/>
            </a:prstGeom>
            <a:ln w="38100">
              <a:solidFill>
                <a:srgbClr val="FFA04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9" name="直線コネクタ 58"/>
            <p:cNvCxnSpPr/>
            <p:nvPr/>
          </p:nvCxnSpPr>
          <p:spPr>
            <a:xfrm rot="16200000" flipH="1">
              <a:off x="2469760" y="2194482"/>
              <a:ext cx="470732" cy="502361"/>
            </a:xfrm>
            <a:prstGeom prst="line">
              <a:avLst/>
            </a:prstGeom>
            <a:ln w="38100">
              <a:solidFill>
                <a:srgbClr val="FFA04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0" name="右矢印 59"/>
            <p:cNvSpPr/>
            <p:nvPr/>
          </p:nvSpPr>
          <p:spPr>
            <a:xfrm rot="10800000">
              <a:off x="2582166" y="3844788"/>
              <a:ext cx="883858" cy="220386"/>
            </a:xfrm>
            <a:prstGeom prst="rightArrow">
              <a:avLst>
                <a:gd name="adj1" fmla="val 50000"/>
                <a:gd name="adj2" fmla="val 104142"/>
              </a:avLst>
            </a:prstGeom>
            <a:solidFill>
              <a:srgbClr val="2190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6600" b="1" i="0" u="none" strike="noStrike" kern="1200" cap="none" spc="0" normalizeH="0" baseline="0" noProof="0">
                <a:ln>
                  <a:noFill/>
                </a:ln>
                <a:solidFill>
                  <a:srgbClr val="002060"/>
                </a:solidFill>
                <a:effectLst/>
                <a:uLnTx/>
                <a:uFillTx/>
                <a:latin typeface="Arial"/>
                <a:ea typeface="ＭＳ Ｐゴシック"/>
                <a:cs typeface="+mn-cs"/>
              </a:endParaRPr>
            </a:p>
          </p:txBody>
        </p:sp>
        <p:sp>
          <p:nvSpPr>
            <p:cNvPr id="61" name="テキスト ボックス 60"/>
            <p:cNvSpPr txBox="1"/>
            <p:nvPr/>
          </p:nvSpPr>
          <p:spPr>
            <a:xfrm>
              <a:off x="965399" y="2225287"/>
              <a:ext cx="1615478" cy="369332"/>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1800" b="1" i="0" u="none" strike="noStrike" kern="1200" cap="none" spc="0" normalizeH="0" baseline="0" noProof="0" dirty="0" smtClean="0">
                  <a:ln>
                    <a:noFill/>
                  </a:ln>
                  <a:solidFill>
                    <a:srgbClr val="FF8000"/>
                  </a:solidFill>
                  <a:effectLst/>
                  <a:uLnTx/>
                  <a:uFillTx/>
                  <a:latin typeface="Arial" panose="020B0604020202020204" pitchFamily="34" charset="0"/>
                  <a:ea typeface="ＭＳ Ｐゴシック" pitchFamily="50" charset="-128"/>
                  <a:cs typeface="Arial" panose="020B0604020202020204" pitchFamily="34" charset="0"/>
                </a:rPr>
                <a:t>V-pol</a:t>
              </a:r>
              <a:endParaRPr kumimoji="1" lang="ja-JP" altLang="en-US" sz="1800" b="1" i="0" u="none" strike="noStrike" kern="1200" cap="none" spc="0" normalizeH="0" baseline="0" noProof="0" dirty="0">
                <a:ln>
                  <a:noFill/>
                </a:ln>
                <a:solidFill>
                  <a:srgbClr val="FF8000"/>
                </a:solidFill>
                <a:effectLst/>
                <a:uLnTx/>
                <a:uFillTx/>
                <a:latin typeface="Arial" panose="020B0604020202020204" pitchFamily="34" charset="0"/>
                <a:ea typeface="ＭＳ Ｐゴシック" pitchFamily="50" charset="-128"/>
                <a:cs typeface="Arial" panose="020B0604020202020204" pitchFamily="34" charset="0"/>
              </a:endParaRPr>
            </a:p>
          </p:txBody>
        </p:sp>
        <p:sp>
          <p:nvSpPr>
            <p:cNvPr id="62" name="テキスト ボックス 61"/>
            <p:cNvSpPr txBox="1"/>
            <p:nvPr/>
          </p:nvSpPr>
          <p:spPr>
            <a:xfrm>
              <a:off x="2796930" y="4105771"/>
              <a:ext cx="777145" cy="36933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en-US" altLang="ja-JP" sz="1800" b="1" i="1" u="none" strike="noStrike" kern="1200" cap="none" spc="0" normalizeH="0" baseline="0" noProof="0" dirty="0" err="1" smtClean="0">
                  <a:ln>
                    <a:noFill/>
                  </a:ln>
                  <a:solidFill>
                    <a:srgbClr val="0000CC"/>
                  </a:solidFill>
                  <a:effectLst/>
                  <a:uLnTx/>
                  <a:uFillTx/>
                  <a:latin typeface="Arial" panose="020B0604020202020204" pitchFamily="34" charset="0"/>
                  <a:ea typeface="ＭＳ Ｐゴシック" pitchFamily="50" charset="-128"/>
                  <a:cs typeface="Arial" panose="020B0604020202020204" pitchFamily="34" charset="0"/>
                </a:rPr>
                <a:t>M</a:t>
              </a:r>
              <a:r>
                <a:rPr kumimoji="1" lang="en-US" altLang="ja-JP" sz="1800" b="1" i="0" u="none" strike="noStrike" kern="1200" cap="none" spc="0" normalizeH="0" baseline="-25000" noProof="0" dirty="0" err="1" smtClean="0">
                  <a:ln>
                    <a:noFill/>
                  </a:ln>
                  <a:solidFill>
                    <a:srgbClr val="0000CC"/>
                  </a:solidFill>
                  <a:effectLst/>
                  <a:uLnTx/>
                  <a:uFillTx/>
                  <a:latin typeface="Arial" panose="020B0604020202020204" pitchFamily="34" charset="0"/>
                  <a:ea typeface="ＭＳ Ｐゴシック" pitchFamily="50" charset="-128"/>
                  <a:cs typeface="Arial" panose="020B0604020202020204" pitchFamily="34" charset="0"/>
                </a:rPr>
                <a:t>spin</a:t>
              </a:r>
              <a:endParaRPr kumimoji="1" lang="ja-JP" altLang="en-US" sz="1800" b="1" i="0" u="none" strike="noStrike" kern="1200" cap="none" spc="0" normalizeH="0" baseline="-25000" noProof="0" dirty="0">
                <a:ln>
                  <a:noFill/>
                </a:ln>
                <a:solidFill>
                  <a:srgbClr val="0000CC"/>
                </a:solidFill>
                <a:effectLst/>
                <a:uLnTx/>
                <a:uFillTx/>
                <a:latin typeface="Arial" panose="020B0604020202020204" pitchFamily="34" charset="0"/>
                <a:ea typeface="ＭＳ Ｐゴシック" pitchFamily="50" charset="-128"/>
                <a:cs typeface="Arial" panose="020B0604020202020204" pitchFamily="34" charset="0"/>
              </a:endParaRPr>
            </a:p>
          </p:txBody>
        </p:sp>
        <p:sp>
          <p:nvSpPr>
            <p:cNvPr id="63" name="右矢印 62"/>
            <p:cNvSpPr/>
            <p:nvPr/>
          </p:nvSpPr>
          <p:spPr>
            <a:xfrm rot="10800000">
              <a:off x="2592941" y="4558378"/>
              <a:ext cx="911097" cy="303170"/>
            </a:xfrm>
            <a:prstGeom prst="rightArrow">
              <a:avLst/>
            </a:prstGeom>
            <a:solidFill>
              <a:srgbClr val="0000FF">
                <a:alpha val="20000"/>
              </a:srgbClr>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6600" b="1" i="0" u="none" strike="noStrike" kern="1200" cap="none" spc="0" normalizeH="0" baseline="0" noProof="0">
                <a:ln>
                  <a:noFill/>
                </a:ln>
                <a:solidFill>
                  <a:srgbClr val="FFFFFF"/>
                </a:solidFill>
                <a:effectLst/>
                <a:uLnTx/>
                <a:uFillTx/>
                <a:latin typeface="Arial"/>
                <a:ea typeface="ＭＳ Ｐゴシック"/>
                <a:cs typeface="+mn-cs"/>
              </a:endParaRPr>
            </a:p>
          </p:txBody>
        </p:sp>
        <p:sp>
          <p:nvSpPr>
            <p:cNvPr id="64" name="テキスト ボックス 63"/>
            <p:cNvSpPr txBox="1"/>
            <p:nvPr/>
          </p:nvSpPr>
          <p:spPr>
            <a:xfrm>
              <a:off x="1821791" y="4557892"/>
              <a:ext cx="825580" cy="36933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en-US" altLang="ja-JP" sz="1800" b="1" i="1" u="none" strike="noStrike" kern="1200" cap="none" spc="0" normalizeH="0" baseline="0" noProof="0" dirty="0" smtClean="0">
                  <a:ln>
                    <a:noFill/>
                  </a:ln>
                  <a:solidFill>
                    <a:srgbClr val="0000FF"/>
                  </a:solidFill>
                  <a:effectLst/>
                  <a:uLnTx/>
                  <a:uFillTx/>
                  <a:latin typeface="Arial" panose="020B0604020202020204" pitchFamily="34" charset="0"/>
                  <a:ea typeface="ＭＳ Ｐゴシック" pitchFamily="50" charset="-128"/>
                  <a:cs typeface="Arial" panose="020B0604020202020204" pitchFamily="34" charset="0"/>
                </a:rPr>
                <a:t>H || z</a:t>
              </a:r>
              <a:endParaRPr kumimoji="1" lang="ja-JP" altLang="en-US" sz="1800" b="1" i="1" u="none" strike="noStrike" kern="1200" cap="none" spc="0" normalizeH="0" baseline="0" noProof="0" dirty="0">
                <a:ln>
                  <a:noFill/>
                </a:ln>
                <a:solidFill>
                  <a:srgbClr val="0000FF"/>
                </a:solidFill>
                <a:effectLst/>
                <a:uLnTx/>
                <a:uFillTx/>
                <a:latin typeface="Arial" panose="020B0604020202020204" pitchFamily="34" charset="0"/>
                <a:ea typeface="ＭＳ Ｐゴシック" pitchFamily="50" charset="-128"/>
                <a:cs typeface="Arial" panose="020B0604020202020204" pitchFamily="34" charset="0"/>
              </a:endParaRPr>
            </a:p>
          </p:txBody>
        </p:sp>
        <p:sp>
          <p:nvSpPr>
            <p:cNvPr id="65" name="テキスト ボックス 64"/>
            <p:cNvSpPr txBox="1"/>
            <p:nvPr/>
          </p:nvSpPr>
          <p:spPr>
            <a:xfrm rot="2546501">
              <a:off x="1617527" y="1726832"/>
              <a:ext cx="1038220" cy="369332"/>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1800" b="1" i="0" u="none" strike="noStrike" kern="1200" cap="none" spc="0" normalizeH="0" baseline="0" noProof="0" dirty="0" smtClean="0">
                  <a:ln>
                    <a:noFill/>
                  </a:ln>
                  <a:solidFill>
                    <a:srgbClr val="FF8000"/>
                  </a:solidFill>
                  <a:effectLst/>
                  <a:uLnTx/>
                  <a:uFillTx/>
                  <a:latin typeface="Arial" panose="020B0604020202020204" pitchFamily="34" charset="0"/>
                  <a:ea typeface="ＭＳ Ｐゴシック" pitchFamily="50" charset="-128"/>
                  <a:cs typeface="Arial" panose="020B0604020202020204" pitchFamily="34" charset="0"/>
                </a:rPr>
                <a:t>H-pol</a:t>
              </a:r>
              <a:endParaRPr kumimoji="1" lang="ja-JP" altLang="en-US" sz="1800" b="1" i="0" u="none" strike="noStrike" kern="1200" cap="none" spc="0" normalizeH="0" baseline="0" noProof="0" dirty="0">
                <a:ln>
                  <a:noFill/>
                </a:ln>
                <a:solidFill>
                  <a:srgbClr val="FF8000"/>
                </a:solidFill>
                <a:effectLst/>
                <a:uLnTx/>
                <a:uFillTx/>
                <a:latin typeface="Arial" panose="020B0604020202020204" pitchFamily="34" charset="0"/>
                <a:ea typeface="ＭＳ Ｐゴシック" pitchFamily="50" charset="-128"/>
                <a:cs typeface="Arial" panose="020B0604020202020204" pitchFamily="34" charset="0"/>
              </a:endParaRPr>
            </a:p>
          </p:txBody>
        </p:sp>
        <p:sp>
          <p:nvSpPr>
            <p:cNvPr id="66" name="テキスト ボックス 65"/>
            <p:cNvSpPr txBox="1"/>
            <p:nvPr/>
          </p:nvSpPr>
          <p:spPr>
            <a:xfrm>
              <a:off x="2495926" y="1101508"/>
              <a:ext cx="837107" cy="40011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en-US" altLang="ja-JP" sz="2000" b="1" i="1" u="none" strike="noStrike" kern="1200" cap="none" spc="0" normalizeH="0" baseline="0" noProof="0" dirty="0" err="1" smtClean="0">
                  <a:ln>
                    <a:noFill/>
                  </a:ln>
                  <a:solidFill>
                    <a:srgbClr val="FF0000"/>
                  </a:solidFill>
                  <a:effectLst/>
                  <a:uLnTx/>
                  <a:uFillTx/>
                  <a:latin typeface="Arial" panose="020B0604020202020204" pitchFamily="34" charset="0"/>
                  <a:ea typeface="ＭＳ Ｐゴシック" pitchFamily="50" charset="-128"/>
                  <a:cs typeface="Arial" panose="020B0604020202020204" pitchFamily="34" charset="0"/>
                </a:rPr>
                <a:t>h</a:t>
              </a:r>
              <a:r>
                <a:rPr kumimoji="1" lang="en-US" altLang="ja-JP" sz="2000" b="1" i="1" u="none" strike="noStrike" kern="1200" cap="none" spc="0" normalizeH="0" baseline="0" noProof="0" dirty="0" err="1" smtClean="0">
                  <a:ln>
                    <a:noFill/>
                  </a:ln>
                  <a:solidFill>
                    <a:srgbClr val="FF0000"/>
                  </a:solidFill>
                  <a:effectLst/>
                  <a:uLnTx/>
                  <a:uFillTx/>
                  <a:latin typeface="Symbol" panose="05050102010706020507" pitchFamily="18" charset="2"/>
                  <a:ea typeface="ＭＳ Ｐゴシック" pitchFamily="50" charset="-128"/>
                  <a:cs typeface="Arial" panose="020B0604020202020204" pitchFamily="34" charset="0"/>
                </a:rPr>
                <a:t>n</a:t>
              </a:r>
              <a:endParaRPr kumimoji="1" lang="ja-JP" altLang="en-US" sz="2000" b="1" i="1" u="none" strike="noStrike" kern="1200" cap="none" spc="0" normalizeH="0" baseline="0" noProof="0" dirty="0">
                <a:ln>
                  <a:noFill/>
                </a:ln>
                <a:solidFill>
                  <a:srgbClr val="FF0000"/>
                </a:solidFill>
                <a:effectLst/>
                <a:uLnTx/>
                <a:uFillTx/>
                <a:latin typeface="Symbol" panose="05050102010706020507" pitchFamily="18" charset="2"/>
                <a:ea typeface="ＭＳ Ｐゴシック" pitchFamily="50" charset="-128"/>
                <a:cs typeface="Arial" panose="020B0604020202020204" pitchFamily="34" charset="0"/>
              </a:endParaRPr>
            </a:p>
          </p:txBody>
        </p:sp>
        <p:grpSp>
          <p:nvGrpSpPr>
            <p:cNvPr id="76" name="グループ化 75"/>
            <p:cNvGrpSpPr/>
            <p:nvPr/>
          </p:nvGrpSpPr>
          <p:grpSpPr>
            <a:xfrm rot="16200000">
              <a:off x="3957432" y="3487880"/>
              <a:ext cx="1359406" cy="1423318"/>
              <a:chOff x="-2312635" y="3551854"/>
              <a:chExt cx="1870409" cy="1958348"/>
            </a:xfrm>
          </p:grpSpPr>
          <p:cxnSp>
            <p:nvCxnSpPr>
              <p:cNvPr id="77" name="直線矢印コネクタ 76"/>
              <p:cNvCxnSpPr/>
              <p:nvPr/>
            </p:nvCxnSpPr>
            <p:spPr>
              <a:xfrm>
                <a:off x="-1588795" y="4658528"/>
                <a:ext cx="663891" cy="0"/>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80" name="直線矢印コネクタ 79"/>
              <p:cNvCxnSpPr/>
              <p:nvPr/>
            </p:nvCxnSpPr>
            <p:spPr>
              <a:xfrm rot="16200000">
                <a:off x="-1915860" y="4277228"/>
                <a:ext cx="663891" cy="0"/>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81" name="直線矢印コネクタ 80"/>
              <p:cNvCxnSpPr/>
              <p:nvPr/>
            </p:nvCxnSpPr>
            <p:spPr>
              <a:xfrm flipH="1">
                <a:off x="-2016622" y="4635294"/>
                <a:ext cx="451831" cy="522406"/>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82" name="テキスト ボックス 81"/>
              <p:cNvSpPr txBox="1"/>
              <p:nvPr/>
            </p:nvSpPr>
            <p:spPr>
              <a:xfrm rot="5400000">
                <a:off x="-920174" y="4428452"/>
                <a:ext cx="490080" cy="465817"/>
              </a:xfrm>
              <a:prstGeom prst="rect">
                <a:avLst/>
              </a:prstGeom>
              <a:noFill/>
              <a:ln w="19050">
                <a:noFill/>
              </a:ln>
            </p:spPr>
            <p:txBody>
              <a:bodyPr wrap="none" rtlCol="0">
                <a:spAutoFit/>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en-US" altLang="ja-JP" sz="1600" b="1" i="1" u="none" strike="noStrike" kern="1200" cap="none" spc="0" normalizeH="0" baseline="0" noProof="0" dirty="0" smtClean="0">
                    <a:ln>
                      <a:noFill/>
                    </a:ln>
                    <a:solidFill>
                      <a:srgbClr val="000000"/>
                    </a:solidFill>
                    <a:effectLst/>
                    <a:uLnTx/>
                    <a:uFillTx/>
                    <a:latin typeface="Arial" panose="020B0604020202020204" pitchFamily="34" charset="0"/>
                    <a:ea typeface="ＭＳ Ｐゴシック" pitchFamily="50" charset="-128"/>
                    <a:cs typeface="Arial" panose="020B0604020202020204" pitchFamily="34" charset="0"/>
                  </a:rPr>
                  <a:t>y</a:t>
                </a:r>
                <a:r>
                  <a:rPr kumimoji="1" lang="en-US" altLang="ja-JP" sz="1600" b="1" i="0" u="none" strike="noStrike" kern="1200" cap="none" spc="0" normalizeH="0" baseline="0" noProof="0" dirty="0" smtClean="0">
                    <a:ln>
                      <a:noFill/>
                    </a:ln>
                    <a:solidFill>
                      <a:srgbClr val="000000"/>
                    </a:solidFill>
                    <a:effectLst/>
                    <a:uLnTx/>
                    <a:uFillTx/>
                    <a:latin typeface="Arial" panose="020B0604020202020204" pitchFamily="34" charset="0"/>
                    <a:ea typeface="ＭＳ Ｐゴシック" pitchFamily="50" charset="-128"/>
                    <a:cs typeface="Arial" panose="020B0604020202020204" pitchFamily="34" charset="0"/>
                  </a:rPr>
                  <a:t> </a:t>
                </a:r>
                <a:endParaRPr kumimoji="1" lang="ja-JP" altLang="en-US" sz="16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itchFamily="50" charset="-128"/>
                  <a:cs typeface="Arial" panose="020B0604020202020204" pitchFamily="34" charset="0"/>
                </a:endParaRPr>
              </a:p>
            </p:txBody>
          </p:sp>
          <p:sp>
            <p:nvSpPr>
              <p:cNvPr id="83" name="テキスト ボックス 82"/>
              <p:cNvSpPr txBox="1"/>
              <p:nvPr/>
            </p:nvSpPr>
            <p:spPr>
              <a:xfrm rot="5400000">
                <a:off x="-1795118" y="3556265"/>
                <a:ext cx="474640" cy="465817"/>
              </a:xfrm>
              <a:prstGeom prst="rect">
                <a:avLst/>
              </a:prstGeom>
              <a:noFill/>
              <a:ln w="19050">
                <a:noFill/>
              </a:ln>
            </p:spPr>
            <p:txBody>
              <a:bodyPr wrap="none" rtlCol="0">
                <a:spAutoFit/>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en-US" altLang="ja-JP" sz="1600" b="1" i="1" u="none" strike="noStrike" kern="1200" cap="none" spc="0" normalizeH="0" baseline="0" noProof="0" dirty="0" smtClean="0">
                    <a:ln>
                      <a:noFill/>
                    </a:ln>
                    <a:solidFill>
                      <a:srgbClr val="000000"/>
                    </a:solidFill>
                    <a:effectLst/>
                    <a:uLnTx/>
                    <a:uFillTx/>
                    <a:latin typeface="Arial" panose="020B0604020202020204" pitchFamily="34" charset="0"/>
                    <a:ea typeface="ＭＳ Ｐゴシック" pitchFamily="50" charset="-128"/>
                    <a:cs typeface="Arial" panose="020B0604020202020204" pitchFamily="34" charset="0"/>
                  </a:rPr>
                  <a:t>z</a:t>
                </a:r>
                <a:r>
                  <a:rPr kumimoji="1" lang="en-US" altLang="ja-JP" sz="1600" b="1" i="0" u="none" strike="noStrike" kern="1200" cap="none" spc="0" normalizeH="0" baseline="0" noProof="0" dirty="0" smtClean="0">
                    <a:ln>
                      <a:noFill/>
                    </a:ln>
                    <a:solidFill>
                      <a:srgbClr val="000000"/>
                    </a:solidFill>
                    <a:effectLst/>
                    <a:uLnTx/>
                    <a:uFillTx/>
                    <a:latin typeface="Arial" panose="020B0604020202020204" pitchFamily="34" charset="0"/>
                    <a:ea typeface="ＭＳ Ｐゴシック" pitchFamily="50" charset="-128"/>
                    <a:cs typeface="Arial" panose="020B0604020202020204" pitchFamily="34" charset="0"/>
                  </a:rPr>
                  <a:t> </a:t>
                </a:r>
                <a:endParaRPr kumimoji="1" lang="ja-JP" altLang="en-US" sz="16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itchFamily="50" charset="-128"/>
                  <a:cs typeface="Arial" panose="020B0604020202020204" pitchFamily="34" charset="0"/>
                </a:endParaRPr>
              </a:p>
            </p:txBody>
          </p:sp>
          <p:sp>
            <p:nvSpPr>
              <p:cNvPr id="84" name="テキスト ボックス 83"/>
              <p:cNvSpPr txBox="1"/>
              <p:nvPr/>
            </p:nvSpPr>
            <p:spPr>
              <a:xfrm rot="5400000">
                <a:off x="-2285066" y="5071953"/>
                <a:ext cx="410680" cy="465817"/>
              </a:xfrm>
              <a:prstGeom prst="rect">
                <a:avLst/>
              </a:prstGeom>
              <a:noFill/>
              <a:ln w="19050">
                <a:noFill/>
              </a:ln>
            </p:spPr>
            <p:txBody>
              <a:bodyPr wrap="none" rtlCol="0">
                <a:spAutoFit/>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en-US" altLang="ja-JP" sz="1600" b="1" i="1" u="none" strike="noStrike" kern="1200" cap="none" spc="0" normalizeH="0" baseline="0" noProof="0" dirty="0" smtClean="0">
                    <a:ln>
                      <a:noFill/>
                    </a:ln>
                    <a:solidFill>
                      <a:srgbClr val="000000"/>
                    </a:solidFill>
                    <a:effectLst/>
                    <a:uLnTx/>
                    <a:uFillTx/>
                    <a:latin typeface="Arial" panose="020B0604020202020204" pitchFamily="34" charset="0"/>
                    <a:ea typeface="ＭＳ Ｐゴシック" pitchFamily="50" charset="-128"/>
                    <a:cs typeface="Arial" panose="020B0604020202020204" pitchFamily="34" charset="0"/>
                  </a:rPr>
                  <a:t>x</a:t>
                </a:r>
                <a:endParaRPr kumimoji="1" lang="ja-JP" altLang="en-US" sz="16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itchFamily="50" charset="-128"/>
                  <a:cs typeface="Arial" panose="020B0604020202020204" pitchFamily="34" charset="0"/>
                </a:endParaRPr>
              </a:p>
            </p:txBody>
          </p:sp>
        </p:grpSp>
      </p:grpSp>
      <p:pic>
        <p:nvPicPr>
          <p:cNvPr id="90" name="図 89"/>
          <p:cNvPicPr>
            <a:picLocks noChangeAspect="1"/>
          </p:cNvPicPr>
          <p:nvPr/>
        </p:nvPicPr>
        <p:blipFill>
          <a:blip r:embed="rId3"/>
          <a:stretch>
            <a:fillRect/>
          </a:stretch>
        </p:blipFill>
        <p:spPr>
          <a:xfrm rot="16200000">
            <a:off x="3484528" y="4160333"/>
            <a:ext cx="761168" cy="565995"/>
          </a:xfrm>
          <a:prstGeom prst="rect">
            <a:avLst/>
          </a:prstGeom>
        </p:spPr>
      </p:pic>
      <p:pic>
        <p:nvPicPr>
          <p:cNvPr id="91" name="図 90"/>
          <p:cNvPicPr>
            <a:picLocks noChangeAspect="1"/>
          </p:cNvPicPr>
          <p:nvPr/>
        </p:nvPicPr>
        <p:blipFill>
          <a:blip r:embed="rId4"/>
          <a:stretch>
            <a:fillRect/>
          </a:stretch>
        </p:blipFill>
        <p:spPr>
          <a:xfrm rot="16200000">
            <a:off x="3170580" y="3600573"/>
            <a:ext cx="457013" cy="650570"/>
          </a:xfrm>
          <a:prstGeom prst="rect">
            <a:avLst/>
          </a:prstGeom>
        </p:spPr>
      </p:pic>
      <p:sp>
        <p:nvSpPr>
          <p:cNvPr id="92" name="右矢印 91"/>
          <p:cNvSpPr/>
          <p:nvPr/>
        </p:nvSpPr>
        <p:spPr>
          <a:xfrm flipH="1">
            <a:off x="3571657" y="4383113"/>
            <a:ext cx="568989" cy="130680"/>
          </a:xfrm>
          <a:prstGeom prst="rightArrow">
            <a:avLst>
              <a:gd name="adj1" fmla="val 50000"/>
              <a:gd name="adj2" fmla="val 136116"/>
            </a:avLst>
          </a:prstGeom>
          <a:solidFill>
            <a:srgbClr val="2190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1600" b="0" i="0" u="none" strike="noStrike" kern="1200" cap="none" spc="0" normalizeH="0" baseline="0" noProof="0">
              <a:ln>
                <a:noFill/>
              </a:ln>
              <a:solidFill>
                <a:srgbClr val="002060"/>
              </a:solidFill>
              <a:effectLst/>
              <a:uLnTx/>
              <a:uFillTx/>
              <a:latin typeface="Times New Roman"/>
              <a:ea typeface="ＭＳ Ｐゴシック"/>
              <a:cs typeface="+mn-cs"/>
            </a:endParaRPr>
          </a:p>
        </p:txBody>
      </p:sp>
      <p:sp>
        <p:nvSpPr>
          <p:cNvPr id="93" name="右矢印 92"/>
          <p:cNvSpPr/>
          <p:nvPr/>
        </p:nvSpPr>
        <p:spPr>
          <a:xfrm flipH="1">
            <a:off x="3092414" y="3866390"/>
            <a:ext cx="568989" cy="130680"/>
          </a:xfrm>
          <a:prstGeom prst="rightArrow">
            <a:avLst>
              <a:gd name="adj1" fmla="val 50000"/>
              <a:gd name="adj2" fmla="val 136116"/>
            </a:avLst>
          </a:prstGeom>
          <a:solidFill>
            <a:srgbClr val="2190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1600" b="0" i="0" u="none" strike="noStrike" kern="1200" cap="none" spc="0" normalizeH="0" baseline="0" noProof="0">
              <a:ln>
                <a:noFill/>
              </a:ln>
              <a:solidFill>
                <a:srgbClr val="002060"/>
              </a:solidFill>
              <a:effectLst/>
              <a:uLnTx/>
              <a:uFillTx/>
              <a:latin typeface="Times New Roman"/>
              <a:ea typeface="ＭＳ Ｐゴシック"/>
              <a:cs typeface="+mn-cs"/>
            </a:endParaRPr>
          </a:p>
        </p:txBody>
      </p:sp>
      <p:grpSp>
        <p:nvGrpSpPr>
          <p:cNvPr id="95" name="グループ化 94"/>
          <p:cNvGrpSpPr/>
          <p:nvPr/>
        </p:nvGrpSpPr>
        <p:grpSpPr>
          <a:xfrm>
            <a:off x="5755913" y="5331738"/>
            <a:ext cx="2536272" cy="1293317"/>
            <a:chOff x="5481927" y="4713532"/>
            <a:chExt cx="2536272" cy="1293317"/>
          </a:xfrm>
        </p:grpSpPr>
        <p:sp>
          <p:nvSpPr>
            <p:cNvPr id="96" name="テキスト ボックス 95"/>
            <p:cNvSpPr txBox="1"/>
            <p:nvPr/>
          </p:nvSpPr>
          <p:spPr>
            <a:xfrm>
              <a:off x="5481927" y="4788054"/>
              <a:ext cx="2536272" cy="1218795"/>
            </a:xfrm>
            <a:prstGeom prst="rect">
              <a:avLst/>
            </a:prstGeom>
            <a:noFill/>
            <a:ln w="28575">
              <a:solidFill>
                <a:srgbClr val="FF0000"/>
              </a:solidFill>
            </a:ln>
          </p:spPr>
          <p:txBody>
            <a:bodyPr wrap="none" rtlCol="0">
              <a:spAutoFit/>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en-US" altLang="ja-JP" sz="1800" b="1" i="1" u="none" strike="noStrike" kern="1200" cap="none" spc="0" normalizeH="0" baseline="0" noProof="0" dirty="0" err="1">
                  <a:ln>
                    <a:noFill/>
                  </a:ln>
                  <a:solidFill>
                    <a:srgbClr val="000000"/>
                  </a:solidFill>
                  <a:effectLst/>
                  <a:uLnTx/>
                  <a:uFillTx/>
                  <a:latin typeface="Arial" panose="020B0604020202020204" pitchFamily="34" charset="0"/>
                  <a:ea typeface="ＭＳ Ｐゴシック" pitchFamily="50" charset="-128"/>
                  <a:cs typeface="Arial" panose="020B0604020202020204" pitchFamily="34" charset="0"/>
                </a:rPr>
                <a:t>Q</a:t>
              </a:r>
              <a:r>
                <a:rPr kumimoji="1" lang="en-US" altLang="ja-JP" sz="1800" b="1" i="1" u="none" strike="noStrike" kern="1200" cap="none" spc="0" normalizeH="0" baseline="-25000" noProof="0" dirty="0" err="1">
                  <a:ln>
                    <a:noFill/>
                  </a:ln>
                  <a:solidFill>
                    <a:srgbClr val="000000"/>
                  </a:solidFill>
                  <a:effectLst/>
                  <a:uLnTx/>
                  <a:uFillTx/>
                  <a:latin typeface="Arial" panose="020B0604020202020204" pitchFamily="34" charset="0"/>
                  <a:ea typeface="ＭＳ Ｐゴシック" pitchFamily="50" charset="-128"/>
                  <a:cs typeface="Arial" panose="020B0604020202020204" pitchFamily="34" charset="0"/>
                </a:rPr>
                <a:t>ij</a:t>
              </a:r>
              <a:r>
                <a:rPr kumimoji="1" lang="en-US" altLang="ja-JP" sz="18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itchFamily="50" charset="-128"/>
                  <a:cs typeface="Arial" panose="020B0604020202020204" pitchFamily="34" charset="0"/>
                </a:rPr>
                <a:t> </a:t>
              </a:r>
              <a:r>
                <a:rPr kumimoji="1" lang="ja-JP" altLang="en-US" sz="18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itchFamily="50" charset="-128"/>
                  <a:cs typeface="Arial" panose="020B0604020202020204" pitchFamily="34" charset="0"/>
                </a:rPr>
                <a:t>≡ </a:t>
              </a:r>
              <a:r>
                <a:rPr kumimoji="1" lang="en-US" altLang="ja-JP" sz="1800" b="1" i="1" u="none" strike="noStrike" kern="1200" cap="none" spc="0" normalizeH="0" baseline="0" noProof="0" dirty="0" err="1">
                  <a:ln>
                    <a:noFill/>
                  </a:ln>
                  <a:solidFill>
                    <a:srgbClr val="000000"/>
                  </a:solidFill>
                  <a:effectLst/>
                  <a:uLnTx/>
                  <a:uFillTx/>
                  <a:latin typeface="Arial" panose="020B0604020202020204" pitchFamily="34" charset="0"/>
                  <a:ea typeface="ＭＳ Ｐゴシック" pitchFamily="50" charset="-128"/>
                  <a:cs typeface="Arial" panose="020B0604020202020204" pitchFamily="34" charset="0"/>
                </a:rPr>
                <a:t>δ</a:t>
              </a:r>
              <a:r>
                <a:rPr kumimoji="1" lang="en-US" altLang="ja-JP" sz="1800" b="1" i="1" u="none" strike="noStrike" kern="1200" cap="none" spc="0" normalizeH="0" baseline="-25000" noProof="0" dirty="0" err="1">
                  <a:ln>
                    <a:noFill/>
                  </a:ln>
                  <a:solidFill>
                    <a:srgbClr val="000000"/>
                  </a:solidFill>
                  <a:effectLst/>
                  <a:uLnTx/>
                  <a:uFillTx/>
                  <a:latin typeface="Arial" panose="020B0604020202020204" pitchFamily="34" charset="0"/>
                  <a:ea typeface="ＭＳ Ｐゴシック" pitchFamily="50" charset="-128"/>
                  <a:cs typeface="Arial" panose="020B0604020202020204" pitchFamily="34" charset="0"/>
                </a:rPr>
                <a:t>ij</a:t>
              </a:r>
              <a:r>
                <a:rPr kumimoji="1" lang="en-US" altLang="ja-JP" sz="18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itchFamily="50" charset="-128"/>
                  <a:cs typeface="Arial" panose="020B0604020202020204" pitchFamily="34" charset="0"/>
                </a:rPr>
                <a:t> – </a:t>
              </a:r>
              <a:r>
                <a:rPr kumimoji="1" lang="ja-JP" altLang="en-US" b="1" noProof="0" dirty="0" smtClean="0">
                  <a:solidFill>
                    <a:srgbClr val="000000"/>
                  </a:solidFill>
                  <a:latin typeface="Arial" panose="020B0604020202020204" pitchFamily="34" charset="0"/>
                  <a:ea typeface="ＭＳ Ｐゴシック" pitchFamily="50" charset="-128"/>
                  <a:cs typeface="Arial" panose="020B0604020202020204" pitchFamily="34" charset="0"/>
                </a:rPr>
                <a:t> </a:t>
              </a:r>
              <a:r>
                <a:rPr kumimoji="1" lang="en-US" altLang="ja-JP" sz="1800" b="1" i="0" u="none" strike="noStrike" kern="1200" cap="none" spc="0" normalizeH="0" baseline="0" noProof="0" dirty="0" smtClean="0">
                  <a:ln>
                    <a:noFill/>
                  </a:ln>
                  <a:solidFill>
                    <a:srgbClr val="000000"/>
                  </a:solidFill>
                  <a:effectLst/>
                  <a:uLnTx/>
                  <a:uFillTx/>
                  <a:latin typeface="Arial" panose="020B0604020202020204" pitchFamily="34" charset="0"/>
                  <a:ea typeface="ＭＳ Ｐゴシック" pitchFamily="50" charset="-128"/>
                  <a:cs typeface="Arial" panose="020B0604020202020204" pitchFamily="34" charset="0"/>
                </a:rPr>
                <a:t>3</a:t>
              </a:r>
              <a:r>
                <a:rPr kumimoji="1" lang="en-US" altLang="ja-JP" sz="1800" b="1" i="1" u="none" strike="noStrike" kern="1200" cap="none" spc="0" normalizeH="0" baseline="0" noProof="0" dirty="0" smtClean="0">
                  <a:ln>
                    <a:noFill/>
                  </a:ln>
                  <a:solidFill>
                    <a:srgbClr val="000000"/>
                  </a:solidFill>
                  <a:effectLst/>
                  <a:uLnTx/>
                  <a:uFillTx/>
                  <a:latin typeface="Arial" panose="020B0604020202020204" pitchFamily="34" charset="0"/>
                  <a:ea typeface="ＭＳ Ｐゴシック" pitchFamily="50" charset="-128"/>
                  <a:cs typeface="Arial" panose="020B0604020202020204" pitchFamily="34" charset="0"/>
                </a:rPr>
                <a:t>r</a:t>
              </a:r>
              <a:r>
                <a:rPr kumimoji="1" lang="en-US" altLang="ja-JP" sz="1800" b="1" i="1" u="none" strike="noStrike" kern="1200" cap="none" spc="0" normalizeH="0" baseline="-25000" noProof="0" dirty="0" smtClean="0">
                  <a:ln>
                    <a:noFill/>
                  </a:ln>
                  <a:solidFill>
                    <a:srgbClr val="000000"/>
                  </a:solidFill>
                  <a:effectLst/>
                  <a:uLnTx/>
                  <a:uFillTx/>
                  <a:latin typeface="Arial" panose="020B0604020202020204" pitchFamily="34" charset="0"/>
                  <a:ea typeface="ＭＳ Ｐゴシック" pitchFamily="50" charset="-128"/>
                  <a:cs typeface="Arial" panose="020B0604020202020204" pitchFamily="34" charset="0"/>
                </a:rPr>
                <a:t>i</a:t>
              </a:r>
              <a:r>
                <a:rPr kumimoji="1" lang="en-US" altLang="ja-JP" sz="1800" b="1" i="1" u="none" strike="noStrike" kern="1200" cap="none" spc="0" normalizeH="0" baseline="0" noProof="0" dirty="0" smtClean="0">
                  <a:ln>
                    <a:noFill/>
                  </a:ln>
                  <a:solidFill>
                    <a:srgbClr val="000000"/>
                  </a:solidFill>
                  <a:effectLst/>
                  <a:uLnTx/>
                  <a:uFillTx/>
                  <a:latin typeface="Arial" panose="020B0604020202020204" pitchFamily="34" charset="0"/>
                  <a:ea typeface="ＭＳ Ｐゴシック" pitchFamily="50" charset="-128"/>
                  <a:cs typeface="Arial" panose="020B0604020202020204" pitchFamily="34" charset="0"/>
                </a:rPr>
                <a:t>r</a:t>
              </a:r>
              <a:r>
                <a:rPr kumimoji="1" lang="en-US" altLang="ja-JP" sz="1800" b="1" i="1" u="none" strike="noStrike" kern="1200" cap="none" spc="0" normalizeH="0" baseline="-25000" noProof="0" dirty="0" smtClean="0">
                  <a:ln>
                    <a:noFill/>
                  </a:ln>
                  <a:solidFill>
                    <a:srgbClr val="000000"/>
                  </a:solidFill>
                  <a:effectLst/>
                  <a:uLnTx/>
                  <a:uFillTx/>
                  <a:latin typeface="Arial" panose="020B0604020202020204" pitchFamily="34" charset="0"/>
                  <a:ea typeface="ＭＳ Ｐゴシック" pitchFamily="50" charset="-128"/>
                  <a:cs typeface="Arial" panose="020B0604020202020204" pitchFamily="34" charset="0"/>
                </a:rPr>
                <a:t>j </a:t>
              </a:r>
              <a:r>
                <a:rPr kumimoji="1" lang="en-US" altLang="ja-JP" sz="1800" b="1" i="0" u="none" strike="noStrike" kern="1200" cap="none" spc="0" normalizeH="0" baseline="0" noProof="0" dirty="0" smtClean="0">
                  <a:ln>
                    <a:noFill/>
                  </a:ln>
                  <a:solidFill>
                    <a:srgbClr val="000000"/>
                  </a:solidFill>
                  <a:effectLst/>
                  <a:uLnTx/>
                  <a:uFillTx/>
                  <a:latin typeface="Arial" panose="020B0604020202020204" pitchFamily="34" charset="0"/>
                  <a:ea typeface="ＭＳ Ｐゴシック" pitchFamily="50" charset="-128"/>
                  <a:cs typeface="Arial" panose="020B0604020202020204" pitchFamily="34" charset="0"/>
                </a:rPr>
                <a:t> </a:t>
              </a:r>
            </a:p>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en-US" altLang="ja-JP" sz="1000" b="1" i="1" u="none" strike="noStrike" kern="1200" cap="none" spc="0" normalizeH="0" baseline="0" noProof="0" dirty="0" smtClean="0">
                <a:ln>
                  <a:noFill/>
                </a:ln>
                <a:solidFill>
                  <a:srgbClr val="000000"/>
                </a:solidFill>
                <a:effectLst/>
                <a:uLnTx/>
                <a:uFillTx/>
                <a:latin typeface="Arial" charset="0"/>
                <a:ea typeface="ＭＳ Ｐゴシック" pitchFamily="50" charset="-128"/>
                <a:cs typeface="+mn-cs"/>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en-US" altLang="ja-JP" sz="1800" b="1" i="0" u="none" strike="noStrike" kern="1200" cap="none" spc="0" normalizeH="0" baseline="0" noProof="0" dirty="0" smtClean="0">
                  <a:ln>
                    <a:noFill/>
                  </a:ln>
                  <a:solidFill>
                    <a:srgbClr val="000000"/>
                  </a:solidFill>
                  <a:effectLst/>
                  <a:uLnTx/>
                  <a:uFillTx/>
                  <a:latin typeface="Arial" panose="020B0604020202020204" pitchFamily="34" charset="0"/>
                  <a:ea typeface="ＭＳ Ｐゴシック" pitchFamily="50" charset="-128"/>
                  <a:cs typeface="Arial" panose="020B0604020202020204" pitchFamily="34" charset="0"/>
                </a:rPr>
                <a:t>〈</a:t>
              </a:r>
              <a:r>
                <a:rPr kumimoji="1" lang="en-US" altLang="ja-JP" sz="1800" b="1" i="1" u="none" strike="noStrike" kern="1200" cap="none" spc="0" normalizeH="0" baseline="0" noProof="0" dirty="0" err="1" smtClean="0">
                  <a:ln>
                    <a:noFill/>
                  </a:ln>
                  <a:solidFill>
                    <a:srgbClr val="000000"/>
                  </a:solidFill>
                  <a:effectLst/>
                  <a:uLnTx/>
                  <a:uFillTx/>
                  <a:latin typeface="Arial" charset="0"/>
                  <a:ea typeface="ＭＳ Ｐゴシック" pitchFamily="50" charset="-128"/>
                  <a:cs typeface="+mn-cs"/>
                </a:rPr>
                <a:t>Q</a:t>
              </a:r>
              <a:r>
                <a:rPr kumimoji="1" lang="en-US" altLang="ja-JP" sz="1800" b="1" i="1" u="none" strike="noStrike" kern="1200" cap="none" spc="0" normalizeH="0" baseline="-25000" noProof="0" dirty="0" err="1" smtClean="0">
                  <a:ln>
                    <a:noFill/>
                  </a:ln>
                  <a:solidFill>
                    <a:srgbClr val="000000"/>
                  </a:solidFill>
                  <a:effectLst/>
                  <a:uLnTx/>
                  <a:uFillTx/>
                  <a:latin typeface="Arial" charset="0"/>
                  <a:ea typeface="ＭＳ Ｐゴシック" pitchFamily="50" charset="-128"/>
                  <a:cs typeface="+mn-cs"/>
                </a:rPr>
                <a:t>zz</a:t>
              </a:r>
              <a:r>
                <a:rPr kumimoji="1" lang="en-US" altLang="ja-JP" sz="1800" b="1" i="0" u="none" strike="noStrike" kern="1200" cap="none" spc="0" normalizeH="0" baseline="0" noProof="0" dirty="0" smtClean="0">
                  <a:ln>
                    <a:noFill/>
                  </a:ln>
                  <a:solidFill>
                    <a:srgbClr val="000000"/>
                  </a:solidFill>
                  <a:effectLst/>
                  <a:uLnTx/>
                  <a:uFillTx/>
                  <a:latin typeface="Arial" panose="020B0604020202020204" pitchFamily="34" charset="0"/>
                  <a:ea typeface="ＭＳ Ｐゴシック" pitchFamily="50" charset="-128"/>
                  <a:cs typeface="Arial" panose="020B0604020202020204" pitchFamily="34" charset="0"/>
                </a:rPr>
                <a:t>〉 </a:t>
              </a:r>
              <a:r>
                <a:rPr kumimoji="1" lang="en-US" altLang="ja-JP" sz="1800" b="1" i="0" u="none" strike="noStrike" kern="1200" cap="none" spc="0" normalizeH="0" baseline="0" noProof="0" dirty="0" smtClean="0">
                  <a:ln>
                    <a:noFill/>
                  </a:ln>
                  <a:solidFill>
                    <a:srgbClr val="000000"/>
                  </a:solidFill>
                  <a:effectLst/>
                  <a:uLnTx/>
                  <a:uFillTx/>
                  <a:latin typeface="Arial" charset="0"/>
                  <a:ea typeface="ＭＳ Ｐゴシック" pitchFamily="50" charset="-128"/>
                  <a:cs typeface="+mn-cs"/>
                </a:rPr>
                <a:t>= </a:t>
              </a:r>
              <a:r>
                <a:rPr kumimoji="1" lang="en-US" altLang="ja-JP" sz="1800" b="1" i="0" u="none" strike="noStrike" kern="1200" cap="none" spc="0" normalizeH="0" baseline="0" noProof="0" dirty="0" smtClean="0">
                  <a:ln>
                    <a:noFill/>
                  </a:ln>
                  <a:solidFill>
                    <a:srgbClr val="000000"/>
                  </a:solidFill>
                  <a:effectLst/>
                  <a:uLnTx/>
                  <a:uFillTx/>
                  <a:latin typeface="Arial" panose="020B0604020202020204" pitchFamily="34" charset="0"/>
                  <a:ea typeface="ＭＳ Ｐゴシック" pitchFamily="50" charset="-128"/>
                  <a:cs typeface="Arial" panose="020B0604020202020204" pitchFamily="34" charset="0"/>
                </a:rPr>
                <a:t>〈</a:t>
              </a:r>
              <a:r>
                <a:rPr kumimoji="1" lang="en-US" altLang="ja-JP" sz="1800" b="1" i="0" u="none" strike="noStrike" kern="1200" cap="none" spc="0" normalizeH="0" baseline="0" noProof="0" dirty="0" smtClean="0">
                  <a:ln>
                    <a:noFill/>
                  </a:ln>
                  <a:solidFill>
                    <a:srgbClr val="000000"/>
                  </a:solidFill>
                  <a:effectLst/>
                  <a:uLnTx/>
                  <a:uFillTx/>
                  <a:latin typeface="Arial" charset="0"/>
                  <a:ea typeface="ＭＳ Ｐゴシック" pitchFamily="50" charset="-128"/>
                  <a:cs typeface="+mn-cs"/>
                </a:rPr>
                <a:t>1 – 3</a:t>
              </a:r>
              <a:r>
                <a:rPr kumimoji="1" lang="en-US" altLang="ja-JP" sz="1800" b="1" i="1" u="none" strike="noStrike" kern="1200" cap="none" spc="0" normalizeH="0" baseline="0" noProof="0" dirty="0" smtClean="0">
                  <a:ln>
                    <a:noFill/>
                  </a:ln>
                  <a:solidFill>
                    <a:srgbClr val="000000"/>
                  </a:solidFill>
                  <a:effectLst/>
                  <a:uLnTx/>
                  <a:uFillTx/>
                  <a:latin typeface="Arial" charset="0"/>
                  <a:ea typeface="ＭＳ Ｐゴシック" pitchFamily="50" charset="-128"/>
                  <a:cs typeface="+mn-cs"/>
                </a:rPr>
                <a:t>z</a:t>
              </a:r>
              <a:r>
                <a:rPr kumimoji="1" lang="en-US" altLang="ja-JP" sz="1800" b="1" i="0" u="none" strike="noStrike" kern="1200" cap="none" spc="0" normalizeH="0" baseline="30000" noProof="0" dirty="0" smtClean="0">
                  <a:ln>
                    <a:noFill/>
                  </a:ln>
                  <a:solidFill>
                    <a:srgbClr val="000000"/>
                  </a:solidFill>
                  <a:effectLst/>
                  <a:uLnTx/>
                  <a:uFillTx/>
                  <a:latin typeface="Arial" charset="0"/>
                  <a:ea typeface="ＭＳ Ｐゴシック" pitchFamily="50" charset="-128"/>
                  <a:cs typeface="+mn-cs"/>
                </a:rPr>
                <a:t>2</a:t>
              </a:r>
              <a:r>
                <a:rPr kumimoji="1" lang="en-US" altLang="ja-JP" sz="1800" b="1" i="0" u="none" strike="noStrike" kern="1200" cap="none" spc="0" normalizeH="0" baseline="0" noProof="0" dirty="0" smtClean="0">
                  <a:ln>
                    <a:noFill/>
                  </a:ln>
                  <a:solidFill>
                    <a:srgbClr val="000000"/>
                  </a:solidFill>
                  <a:effectLst/>
                  <a:uLnTx/>
                  <a:uFillTx/>
                  <a:latin typeface="Arial" panose="020B0604020202020204" pitchFamily="34" charset="0"/>
                  <a:ea typeface="ＭＳ Ｐゴシック" pitchFamily="50" charset="-128"/>
                  <a:cs typeface="Arial" panose="020B0604020202020204" pitchFamily="34" charset="0"/>
                </a:rPr>
                <a:t>/</a:t>
              </a:r>
              <a:r>
                <a:rPr kumimoji="1" lang="en-US" altLang="ja-JP" sz="1800" b="1" i="1" u="none" strike="noStrike" kern="1200" cap="none" spc="0" normalizeH="0" baseline="0" noProof="0" dirty="0" smtClean="0">
                  <a:ln>
                    <a:noFill/>
                  </a:ln>
                  <a:solidFill>
                    <a:srgbClr val="000000"/>
                  </a:solidFill>
                  <a:effectLst/>
                  <a:uLnTx/>
                  <a:uFillTx/>
                  <a:latin typeface="Arial" panose="020B0604020202020204" pitchFamily="34" charset="0"/>
                  <a:ea typeface="ＭＳ Ｐゴシック" pitchFamily="50" charset="-128"/>
                  <a:cs typeface="Arial" panose="020B0604020202020204" pitchFamily="34" charset="0"/>
                </a:rPr>
                <a:t>r</a:t>
              </a:r>
              <a:r>
                <a:rPr kumimoji="1" lang="en-US" altLang="ja-JP" sz="1800" b="1" i="0" u="none" strike="noStrike" kern="1200" cap="none" spc="0" normalizeH="0" baseline="30000" noProof="0" dirty="0" smtClean="0">
                  <a:ln>
                    <a:noFill/>
                  </a:ln>
                  <a:solidFill>
                    <a:srgbClr val="000000"/>
                  </a:solidFill>
                  <a:effectLst/>
                  <a:uLnTx/>
                  <a:uFillTx/>
                  <a:latin typeface="Arial" panose="020B0604020202020204" pitchFamily="34" charset="0"/>
                  <a:ea typeface="ＭＳ Ｐゴシック" pitchFamily="50" charset="-128"/>
                  <a:cs typeface="Arial" panose="020B0604020202020204" pitchFamily="34" charset="0"/>
                </a:rPr>
                <a:t>2</a:t>
              </a:r>
              <a:r>
                <a:rPr kumimoji="1" lang="en-US" altLang="ja-JP" sz="18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itchFamily="50" charset="-128"/>
                  <a:cs typeface="Arial" panose="020B0604020202020204" pitchFamily="34" charset="0"/>
                </a:rPr>
                <a:t>〉</a:t>
              </a:r>
              <a:endParaRPr kumimoji="1" lang="en-US" altLang="ja-JP" sz="1800" b="1" i="0" u="none" strike="noStrike" kern="1200" cap="none" spc="0" normalizeH="0" baseline="30000" noProof="0" dirty="0" smtClean="0">
                <a:ln>
                  <a:noFill/>
                </a:ln>
                <a:solidFill>
                  <a:srgbClr val="000000"/>
                </a:solidFill>
                <a:effectLst/>
                <a:uLnTx/>
                <a:uFillTx/>
                <a:latin typeface="Arial" charset="0"/>
                <a:ea typeface="ＭＳ Ｐゴシック" pitchFamily="50" charset="-128"/>
                <a:cs typeface="+mn-cs"/>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en-US" altLang="ja-JP" sz="1800" b="1" i="0" u="none" strike="noStrike" kern="1200" cap="none" spc="0" normalizeH="0" baseline="30000" noProof="0" dirty="0">
                  <a:ln>
                    <a:noFill/>
                  </a:ln>
                  <a:solidFill>
                    <a:srgbClr val="000000"/>
                  </a:solidFill>
                  <a:effectLst/>
                  <a:uLnTx/>
                  <a:uFillTx/>
                  <a:latin typeface="Arial" charset="0"/>
                  <a:ea typeface="ＭＳ Ｐゴシック" pitchFamily="50" charset="-128"/>
                  <a:cs typeface="+mn-cs"/>
                </a:rPr>
                <a:t> </a:t>
              </a:r>
              <a:r>
                <a:rPr kumimoji="1" lang="ja-JP" altLang="en-US" sz="1800" b="1" i="0" u="none" strike="noStrike" kern="1200" cap="none" spc="0" normalizeH="0" baseline="0" noProof="0" dirty="0" smtClean="0">
                  <a:ln>
                    <a:noFill/>
                  </a:ln>
                  <a:solidFill>
                    <a:srgbClr val="000000"/>
                  </a:solidFill>
                  <a:effectLst/>
                  <a:uLnTx/>
                  <a:uFillTx/>
                  <a:latin typeface="Arial" charset="0"/>
                  <a:ea typeface="ＭＳ Ｐゴシック" pitchFamily="50" charset="-128"/>
                  <a:cs typeface="+mn-cs"/>
                </a:rPr>
                <a:t>∝ </a:t>
              </a:r>
              <a:r>
                <a:rPr kumimoji="1" lang="ja-JP" altLang="en-US" sz="1800" b="1" i="0" u="none" strike="noStrike" kern="1200" cap="none" spc="0" normalizeH="0" baseline="0" noProof="0" dirty="0">
                  <a:ln>
                    <a:noFill/>
                  </a:ln>
                  <a:solidFill>
                    <a:srgbClr val="000000"/>
                  </a:solidFill>
                  <a:effectLst/>
                  <a:uLnTx/>
                  <a:uFillTx/>
                  <a:latin typeface="Arial" charset="0"/>
                  <a:ea typeface="ＭＳ Ｐゴシック" pitchFamily="50" charset="-128"/>
                  <a:cs typeface="+mn-cs"/>
                </a:rPr>
                <a:t>∫</a:t>
              </a:r>
              <a:r>
                <a:rPr kumimoji="1" lang="en-US" altLang="ja-JP" sz="1800" b="1" i="1" u="none" strike="noStrike" kern="1200" cap="none" spc="0" normalizeH="0" baseline="-25000" noProof="0" dirty="0" smtClean="0">
                  <a:ln>
                    <a:noFill/>
                  </a:ln>
                  <a:solidFill>
                    <a:srgbClr val="000000"/>
                  </a:solidFill>
                  <a:effectLst/>
                  <a:uLnTx/>
                  <a:uFillTx/>
                  <a:latin typeface="Arial" charset="0"/>
                  <a:ea typeface="ＭＳ Ｐゴシック" pitchFamily="50" charset="-128"/>
                  <a:cs typeface="+mn-cs"/>
                </a:rPr>
                <a:t>L</a:t>
              </a:r>
              <a:r>
                <a:rPr kumimoji="1" lang="en-US" altLang="ja-JP" sz="1800" b="1" i="0" u="none" strike="noStrike" kern="1200" cap="none" spc="0" normalizeH="0" baseline="-25000" noProof="0" dirty="0" smtClean="0">
                  <a:ln>
                    <a:noFill/>
                  </a:ln>
                  <a:solidFill>
                    <a:srgbClr val="000000"/>
                  </a:solidFill>
                  <a:effectLst/>
                  <a:uLnTx/>
                  <a:uFillTx/>
                  <a:latin typeface="Arial" charset="0"/>
                  <a:ea typeface="ＭＳ Ｐゴシック" pitchFamily="50" charset="-128"/>
                  <a:cs typeface="+mn-cs"/>
                </a:rPr>
                <a:t>3+</a:t>
              </a:r>
              <a:r>
                <a:rPr kumimoji="1" lang="en-US" altLang="ja-JP" sz="1800" b="1" i="1" u="none" strike="noStrike" kern="1200" cap="none" spc="0" normalizeH="0" baseline="-25000" noProof="0" dirty="0" smtClean="0">
                  <a:ln>
                    <a:noFill/>
                  </a:ln>
                  <a:solidFill>
                    <a:srgbClr val="000000"/>
                  </a:solidFill>
                  <a:effectLst/>
                  <a:uLnTx/>
                  <a:uFillTx/>
                  <a:latin typeface="Arial" charset="0"/>
                  <a:ea typeface="ＭＳ Ｐゴシック" pitchFamily="50" charset="-128"/>
                  <a:cs typeface="+mn-cs"/>
                </a:rPr>
                <a:t>L</a:t>
              </a:r>
              <a:r>
                <a:rPr kumimoji="1" lang="en-US" altLang="ja-JP" sz="1800" b="1" i="0" u="none" strike="noStrike" kern="1200" cap="none" spc="0" normalizeH="0" baseline="-25000" noProof="0" dirty="0" smtClean="0">
                  <a:ln>
                    <a:noFill/>
                  </a:ln>
                  <a:solidFill>
                    <a:srgbClr val="000000"/>
                  </a:solidFill>
                  <a:effectLst/>
                  <a:uLnTx/>
                  <a:uFillTx/>
                  <a:latin typeface="Arial" charset="0"/>
                  <a:ea typeface="ＭＳ Ｐゴシック" pitchFamily="50" charset="-128"/>
                  <a:cs typeface="+mn-cs"/>
                </a:rPr>
                <a:t>2</a:t>
              </a:r>
              <a:r>
                <a:rPr kumimoji="1" lang="ja-JP" altLang="en-US" sz="1800" b="1" i="0" u="none" strike="noStrike" kern="1200" cap="none" spc="0" normalizeH="0" baseline="0" noProof="0" dirty="0" smtClean="0">
                  <a:ln>
                    <a:noFill/>
                  </a:ln>
                  <a:solidFill>
                    <a:srgbClr val="000000"/>
                  </a:solidFill>
                  <a:effectLst/>
                  <a:uLnTx/>
                  <a:uFillTx/>
                  <a:latin typeface="Arial" charset="0"/>
                  <a:ea typeface="ＭＳ Ｐゴシック" pitchFamily="50" charset="-128"/>
                  <a:cs typeface="+mn-cs"/>
                </a:rPr>
                <a:t> </a:t>
              </a:r>
              <a:r>
                <a:rPr kumimoji="1" lang="en-US" altLang="ja-JP" sz="1800" b="1" i="0" u="none" strike="noStrike" kern="1200" cap="none" spc="0" normalizeH="0" baseline="0" noProof="0" dirty="0" smtClean="0">
                  <a:ln>
                    <a:noFill/>
                  </a:ln>
                  <a:solidFill>
                    <a:srgbClr val="000000"/>
                  </a:solidFill>
                  <a:effectLst/>
                  <a:uLnTx/>
                  <a:uFillTx/>
                  <a:latin typeface="Arial" charset="0"/>
                  <a:ea typeface="ＭＳ Ｐゴシック" pitchFamily="50" charset="-128"/>
                  <a:cs typeface="+mn-cs"/>
                </a:rPr>
                <a:t>(XMLD) d(</a:t>
              </a:r>
              <a:r>
                <a:rPr kumimoji="1" lang="en-US" altLang="ja-JP" sz="1800" b="1" i="1" u="none" strike="noStrike" kern="1200" cap="none" spc="0" normalizeH="0" baseline="0" noProof="0" dirty="0" err="1" smtClean="0">
                  <a:ln>
                    <a:noFill/>
                  </a:ln>
                  <a:solidFill>
                    <a:srgbClr val="000000"/>
                  </a:solidFill>
                  <a:effectLst/>
                  <a:uLnTx/>
                  <a:uFillTx/>
                  <a:latin typeface="Arial" charset="0"/>
                  <a:ea typeface="ＭＳ Ｐゴシック" pitchFamily="50" charset="-128"/>
                  <a:cs typeface="+mn-cs"/>
                </a:rPr>
                <a:t>hv</a:t>
              </a:r>
              <a:r>
                <a:rPr kumimoji="1" lang="en-US" altLang="ja-JP" sz="1800" b="1" i="0" u="none" strike="noStrike" kern="1200" cap="none" spc="0" normalizeH="0" baseline="0" noProof="0" dirty="0" smtClean="0">
                  <a:ln>
                    <a:noFill/>
                  </a:ln>
                  <a:solidFill>
                    <a:srgbClr val="000000"/>
                  </a:solidFill>
                  <a:effectLst/>
                  <a:uLnTx/>
                  <a:uFillTx/>
                  <a:latin typeface="Arial" charset="0"/>
                  <a:ea typeface="ＭＳ Ｐゴシック" pitchFamily="50" charset="-128"/>
                  <a:cs typeface="+mn-cs"/>
                </a:rPr>
                <a:t>)</a:t>
              </a:r>
              <a:endParaRPr kumimoji="1" lang="en-US" altLang="ja-JP" sz="1800" b="1" i="1" u="none" strike="noStrike" kern="1200" cap="none" spc="0" normalizeH="0" baseline="-25000" noProof="0" dirty="0" smtClean="0">
                <a:ln>
                  <a:noFill/>
                </a:ln>
                <a:solidFill>
                  <a:srgbClr val="000000"/>
                </a:solidFill>
                <a:effectLst/>
                <a:uLnTx/>
                <a:uFillTx/>
                <a:latin typeface="Arial" charset="0"/>
                <a:ea typeface="ＭＳ Ｐゴシック" pitchFamily="50" charset="-128"/>
                <a:cs typeface="+mn-cs"/>
              </a:endParaRPr>
            </a:p>
          </p:txBody>
        </p:sp>
        <p:sp>
          <p:nvSpPr>
            <p:cNvPr id="97" name="テキスト ボックス 96"/>
            <p:cNvSpPr txBox="1"/>
            <p:nvPr/>
          </p:nvSpPr>
          <p:spPr>
            <a:xfrm>
              <a:off x="6826541" y="4713532"/>
              <a:ext cx="304892" cy="338554"/>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en-US" altLang="ja-JP" sz="1600" b="1" i="0" u="none" strike="noStrike" kern="1200" cap="none" spc="0" normalizeH="0" baseline="0" noProof="0" dirty="0" smtClean="0">
                  <a:ln>
                    <a:noFill/>
                  </a:ln>
                  <a:solidFill>
                    <a:srgbClr val="000000"/>
                  </a:solidFill>
                  <a:effectLst/>
                  <a:uLnTx/>
                  <a:uFillTx/>
                  <a:latin typeface="Arial" charset="0"/>
                  <a:ea typeface="ＭＳ Ｐゴシック" pitchFamily="50" charset="-128"/>
                  <a:cs typeface="+mn-cs"/>
                </a:rPr>
                <a:t>^</a:t>
              </a:r>
              <a:endParaRPr kumimoji="1" lang="ja-JP" altLang="en-US" sz="1600" b="1" i="0" u="none" strike="noStrike" kern="1200" cap="none" spc="0" normalizeH="0" baseline="0" noProof="0" dirty="0">
                <a:ln>
                  <a:noFill/>
                </a:ln>
                <a:solidFill>
                  <a:srgbClr val="000000"/>
                </a:solidFill>
                <a:effectLst/>
                <a:uLnTx/>
                <a:uFillTx/>
                <a:latin typeface="Arial" charset="0"/>
                <a:ea typeface="ＭＳ Ｐゴシック" pitchFamily="50" charset="-128"/>
                <a:cs typeface="+mn-cs"/>
              </a:endParaRPr>
            </a:p>
          </p:txBody>
        </p:sp>
        <p:sp>
          <p:nvSpPr>
            <p:cNvPr id="98" name="テキスト ボックス 97"/>
            <p:cNvSpPr txBox="1"/>
            <p:nvPr/>
          </p:nvSpPr>
          <p:spPr>
            <a:xfrm>
              <a:off x="6682525" y="4713532"/>
              <a:ext cx="304892" cy="338554"/>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en-US" altLang="ja-JP" sz="1600" b="1" i="0" u="none" strike="noStrike" kern="1200" cap="none" spc="0" normalizeH="0" baseline="0" noProof="0" dirty="0" smtClean="0">
                  <a:ln>
                    <a:noFill/>
                  </a:ln>
                  <a:solidFill>
                    <a:srgbClr val="000000"/>
                  </a:solidFill>
                  <a:effectLst/>
                  <a:uLnTx/>
                  <a:uFillTx/>
                  <a:latin typeface="Arial" charset="0"/>
                  <a:ea typeface="ＭＳ Ｐゴシック" pitchFamily="50" charset="-128"/>
                  <a:cs typeface="+mn-cs"/>
                </a:rPr>
                <a:t>^</a:t>
              </a:r>
              <a:endParaRPr kumimoji="1" lang="ja-JP" altLang="en-US" sz="1600" b="1" i="0" u="none" strike="noStrike" kern="1200" cap="none" spc="0" normalizeH="0" baseline="0" noProof="0" dirty="0">
                <a:ln>
                  <a:noFill/>
                </a:ln>
                <a:solidFill>
                  <a:srgbClr val="000000"/>
                </a:solidFill>
                <a:effectLst/>
                <a:uLnTx/>
                <a:uFillTx/>
                <a:latin typeface="Arial" charset="0"/>
                <a:ea typeface="ＭＳ Ｐゴシック" pitchFamily="50" charset="-128"/>
                <a:cs typeface="+mn-cs"/>
              </a:endParaRPr>
            </a:p>
          </p:txBody>
        </p:sp>
      </p:grpSp>
      <p:grpSp>
        <p:nvGrpSpPr>
          <p:cNvPr id="99" name="グループ化 98"/>
          <p:cNvGrpSpPr/>
          <p:nvPr/>
        </p:nvGrpSpPr>
        <p:grpSpPr>
          <a:xfrm>
            <a:off x="5364088" y="1147322"/>
            <a:ext cx="3430288" cy="3928341"/>
            <a:chOff x="5583155" y="891860"/>
            <a:chExt cx="3430288" cy="4321175"/>
          </a:xfrm>
        </p:grpSpPr>
        <p:grpSp>
          <p:nvGrpSpPr>
            <p:cNvPr id="100" name="グループ化 99"/>
            <p:cNvGrpSpPr/>
            <p:nvPr/>
          </p:nvGrpSpPr>
          <p:grpSpPr>
            <a:xfrm>
              <a:off x="5583155" y="891860"/>
              <a:ext cx="3263900" cy="4321175"/>
              <a:chOff x="5583155" y="891860"/>
              <a:chExt cx="3263900" cy="4321175"/>
            </a:xfrm>
          </p:grpSpPr>
          <p:pic>
            <p:nvPicPr>
              <p:cNvPr id="106" name="Picture 3" descr="C:\Documents and Settings\Administrator\デスクトップ\2011JSR\XMCD_kaisetsu2.bmp"/>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83155" y="891860"/>
                <a:ext cx="3263900" cy="432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7" name="テキスト ボックス 106"/>
              <p:cNvSpPr txBox="1"/>
              <p:nvPr/>
            </p:nvSpPr>
            <p:spPr>
              <a:xfrm>
                <a:off x="6084168" y="2564904"/>
                <a:ext cx="838691" cy="369332"/>
              </a:xfrm>
              <a:prstGeom prst="rect">
                <a:avLst/>
              </a:prstGeom>
              <a:solidFill>
                <a:schemeClr val="bg1"/>
              </a:solid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en-US" altLang="ja-JP" sz="1800" b="1" i="0" u="none" strike="noStrike" kern="1200" cap="none" spc="0" normalizeH="0" baseline="0" noProof="0" dirty="0" smtClean="0">
                    <a:ln>
                      <a:noFill/>
                    </a:ln>
                    <a:solidFill>
                      <a:srgbClr val="002060"/>
                    </a:solidFill>
                    <a:effectLst/>
                    <a:uLnTx/>
                    <a:uFillTx/>
                    <a:latin typeface="Arial" charset="0"/>
                    <a:ea typeface="ＭＳ Ｐゴシック" pitchFamily="50" charset="-128"/>
                    <a:cs typeface="+mn-cs"/>
                  </a:rPr>
                  <a:t>XMLD</a:t>
                </a:r>
                <a:endParaRPr kumimoji="1" lang="ja-JP" altLang="en-US" sz="1800" b="1" i="0" u="none" strike="noStrike" kern="1200" cap="none" spc="0" normalizeH="0" baseline="0" noProof="0" dirty="0">
                  <a:ln>
                    <a:noFill/>
                  </a:ln>
                  <a:solidFill>
                    <a:srgbClr val="002060"/>
                  </a:solidFill>
                  <a:effectLst/>
                  <a:uLnTx/>
                  <a:uFillTx/>
                  <a:latin typeface="Arial" charset="0"/>
                  <a:ea typeface="ＭＳ Ｐゴシック" pitchFamily="50" charset="-128"/>
                  <a:cs typeface="+mn-cs"/>
                </a:endParaRPr>
              </a:p>
            </p:txBody>
          </p:sp>
          <p:sp>
            <p:nvSpPr>
              <p:cNvPr id="108" name="テキスト ボックス 107"/>
              <p:cNvSpPr txBox="1"/>
              <p:nvPr/>
            </p:nvSpPr>
            <p:spPr>
              <a:xfrm>
                <a:off x="6033932" y="3612366"/>
                <a:ext cx="1322798" cy="584775"/>
              </a:xfrm>
              <a:prstGeom prst="rect">
                <a:avLst/>
              </a:prstGeom>
              <a:solidFill>
                <a:schemeClr val="bg1"/>
              </a:solid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en-US" altLang="ja-JP" sz="1400" b="1" i="0" u="none" strike="noStrike" kern="1200" cap="none" spc="0" normalizeH="0" baseline="0" noProof="0" dirty="0" smtClean="0">
                    <a:ln>
                      <a:noFill/>
                    </a:ln>
                    <a:solidFill>
                      <a:srgbClr val="002060"/>
                    </a:solidFill>
                    <a:effectLst/>
                    <a:uLnTx/>
                    <a:uFillTx/>
                    <a:latin typeface="Arial" charset="0"/>
                    <a:ea typeface="ＭＳ Ｐゴシック" pitchFamily="50" charset="-128"/>
                    <a:cs typeface="+mn-cs"/>
                  </a:rPr>
                  <a:t>Integral</a:t>
                </a:r>
                <a:r>
                  <a:rPr kumimoji="1" lang="ja-JP" altLang="en-US" sz="1400" b="1" i="0" u="none" strike="noStrike" kern="1200" cap="none" spc="0" normalizeH="0" baseline="0" noProof="0" dirty="0">
                    <a:ln>
                      <a:noFill/>
                    </a:ln>
                    <a:solidFill>
                      <a:srgbClr val="002060"/>
                    </a:solidFill>
                    <a:effectLst/>
                    <a:uLnTx/>
                    <a:uFillTx/>
                    <a:latin typeface="Arial" charset="0"/>
                    <a:ea typeface="ＭＳ Ｐゴシック" pitchFamily="50" charset="-128"/>
                    <a:cs typeface="+mn-cs"/>
                  </a:rPr>
                  <a:t> </a:t>
                </a:r>
                <a:r>
                  <a:rPr kumimoji="1" lang="en-US" altLang="ja-JP" sz="1400" b="1" i="0" u="none" strike="noStrike" kern="1200" cap="none" spc="0" normalizeH="0" baseline="0" noProof="0" dirty="0" smtClean="0">
                    <a:ln>
                      <a:noFill/>
                    </a:ln>
                    <a:solidFill>
                      <a:srgbClr val="002060"/>
                    </a:solidFill>
                    <a:effectLst/>
                    <a:uLnTx/>
                    <a:uFillTx/>
                    <a:latin typeface="Arial" charset="0"/>
                    <a:ea typeface="ＭＳ Ｐゴシック" pitchFamily="50" charset="-128"/>
                    <a:cs typeface="+mn-cs"/>
                  </a:rPr>
                  <a:t>of</a:t>
                </a:r>
              </a:p>
              <a:p>
                <a:pPr marL="0" marR="0" lvl="0" indent="0" algn="r" defTabSz="914400" rtl="0" eaLnBrk="1" fontAlgn="base" latinLnBrk="0" hangingPunct="1">
                  <a:lnSpc>
                    <a:spcPct val="100000"/>
                  </a:lnSpc>
                  <a:spcBef>
                    <a:spcPct val="20000"/>
                  </a:spcBef>
                  <a:spcAft>
                    <a:spcPct val="0"/>
                  </a:spcAft>
                  <a:buClrTx/>
                  <a:buSzTx/>
                  <a:buFontTx/>
                  <a:buNone/>
                  <a:tabLst/>
                  <a:defRPr/>
                </a:pPr>
                <a:r>
                  <a:rPr kumimoji="1" lang="en-US" altLang="ja-JP" sz="1400" b="1" i="0" u="none" strike="noStrike" kern="1200" cap="none" spc="0" normalizeH="0" baseline="0" noProof="0" dirty="0" smtClean="0">
                    <a:ln>
                      <a:noFill/>
                    </a:ln>
                    <a:solidFill>
                      <a:srgbClr val="002060"/>
                    </a:solidFill>
                    <a:effectLst/>
                    <a:uLnTx/>
                    <a:uFillTx/>
                    <a:latin typeface="Arial" charset="0"/>
                    <a:ea typeface="ＭＳ Ｐゴシック" pitchFamily="50" charset="-128"/>
                    <a:cs typeface="+mn-cs"/>
                  </a:rPr>
                  <a:t>XML</a:t>
                </a:r>
                <a:r>
                  <a:rPr kumimoji="1" lang="en-US" altLang="ja-JP" sz="1400" b="1" i="0" u="none" strike="noStrike" kern="1200" cap="none" spc="0" normalizeH="0" baseline="0" noProof="0" dirty="0">
                    <a:ln>
                      <a:noFill/>
                    </a:ln>
                    <a:solidFill>
                      <a:srgbClr val="002060"/>
                    </a:solidFill>
                    <a:effectLst/>
                    <a:uLnTx/>
                    <a:uFillTx/>
                    <a:latin typeface="Arial" charset="0"/>
                    <a:ea typeface="ＭＳ Ｐゴシック" pitchFamily="50" charset="-128"/>
                    <a:cs typeface="+mn-cs"/>
                  </a:rPr>
                  <a:t>D</a:t>
                </a:r>
                <a:endParaRPr kumimoji="1" lang="ja-JP" altLang="en-US" sz="1400" b="1" i="0" u="none" strike="noStrike" kern="1200" cap="none" spc="0" normalizeH="0" baseline="0" noProof="0" dirty="0">
                  <a:ln>
                    <a:noFill/>
                  </a:ln>
                  <a:solidFill>
                    <a:srgbClr val="002060"/>
                  </a:solidFill>
                  <a:effectLst/>
                  <a:uLnTx/>
                  <a:uFillTx/>
                  <a:latin typeface="Arial" charset="0"/>
                  <a:ea typeface="ＭＳ Ｐゴシック" pitchFamily="50" charset="-128"/>
                  <a:cs typeface="+mn-cs"/>
                </a:endParaRPr>
              </a:p>
            </p:txBody>
          </p:sp>
          <p:sp>
            <p:nvSpPr>
              <p:cNvPr id="109" name="正方形/長方形 108"/>
              <p:cNvSpPr/>
              <p:nvPr/>
            </p:nvSpPr>
            <p:spPr>
              <a:xfrm>
                <a:off x="7668344" y="2628320"/>
                <a:ext cx="1178711" cy="213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1800" b="0" i="0" u="none" strike="noStrike" kern="1200" cap="none" spc="0" normalizeH="0" baseline="0" noProof="0">
                  <a:ln>
                    <a:noFill/>
                  </a:ln>
                  <a:solidFill>
                    <a:srgbClr val="FFFFFF"/>
                  </a:solidFill>
                  <a:effectLst/>
                  <a:uLnTx/>
                  <a:uFillTx/>
                  <a:latin typeface="Arial"/>
                  <a:ea typeface="ＭＳ Ｐゴシック"/>
                  <a:cs typeface="+mn-cs"/>
                </a:endParaRPr>
              </a:p>
            </p:txBody>
          </p:sp>
          <p:sp>
            <p:nvSpPr>
              <p:cNvPr id="110" name="正方形/長方形 109"/>
              <p:cNvSpPr/>
              <p:nvPr/>
            </p:nvSpPr>
            <p:spPr>
              <a:xfrm>
                <a:off x="7437684" y="3983207"/>
                <a:ext cx="1409371" cy="213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1800" b="0" i="0" u="none" strike="noStrike" kern="1200" cap="none" spc="0" normalizeH="0" baseline="0" noProof="0">
                  <a:ln>
                    <a:noFill/>
                  </a:ln>
                  <a:solidFill>
                    <a:srgbClr val="FFFFFF"/>
                  </a:solidFill>
                  <a:effectLst/>
                  <a:uLnTx/>
                  <a:uFillTx/>
                  <a:latin typeface="Arial"/>
                  <a:ea typeface="ＭＳ Ｐゴシック"/>
                  <a:cs typeface="+mn-cs"/>
                </a:endParaRPr>
              </a:p>
            </p:txBody>
          </p:sp>
          <p:sp>
            <p:nvSpPr>
              <p:cNvPr id="111" name="正方形/長方形 110"/>
              <p:cNvSpPr/>
              <p:nvPr/>
            </p:nvSpPr>
            <p:spPr>
              <a:xfrm>
                <a:off x="7281249" y="3052448"/>
                <a:ext cx="1565806" cy="3055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1800" b="0" i="0" u="none" strike="noStrike" kern="1200" cap="none" spc="0" normalizeH="0" baseline="0" noProof="0">
                  <a:ln>
                    <a:noFill/>
                  </a:ln>
                  <a:solidFill>
                    <a:srgbClr val="FFFFFF"/>
                  </a:solidFill>
                  <a:effectLst/>
                  <a:uLnTx/>
                  <a:uFillTx/>
                  <a:latin typeface="Arial"/>
                  <a:ea typeface="ＭＳ Ｐゴシック"/>
                  <a:cs typeface="+mn-cs"/>
                </a:endParaRPr>
              </a:p>
            </p:txBody>
          </p:sp>
        </p:grpSp>
        <p:sp>
          <p:nvSpPr>
            <p:cNvPr id="101" name="正方形/長方形 100"/>
            <p:cNvSpPr/>
            <p:nvPr/>
          </p:nvSpPr>
          <p:spPr>
            <a:xfrm>
              <a:off x="8244408" y="4368898"/>
              <a:ext cx="769035" cy="307777"/>
            </a:xfrm>
            <a:prstGeom prst="rect">
              <a:avLst/>
            </a:prstGeom>
            <a:solidFill>
              <a:schemeClr val="bg1"/>
            </a:solidFill>
            <a:ln w="38100">
              <a:solidFill>
                <a:srgbClr val="FF0000"/>
              </a:solidFill>
            </a:ln>
          </p:spPr>
          <p:txBody>
            <a:bodyPr wrap="square" lIns="0" tIns="0" rIns="0" bIns="0">
              <a:spAutoFit/>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en-US" altLang="ja-JP" sz="2000" b="0" i="0" u="none" strike="noStrike" kern="1200" cap="none" spc="0" normalizeH="0" baseline="0" noProof="0" dirty="0" smtClean="0">
                  <a:ln>
                    <a:noFill/>
                  </a:ln>
                  <a:solidFill>
                    <a:srgbClr val="000000"/>
                  </a:solidFill>
                  <a:effectLst/>
                  <a:uLnTx/>
                  <a:uFillTx/>
                  <a:latin typeface="Arial" panose="020B0604020202020204" pitchFamily="34" charset="0"/>
                  <a:ea typeface="ＭＳ Ｐゴシック" pitchFamily="50" charset="-128"/>
                  <a:cs typeface="Arial" panose="020B0604020202020204" pitchFamily="34" charset="0"/>
                </a:rPr>
                <a:t> 〈</a:t>
              </a:r>
              <a:r>
                <a:rPr kumimoji="1" lang="en-US" altLang="ja-JP" sz="2000" b="0" i="1" u="none" strike="noStrike" kern="1200" cap="none" spc="0" normalizeH="0" baseline="0" noProof="0" dirty="0" err="1">
                  <a:ln>
                    <a:noFill/>
                  </a:ln>
                  <a:solidFill>
                    <a:srgbClr val="000000"/>
                  </a:solidFill>
                  <a:effectLst/>
                  <a:uLnTx/>
                  <a:uFillTx/>
                  <a:latin typeface="Arial" charset="0"/>
                  <a:ea typeface="ＭＳ Ｐゴシック" pitchFamily="50" charset="-128"/>
                  <a:cs typeface="+mn-cs"/>
                </a:rPr>
                <a:t>Q</a:t>
              </a:r>
              <a:r>
                <a:rPr kumimoji="1" lang="en-US" altLang="ja-JP" sz="2000" b="0" i="1" u="none" strike="noStrike" kern="1200" cap="none" spc="0" normalizeH="0" baseline="-25000" noProof="0" dirty="0" err="1">
                  <a:ln>
                    <a:noFill/>
                  </a:ln>
                  <a:solidFill>
                    <a:srgbClr val="000000"/>
                  </a:solidFill>
                  <a:effectLst/>
                  <a:uLnTx/>
                  <a:uFillTx/>
                  <a:latin typeface="Arial" charset="0"/>
                  <a:ea typeface="ＭＳ Ｐゴシック" pitchFamily="50" charset="-128"/>
                  <a:cs typeface="+mn-cs"/>
                </a:rPr>
                <a:t>zz</a:t>
              </a:r>
              <a:r>
                <a:rPr kumimoji="1" lang="en-US" altLang="ja-JP" sz="2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itchFamily="50" charset="-128"/>
                  <a:cs typeface="Arial" panose="020B0604020202020204" pitchFamily="34" charset="0"/>
                </a:rPr>
                <a:t>〉 </a:t>
              </a:r>
              <a:endParaRPr kumimoji="1" lang="ja-JP" altLang="en-US" sz="1800" b="0" i="0" u="none" strike="noStrike" kern="1200" cap="none" spc="0" normalizeH="0" baseline="0" noProof="0" dirty="0">
                <a:ln>
                  <a:noFill/>
                </a:ln>
                <a:solidFill>
                  <a:srgbClr val="000000"/>
                </a:solidFill>
                <a:effectLst/>
                <a:uLnTx/>
                <a:uFillTx/>
                <a:latin typeface="Arial" charset="0"/>
                <a:ea typeface="ＭＳ Ｐゴシック" pitchFamily="50" charset="-128"/>
                <a:cs typeface="+mn-cs"/>
              </a:endParaRPr>
            </a:p>
          </p:txBody>
        </p:sp>
        <p:sp>
          <p:nvSpPr>
            <p:cNvPr id="102" name="テキスト ボックス 101"/>
            <p:cNvSpPr txBox="1"/>
            <p:nvPr/>
          </p:nvSpPr>
          <p:spPr>
            <a:xfrm>
              <a:off x="6300192" y="1896914"/>
              <a:ext cx="213200" cy="276999"/>
            </a:xfrm>
            <a:prstGeom prst="rect">
              <a:avLst/>
            </a:prstGeom>
            <a:solidFill>
              <a:schemeClr val="bg1"/>
            </a:solidFill>
          </p:spPr>
          <p:txBody>
            <a:bodyPr wrap="none" lIns="0" tIns="0" rIns="0" bIns="0" rtlCol="0">
              <a:spAutoFit/>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en-US" altLang="ja-JP" sz="1800" b="0" i="0" u="none" strike="noStrike" kern="1200" cap="none" spc="0" normalizeH="0" baseline="0" noProof="0" dirty="0" smtClean="0">
                  <a:ln>
                    <a:noFill/>
                  </a:ln>
                  <a:solidFill>
                    <a:srgbClr val="000000"/>
                  </a:solidFill>
                  <a:effectLst/>
                  <a:uLnTx/>
                  <a:uFillTx/>
                  <a:latin typeface="Arial" charset="0"/>
                  <a:ea typeface="ＭＳ Ｐゴシック" pitchFamily="50" charset="-128"/>
                  <a:cs typeface="+mn-cs"/>
                </a:rPr>
                <a:t>L</a:t>
              </a:r>
              <a:r>
                <a:rPr kumimoji="1" lang="en-US" altLang="ja-JP" sz="1800" b="0" i="0" u="none" strike="noStrike" kern="1200" cap="none" spc="0" normalizeH="0" baseline="-25000" noProof="0" dirty="0" smtClean="0">
                  <a:ln>
                    <a:noFill/>
                  </a:ln>
                  <a:solidFill>
                    <a:srgbClr val="000000"/>
                  </a:solidFill>
                  <a:effectLst/>
                  <a:uLnTx/>
                  <a:uFillTx/>
                  <a:latin typeface="Arial" charset="0"/>
                  <a:ea typeface="ＭＳ Ｐゴシック" pitchFamily="50" charset="-128"/>
                  <a:cs typeface="+mn-cs"/>
                </a:rPr>
                <a:t>3</a:t>
              </a:r>
              <a:endParaRPr kumimoji="1" lang="ja-JP" altLang="en-US" sz="1800" b="0" i="0" u="none" strike="noStrike" kern="1200" cap="none" spc="0" normalizeH="0" baseline="-25000" noProof="0" dirty="0">
                <a:ln>
                  <a:noFill/>
                </a:ln>
                <a:solidFill>
                  <a:srgbClr val="000000"/>
                </a:solidFill>
                <a:effectLst/>
                <a:uLnTx/>
                <a:uFillTx/>
                <a:latin typeface="Arial" charset="0"/>
                <a:ea typeface="ＭＳ Ｐゴシック" pitchFamily="50" charset="-128"/>
                <a:cs typeface="+mn-cs"/>
              </a:endParaRPr>
            </a:p>
          </p:txBody>
        </p:sp>
        <p:sp>
          <p:nvSpPr>
            <p:cNvPr id="103" name="テキスト ボックス 102"/>
            <p:cNvSpPr txBox="1"/>
            <p:nvPr/>
          </p:nvSpPr>
          <p:spPr>
            <a:xfrm>
              <a:off x="7311128" y="1916832"/>
              <a:ext cx="213200" cy="276999"/>
            </a:xfrm>
            <a:prstGeom prst="rect">
              <a:avLst/>
            </a:prstGeom>
            <a:solidFill>
              <a:schemeClr val="bg1"/>
            </a:solidFill>
          </p:spPr>
          <p:txBody>
            <a:bodyPr wrap="none" lIns="0" tIns="0" rIns="0" bIns="0" rtlCol="0">
              <a:spAutoFit/>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en-US" altLang="ja-JP" sz="1800" b="0" i="0" u="none" strike="noStrike" kern="1200" cap="none" spc="0" normalizeH="0" baseline="0" noProof="0" dirty="0" smtClean="0">
                  <a:ln>
                    <a:noFill/>
                  </a:ln>
                  <a:solidFill>
                    <a:srgbClr val="000000"/>
                  </a:solidFill>
                  <a:effectLst/>
                  <a:uLnTx/>
                  <a:uFillTx/>
                  <a:latin typeface="Arial" charset="0"/>
                  <a:ea typeface="ＭＳ Ｐゴシック" pitchFamily="50" charset="-128"/>
                  <a:cs typeface="+mn-cs"/>
                </a:rPr>
                <a:t>L</a:t>
              </a:r>
              <a:r>
                <a:rPr kumimoji="1" lang="en-US" altLang="ja-JP" sz="1800" b="0" i="0" u="none" strike="noStrike" kern="1200" cap="none" spc="0" normalizeH="0" baseline="-25000" noProof="0" dirty="0" smtClean="0">
                  <a:ln>
                    <a:noFill/>
                  </a:ln>
                  <a:solidFill>
                    <a:srgbClr val="000000"/>
                  </a:solidFill>
                  <a:effectLst/>
                  <a:uLnTx/>
                  <a:uFillTx/>
                  <a:latin typeface="Arial" charset="0"/>
                  <a:ea typeface="ＭＳ Ｐゴシック" pitchFamily="50" charset="-128"/>
                  <a:cs typeface="+mn-cs"/>
                </a:rPr>
                <a:t>2</a:t>
              </a:r>
              <a:endParaRPr kumimoji="1" lang="ja-JP" altLang="en-US" sz="1800" b="0" i="0" u="none" strike="noStrike" kern="1200" cap="none" spc="0" normalizeH="0" baseline="-25000" noProof="0" dirty="0">
                <a:ln>
                  <a:noFill/>
                </a:ln>
                <a:solidFill>
                  <a:srgbClr val="000000"/>
                </a:solidFill>
                <a:effectLst/>
                <a:uLnTx/>
                <a:uFillTx/>
                <a:latin typeface="Arial" charset="0"/>
                <a:ea typeface="ＭＳ Ｐゴシック" pitchFamily="50" charset="-128"/>
                <a:cs typeface="+mn-cs"/>
              </a:endParaRPr>
            </a:p>
          </p:txBody>
        </p:sp>
        <p:sp>
          <p:nvSpPr>
            <p:cNvPr id="104" name="正方形/長方形 103"/>
            <p:cNvSpPr/>
            <p:nvPr/>
          </p:nvSpPr>
          <p:spPr>
            <a:xfrm>
              <a:off x="6300192" y="908720"/>
              <a:ext cx="530821" cy="2000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1800" b="0" i="0" u="none" strike="noStrike" kern="1200" cap="none" spc="0" normalizeH="0" baseline="0" noProof="0">
                <a:ln>
                  <a:noFill/>
                </a:ln>
                <a:solidFill>
                  <a:srgbClr val="FFFFFF"/>
                </a:solidFill>
                <a:effectLst/>
                <a:uLnTx/>
                <a:uFillTx/>
                <a:latin typeface="Arial"/>
                <a:ea typeface="ＭＳ Ｐゴシック"/>
                <a:cs typeface="+mn-cs"/>
              </a:endParaRPr>
            </a:p>
          </p:txBody>
        </p:sp>
        <p:sp>
          <p:nvSpPr>
            <p:cNvPr id="105" name="正方形/長方形 104"/>
            <p:cNvSpPr/>
            <p:nvPr/>
          </p:nvSpPr>
          <p:spPr>
            <a:xfrm>
              <a:off x="7296756" y="1407834"/>
              <a:ext cx="530821" cy="2000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1800" b="0" i="0" u="none" strike="noStrike" kern="1200" cap="none" spc="0" normalizeH="0" baseline="0" noProof="0">
                <a:ln>
                  <a:noFill/>
                </a:ln>
                <a:solidFill>
                  <a:srgbClr val="FFFFFF"/>
                </a:solidFill>
                <a:effectLst/>
                <a:uLnTx/>
                <a:uFillTx/>
                <a:latin typeface="Arial"/>
                <a:ea typeface="ＭＳ Ｐゴシック"/>
                <a:cs typeface="+mn-cs"/>
              </a:endParaRPr>
            </a:p>
          </p:txBody>
        </p:sp>
      </p:grpSp>
      <p:sp>
        <p:nvSpPr>
          <p:cNvPr id="53" name="コンテンツ プレースホルダ 2"/>
          <p:cNvSpPr txBox="1">
            <a:spLocks/>
          </p:cNvSpPr>
          <p:nvPr/>
        </p:nvSpPr>
        <p:spPr bwMode="auto">
          <a:xfrm>
            <a:off x="5455510" y="5013176"/>
            <a:ext cx="3220946" cy="384753"/>
          </a:xfrm>
          <a:prstGeom prst="rect">
            <a:avLst/>
          </a:prstGeom>
          <a:noFill/>
          <a:ln w="9525">
            <a:noFill/>
            <a:miter lim="800000"/>
            <a:headEnd/>
            <a:tailEnd/>
          </a:ln>
        </p:spPr>
        <p:txBody>
          <a:bodyPr/>
          <a:lstStyle/>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1" lang="en-US" altLang="ja-JP" sz="1800" b="1" i="0" u="none" strike="noStrike" kern="0" cap="none" spc="0" normalizeH="0" baseline="0" noProof="0" dirty="0" smtClean="0">
                <a:ln>
                  <a:noFill/>
                </a:ln>
                <a:solidFill>
                  <a:srgbClr val="333399"/>
                </a:solidFill>
                <a:effectLst>
                  <a:outerShdw blurRad="38100" dist="38100" dir="2700000" algn="tl">
                    <a:srgbClr val="000000">
                      <a:alpha val="43137"/>
                    </a:srgbClr>
                  </a:outerShdw>
                </a:effectLst>
                <a:uLnTx/>
                <a:uFillTx/>
                <a:latin typeface="Arial" pitchFamily="34" charset="0"/>
                <a:ea typeface="ＭＳ Ｐゴシック"/>
                <a:cs typeface="Arial" pitchFamily="34" charset="0"/>
              </a:rPr>
              <a:t>XMLD sum rule</a:t>
            </a:r>
            <a:endParaRPr kumimoji="1" lang="en-US" altLang="ja-JP" sz="1800" b="1" i="0" u="none" strike="noStrike" kern="0" cap="none" spc="0" normalizeH="0" baseline="0" noProof="0" dirty="0">
              <a:ln>
                <a:noFill/>
              </a:ln>
              <a:solidFill>
                <a:srgbClr val="333399"/>
              </a:solidFill>
              <a:effectLst>
                <a:outerShdw blurRad="38100" dist="38100" dir="2700000" algn="tl">
                  <a:srgbClr val="000000">
                    <a:alpha val="43137"/>
                  </a:srgbClr>
                </a:outerShdw>
              </a:effectLst>
              <a:uLnTx/>
              <a:uFillTx/>
              <a:latin typeface="Arial" pitchFamily="34" charset="0"/>
              <a:ea typeface="ＭＳ Ｐゴシック"/>
              <a:cs typeface="Arial" pitchFamily="34" charset="0"/>
            </a:endParaRPr>
          </a:p>
        </p:txBody>
      </p:sp>
      <p:grpSp>
        <p:nvGrpSpPr>
          <p:cNvPr id="4" name="グループ化 3"/>
          <p:cNvGrpSpPr/>
          <p:nvPr/>
        </p:nvGrpSpPr>
        <p:grpSpPr>
          <a:xfrm>
            <a:off x="6302042" y="1285869"/>
            <a:ext cx="252888" cy="399274"/>
            <a:chOff x="6302042" y="1285869"/>
            <a:chExt cx="252888" cy="399274"/>
          </a:xfrm>
        </p:grpSpPr>
        <p:sp>
          <p:nvSpPr>
            <p:cNvPr id="2" name="テキスト ボックス 1"/>
            <p:cNvSpPr txBox="1"/>
            <p:nvPr/>
          </p:nvSpPr>
          <p:spPr>
            <a:xfrm>
              <a:off x="6302042" y="1285869"/>
              <a:ext cx="196202" cy="196551"/>
            </a:xfrm>
            <a:prstGeom prst="rect">
              <a:avLst/>
            </a:prstGeom>
            <a:solidFill>
              <a:schemeClr val="bg1"/>
            </a:solidFill>
          </p:spPr>
          <p:txBody>
            <a:bodyPr wrap="none" rtlCol="0" anchor="ctr">
              <a:spAutoFit/>
            </a:bodyPr>
            <a:lstStyle/>
            <a:p>
              <a:pPr algn="ctr"/>
              <a:r>
                <a:rPr kumimoji="1" lang="en-US" altLang="ja-JP" sz="1100" b="1" dirty="0" smtClean="0">
                  <a:solidFill>
                    <a:srgbClr val="00B050"/>
                  </a:solidFill>
                </a:rPr>
                <a:t>H</a:t>
              </a:r>
              <a:endParaRPr kumimoji="1" lang="ja-JP" altLang="en-US" sz="1100" b="1" dirty="0">
                <a:solidFill>
                  <a:srgbClr val="800000"/>
                </a:solidFill>
              </a:endParaRPr>
            </a:p>
          </p:txBody>
        </p:sp>
        <p:sp>
          <p:nvSpPr>
            <p:cNvPr id="54" name="テキスト ボックス 53"/>
            <p:cNvSpPr txBox="1"/>
            <p:nvPr/>
          </p:nvSpPr>
          <p:spPr>
            <a:xfrm>
              <a:off x="6357653" y="1522704"/>
              <a:ext cx="197277" cy="162439"/>
            </a:xfrm>
            <a:prstGeom prst="rect">
              <a:avLst/>
            </a:prstGeom>
            <a:solidFill>
              <a:schemeClr val="bg1"/>
            </a:solidFill>
          </p:spPr>
          <p:txBody>
            <a:bodyPr wrap="none" rtlCol="0" anchor="b">
              <a:spAutoFit/>
            </a:bodyPr>
            <a:lstStyle/>
            <a:p>
              <a:pPr algn="ctr"/>
              <a:r>
                <a:rPr kumimoji="1" lang="en-US" altLang="ja-JP" sz="1100" b="1" dirty="0" smtClean="0"/>
                <a:t> </a:t>
              </a:r>
              <a:r>
                <a:rPr kumimoji="1" lang="en-US" altLang="ja-JP" sz="1100" b="1" dirty="0" smtClean="0">
                  <a:solidFill>
                    <a:srgbClr val="800000"/>
                  </a:solidFill>
                </a:rPr>
                <a:t>V</a:t>
              </a:r>
              <a:endParaRPr kumimoji="1" lang="ja-JP" altLang="en-US" sz="1100" b="1" dirty="0">
                <a:solidFill>
                  <a:srgbClr val="800000"/>
                </a:solidFill>
              </a:endParaRPr>
            </a:p>
          </p:txBody>
        </p:sp>
      </p:grpSp>
      <p:sp>
        <p:nvSpPr>
          <p:cNvPr id="55" name="コンテンツ プレースホルダ 2"/>
          <p:cNvSpPr txBox="1">
            <a:spLocks/>
          </p:cNvSpPr>
          <p:nvPr/>
        </p:nvSpPr>
        <p:spPr bwMode="auto">
          <a:xfrm>
            <a:off x="2423241" y="6381328"/>
            <a:ext cx="3220946" cy="384753"/>
          </a:xfrm>
          <a:prstGeom prst="rect">
            <a:avLst/>
          </a:prstGeom>
          <a:noFill/>
          <a:ln w="9525">
            <a:noFill/>
            <a:miter lim="800000"/>
            <a:headEnd/>
            <a:tailEnd/>
          </a:ln>
        </p:spPr>
        <p:txBody>
          <a:bodyPr/>
          <a:lstStyle/>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1" lang="en-US" altLang="ja-JP" sz="1400" b="1" i="0" u="none" strike="noStrike" kern="0" cap="none" spc="0" normalizeH="0" baseline="0" noProof="0" dirty="0" smtClean="0">
                <a:ln>
                  <a:noFill/>
                </a:ln>
                <a:solidFill>
                  <a:srgbClr val="000000"/>
                </a:solidFill>
                <a:effectLst/>
                <a:uLnTx/>
                <a:uFillTx/>
                <a:latin typeface="Arial" pitchFamily="34" charset="0"/>
                <a:ea typeface="ＭＳ Ｐゴシック"/>
                <a:cs typeface="Arial" pitchFamily="34" charset="0"/>
              </a:rPr>
              <a:t>B. </a:t>
            </a:r>
            <a:r>
              <a:rPr kumimoji="1" lang="en-US" altLang="ja-JP" sz="1400" b="1" i="0" u="none" strike="noStrike" kern="0" cap="none" spc="0" normalizeH="0" baseline="0" noProof="0" dirty="0" err="1" smtClean="0">
                <a:ln>
                  <a:noFill/>
                </a:ln>
                <a:solidFill>
                  <a:srgbClr val="000000"/>
                </a:solidFill>
                <a:effectLst/>
                <a:uLnTx/>
                <a:uFillTx/>
                <a:latin typeface="Arial" pitchFamily="34" charset="0"/>
                <a:ea typeface="ＭＳ Ｐゴシック"/>
                <a:cs typeface="Arial" pitchFamily="34" charset="0"/>
              </a:rPr>
              <a:t>Thole</a:t>
            </a:r>
            <a:r>
              <a:rPr kumimoji="1" lang="en-US" altLang="ja-JP" sz="1400" b="1" i="0" u="none" strike="noStrike" kern="0" cap="none" spc="0" normalizeH="0" baseline="0" noProof="0" dirty="0" smtClean="0">
                <a:ln>
                  <a:noFill/>
                </a:ln>
                <a:solidFill>
                  <a:srgbClr val="000000"/>
                </a:solidFill>
                <a:effectLst/>
                <a:uLnTx/>
                <a:uFillTx/>
                <a:latin typeface="Arial" pitchFamily="34" charset="0"/>
                <a:ea typeface="ＭＳ Ｐゴシック"/>
                <a:cs typeface="Arial" pitchFamily="34" charset="0"/>
              </a:rPr>
              <a:t> </a:t>
            </a:r>
            <a:r>
              <a:rPr kumimoji="1" lang="en-US" altLang="ja-JP" sz="1400" b="1" i="1" u="none" strike="noStrike" kern="0" cap="none" spc="0" normalizeH="0" baseline="0" noProof="0" dirty="0" smtClean="0">
                <a:ln>
                  <a:noFill/>
                </a:ln>
                <a:solidFill>
                  <a:srgbClr val="000000"/>
                </a:solidFill>
                <a:effectLst/>
                <a:uLnTx/>
                <a:uFillTx/>
                <a:latin typeface="Arial" pitchFamily="34" charset="0"/>
                <a:ea typeface="ＭＳ Ｐゴシック"/>
                <a:cs typeface="Arial" pitchFamily="34" charset="0"/>
              </a:rPr>
              <a:t>et </a:t>
            </a:r>
            <a:r>
              <a:rPr kumimoji="1" lang="en-US" altLang="ja-JP" sz="1400" b="1" i="1" u="none" strike="noStrike" kern="0" cap="none" spc="0" normalizeH="0" baseline="0" noProof="0" dirty="0">
                <a:ln>
                  <a:noFill/>
                </a:ln>
                <a:solidFill>
                  <a:srgbClr val="000000"/>
                </a:solidFill>
                <a:effectLst/>
                <a:uLnTx/>
                <a:uFillTx/>
                <a:latin typeface="Arial" pitchFamily="34" charset="0"/>
                <a:ea typeface="ＭＳ Ｐゴシック"/>
                <a:cs typeface="Arial" pitchFamily="34" charset="0"/>
              </a:rPr>
              <a:t>al.</a:t>
            </a:r>
            <a:r>
              <a:rPr kumimoji="1" lang="en-US" altLang="ja-JP" sz="1400" b="1" i="0" u="none" strike="noStrike" kern="0" cap="none" spc="0" normalizeH="0" baseline="0" noProof="0" dirty="0">
                <a:ln>
                  <a:noFill/>
                </a:ln>
                <a:solidFill>
                  <a:srgbClr val="000000"/>
                </a:solidFill>
                <a:effectLst/>
                <a:uLnTx/>
                <a:uFillTx/>
                <a:latin typeface="Arial" pitchFamily="34" charset="0"/>
                <a:ea typeface="ＭＳ Ｐゴシック"/>
                <a:cs typeface="Arial" pitchFamily="34" charset="0"/>
              </a:rPr>
              <a:t>, </a:t>
            </a:r>
            <a:r>
              <a:rPr kumimoji="1" lang="en-US" altLang="ja-JP" sz="1400" b="1" i="0" u="none" strike="noStrike" kern="0" cap="none" spc="0" normalizeH="0" baseline="0" noProof="0" dirty="0" smtClean="0">
                <a:ln>
                  <a:noFill/>
                </a:ln>
                <a:solidFill>
                  <a:srgbClr val="000000"/>
                </a:solidFill>
                <a:effectLst/>
                <a:uLnTx/>
                <a:uFillTx/>
                <a:latin typeface="Arial" pitchFamily="34" charset="0"/>
                <a:ea typeface="ＭＳ Ｐゴシック"/>
                <a:cs typeface="Arial" pitchFamily="34" charset="0"/>
              </a:rPr>
              <a:t>PRL 55 (1985)</a:t>
            </a:r>
            <a:endParaRPr kumimoji="1" lang="en-US" altLang="ja-JP" sz="1400" b="1" i="0" u="none" strike="noStrike" kern="0" cap="none" spc="0" normalizeH="0" baseline="0" noProof="0" dirty="0">
              <a:ln>
                <a:noFill/>
              </a:ln>
              <a:solidFill>
                <a:srgbClr val="000000"/>
              </a:solidFill>
              <a:effectLst/>
              <a:uLnTx/>
              <a:uFillTx/>
              <a:latin typeface="Arial" pitchFamily="34" charset="0"/>
              <a:ea typeface="ＭＳ Ｐゴシック"/>
              <a:cs typeface="Arial" pitchFamily="34" charset="0"/>
            </a:endParaRPr>
          </a:p>
        </p:txBody>
      </p:sp>
    </p:spTree>
    <p:extLst>
      <p:ext uri="{BB962C8B-B14F-4D97-AF65-F5344CB8AC3E}">
        <p14:creationId xmlns:p14="http://schemas.microsoft.com/office/powerpoint/2010/main" val="232311613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グループ化 6"/>
          <p:cNvGrpSpPr/>
          <p:nvPr/>
        </p:nvGrpSpPr>
        <p:grpSpPr>
          <a:xfrm>
            <a:off x="271156" y="2109689"/>
            <a:ext cx="5127802" cy="3109764"/>
            <a:chOff x="1342259" y="980728"/>
            <a:chExt cx="4237853" cy="2336412"/>
          </a:xfrm>
        </p:grpSpPr>
        <p:pic>
          <p:nvPicPr>
            <p:cNvPr id="12" name="図 11"/>
            <p:cNvPicPr>
              <a:picLocks noChangeAspect="1"/>
            </p:cNvPicPr>
            <p:nvPr/>
          </p:nvPicPr>
          <p:blipFill rotWithShape="1">
            <a:blip r:embed="rId2"/>
            <a:srcRect t="45729" r="43782"/>
            <a:stretch/>
          </p:blipFill>
          <p:spPr>
            <a:xfrm>
              <a:off x="1342259" y="980728"/>
              <a:ext cx="4237853" cy="2336412"/>
            </a:xfrm>
            <a:prstGeom prst="rect">
              <a:avLst/>
            </a:prstGeom>
          </p:spPr>
        </p:pic>
        <p:sp>
          <p:nvSpPr>
            <p:cNvPr id="18" name="正方形/長方形 17"/>
            <p:cNvSpPr/>
            <p:nvPr/>
          </p:nvSpPr>
          <p:spPr bwMode="auto">
            <a:xfrm>
              <a:off x="4932040" y="1052736"/>
              <a:ext cx="432048" cy="36004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en-US" sz="1800" b="1" i="0" u="none" strike="noStrike" kern="1200" cap="none" spc="0" normalizeH="0" baseline="0" noProof="0" smtClean="0">
                <a:ln>
                  <a:noFill/>
                </a:ln>
                <a:solidFill>
                  <a:srgbClr val="000000"/>
                </a:solidFill>
                <a:effectLst/>
                <a:uLnTx/>
                <a:uFillTx/>
                <a:latin typeface="Arial" pitchFamily="34" charset="0"/>
                <a:ea typeface="ＭＳ Ｐゴシック" pitchFamily="50" charset="-128"/>
                <a:cs typeface="+mn-cs"/>
              </a:endParaRPr>
            </a:p>
          </p:txBody>
        </p:sp>
      </p:grpSp>
      <p:sp>
        <p:nvSpPr>
          <p:cNvPr id="16" name="Rectangle 47"/>
          <p:cNvSpPr>
            <a:spLocks noChangeArrowheads="1"/>
          </p:cNvSpPr>
          <p:nvPr/>
        </p:nvSpPr>
        <p:spPr bwMode="auto">
          <a:xfrm>
            <a:off x="609600" y="1066800"/>
            <a:ext cx="7924800" cy="76200"/>
          </a:xfrm>
          <a:prstGeom prst="rect">
            <a:avLst/>
          </a:prstGeom>
          <a:gradFill rotWithShape="0">
            <a:gsLst>
              <a:gs pos="0">
                <a:srgbClr val="66FFCC"/>
              </a:gs>
              <a:gs pos="100000">
                <a:srgbClr val="3333CC"/>
              </a:gs>
            </a:gsLst>
            <a:lin ang="0" scaled="1"/>
          </a:gradFill>
          <a:ln>
            <a:noFill/>
          </a:ln>
          <a:extLst>
            <a:ext uri="{91240B29-F687-4F45-9708-019B960494DF}">
              <a14:hiddenLine xmlns:a14="http://schemas.microsoft.com/office/drawing/2010/main" w="9525">
                <a:solidFill>
                  <a:srgbClr val="009900"/>
                </a:solidFill>
                <a:miter lim="800000"/>
                <a:headEnd/>
                <a:tailEnd/>
              </a14:hiddenLine>
            </a:ext>
          </a:extLst>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p:txBody>
      </p:sp>
      <p:sp>
        <p:nvSpPr>
          <p:cNvPr id="17" name="Rectangle 7"/>
          <p:cNvSpPr>
            <a:spLocks noChangeArrowheads="1"/>
          </p:cNvSpPr>
          <p:nvPr/>
        </p:nvSpPr>
        <p:spPr bwMode="auto">
          <a:xfrm>
            <a:off x="45720" y="0"/>
            <a:ext cx="905256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kumimoji="1" sz="4400">
                <a:solidFill>
                  <a:schemeClr val="tx2"/>
                </a:solidFill>
                <a:latin typeface="Arial" panose="020B0604020202020204" pitchFamily="34" charset="0"/>
                <a:ea typeface="ＭＳ Ｐゴシック" panose="020B0600070205080204" pitchFamily="50" charset="-128"/>
              </a:defRPr>
            </a:lvl1pPr>
            <a:lvl2pPr>
              <a:defRPr kumimoji="1" sz="4400">
                <a:solidFill>
                  <a:schemeClr val="tx2"/>
                </a:solidFill>
                <a:latin typeface="Arial" panose="020B0604020202020204" pitchFamily="34" charset="0"/>
                <a:ea typeface="ＭＳ Ｐゴシック" panose="020B0600070205080204" pitchFamily="50" charset="-128"/>
              </a:defRPr>
            </a:lvl2pPr>
            <a:lvl3pPr>
              <a:defRPr kumimoji="1" sz="4400">
                <a:solidFill>
                  <a:schemeClr val="tx2"/>
                </a:solidFill>
                <a:latin typeface="Arial" panose="020B0604020202020204" pitchFamily="34" charset="0"/>
                <a:ea typeface="ＭＳ Ｐゴシック" panose="020B0600070205080204" pitchFamily="50" charset="-128"/>
              </a:defRPr>
            </a:lvl3pPr>
            <a:lvl4pPr>
              <a:defRPr kumimoji="1" sz="4400">
                <a:solidFill>
                  <a:schemeClr val="tx2"/>
                </a:solidFill>
                <a:latin typeface="Arial" panose="020B0604020202020204" pitchFamily="34" charset="0"/>
                <a:ea typeface="ＭＳ Ｐゴシック" panose="020B0600070205080204" pitchFamily="50" charset="-128"/>
              </a:defRPr>
            </a:lvl4pPr>
            <a:lvl5pPr>
              <a:defRPr kumimoji="1" sz="4400">
                <a:solidFill>
                  <a:schemeClr val="tx2"/>
                </a:solidFill>
                <a:latin typeface="Arial" panose="020B0604020202020204" pitchFamily="34" charset="0"/>
                <a:ea typeface="ＭＳ Ｐゴシック" panose="020B0600070205080204" pitchFamily="50" charset="-128"/>
              </a:defRPr>
            </a:lvl5pPr>
            <a:lvl6pPr marL="457200" algn="ctr"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6pPr>
            <a:lvl7pPr marL="914400" algn="ctr"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7pPr>
            <a:lvl8pPr marL="1371600" algn="ctr"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8pPr>
            <a:lvl9pPr marL="1828800" algn="ctr"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800" b="1" i="0" u="none" strike="noStrike" kern="0" cap="none" spc="0" normalizeH="0" baseline="0" noProof="0" dirty="0" err="1" smtClean="0">
                <a:ln>
                  <a:noFill/>
                </a:ln>
                <a:solidFill>
                  <a:srgbClr val="006600"/>
                </a:solidFill>
                <a:effectLst>
                  <a:outerShdw blurRad="38100" dist="38100" dir="2700000" algn="tl">
                    <a:srgbClr val="C0C0C0"/>
                  </a:outerShdw>
                </a:effectLst>
                <a:uLnTx/>
                <a:uFillTx/>
                <a:latin typeface="Arial" panose="020B0604020202020204" pitchFamily="34" charset="0"/>
                <a:ea typeface="ＭＳ Ｐゴシック" panose="020B0600070205080204" pitchFamily="50" charset="-128"/>
                <a:cs typeface="+mn-cs"/>
              </a:rPr>
              <a:t>Mn</a:t>
            </a:r>
            <a:r>
              <a:rPr kumimoji="1" lang="en-US" altLang="ja-JP" sz="2800" b="1" i="0" u="none" strike="noStrike" kern="0" cap="none" spc="0" normalizeH="0" baseline="0" noProof="0" dirty="0" smtClean="0">
                <a:ln>
                  <a:noFill/>
                </a:ln>
                <a:solidFill>
                  <a:srgbClr val="006600"/>
                </a:solidFill>
                <a:effectLst>
                  <a:outerShdw blurRad="38100" dist="38100" dir="2700000" algn="tl">
                    <a:srgbClr val="C0C0C0"/>
                  </a:outerShdw>
                </a:effectLst>
                <a:uLnTx/>
                <a:uFillTx/>
                <a:latin typeface="Arial" panose="020B0604020202020204" pitchFamily="34" charset="0"/>
                <a:ea typeface="ＭＳ Ｐゴシック" panose="020B0600070205080204" pitchFamily="50" charset="-128"/>
                <a:cs typeface="+mn-cs"/>
              </a:rPr>
              <a:t> </a:t>
            </a:r>
            <a:r>
              <a:rPr kumimoji="1" lang="en-US" altLang="ja-JP" sz="2800" b="1" i="1" u="none" strike="noStrike" kern="0" cap="none" spc="0" normalizeH="0" baseline="0" noProof="0" dirty="0" smtClean="0">
                <a:ln>
                  <a:noFill/>
                </a:ln>
                <a:solidFill>
                  <a:srgbClr val="006600"/>
                </a:solidFill>
                <a:effectLst>
                  <a:outerShdw blurRad="38100" dist="38100" dir="2700000" algn="tl">
                    <a:srgbClr val="C0C0C0"/>
                  </a:outerShdw>
                </a:effectLst>
                <a:uLnTx/>
                <a:uFillTx/>
                <a:latin typeface="Arial" panose="020B0604020202020204" pitchFamily="34" charset="0"/>
                <a:ea typeface="ＭＳ Ｐゴシック" panose="020B0600070205080204" pitchFamily="50" charset="-128"/>
                <a:cs typeface="+mn-cs"/>
              </a:rPr>
              <a:t>L</a:t>
            </a:r>
            <a:r>
              <a:rPr kumimoji="1" lang="en-US" altLang="ja-JP" sz="2800" b="1" i="0" u="none" strike="noStrike" kern="0" cap="none" spc="0" normalizeH="0" baseline="-25000" noProof="0" dirty="0" smtClean="0">
                <a:ln>
                  <a:noFill/>
                </a:ln>
                <a:solidFill>
                  <a:srgbClr val="006600"/>
                </a:solidFill>
                <a:effectLst>
                  <a:outerShdw blurRad="38100" dist="38100" dir="2700000" algn="tl">
                    <a:srgbClr val="C0C0C0"/>
                  </a:outerShdw>
                </a:effectLst>
                <a:uLnTx/>
                <a:uFillTx/>
                <a:latin typeface="Arial" panose="020B0604020202020204" pitchFamily="34" charset="0"/>
                <a:ea typeface="ＭＳ Ｐゴシック" panose="020B0600070205080204" pitchFamily="50" charset="-128"/>
                <a:cs typeface="+mn-cs"/>
              </a:rPr>
              <a:t>2,3</a:t>
            </a:r>
            <a:r>
              <a:rPr kumimoji="1" lang="en-US" altLang="ja-JP" sz="2800" b="1" i="0" u="none" strike="noStrike" kern="0" cap="none" spc="0" normalizeH="0" noProof="0" dirty="0" smtClean="0">
                <a:ln>
                  <a:noFill/>
                </a:ln>
                <a:solidFill>
                  <a:srgbClr val="006600"/>
                </a:solidFill>
                <a:effectLst>
                  <a:outerShdw blurRad="38100" dist="38100" dir="2700000" algn="tl">
                    <a:srgbClr val="C0C0C0"/>
                  </a:outerShdw>
                </a:effectLst>
                <a:uLnTx/>
                <a:uFillTx/>
                <a:latin typeface="Arial" panose="020B0604020202020204" pitchFamily="34" charset="0"/>
                <a:ea typeface="ＭＳ Ｐゴシック" panose="020B0600070205080204" pitchFamily="50" charset="-128"/>
                <a:cs typeface="+mn-cs"/>
              </a:rPr>
              <a:t> </a:t>
            </a:r>
            <a:r>
              <a:rPr kumimoji="1" lang="en-US" altLang="ja-JP" sz="2800" b="1" i="0" u="none" strike="noStrike" kern="0" cap="none" spc="0" normalizeH="0" baseline="0" noProof="0" dirty="0" smtClean="0">
                <a:ln>
                  <a:noFill/>
                </a:ln>
                <a:solidFill>
                  <a:srgbClr val="006600"/>
                </a:solidFill>
                <a:effectLst>
                  <a:outerShdw blurRad="38100" dist="38100" dir="2700000" algn="tl">
                    <a:srgbClr val="C0C0C0"/>
                  </a:outerShdw>
                </a:effectLst>
                <a:uLnTx/>
                <a:uFillTx/>
                <a:latin typeface="Arial" panose="020B0604020202020204" pitchFamily="34" charset="0"/>
                <a:ea typeface="ＭＳ Ｐゴシック" panose="020B0600070205080204" pitchFamily="50" charset="-128"/>
                <a:cs typeface="+mn-cs"/>
              </a:rPr>
              <a:t>XMLD </a:t>
            </a:r>
            <a:r>
              <a:rPr kumimoji="1" lang="en-US" altLang="ja-JP" sz="2800" b="1" i="0" u="none" strike="noStrike" kern="1200" cap="none" spc="0" normalizeH="0" baseline="0" noProof="0" dirty="0" smtClean="0">
                <a:ln>
                  <a:noFill/>
                </a:ln>
                <a:solidFill>
                  <a:srgbClr val="006600"/>
                </a:solidFill>
                <a:effectLst>
                  <a:outerShdw blurRad="38100" dist="38100" dir="2700000" algn="tl">
                    <a:srgbClr val="C0C0C0"/>
                  </a:outerShdw>
                </a:effectLst>
                <a:uLnTx/>
                <a:uFillTx/>
                <a:latin typeface="Arial" panose="020B0604020202020204" pitchFamily="34" charset="0"/>
                <a:ea typeface="ＭＳ Ｐゴシック" panose="020B0600070205080204" pitchFamily="50" charset="-128"/>
                <a:cs typeface="+mn-cs"/>
                <a:sym typeface="Wingdings" pitchFamily="2" charset="2"/>
              </a:rPr>
              <a:t>of </a:t>
            </a:r>
            <a:r>
              <a:rPr kumimoji="1" lang="en-US" altLang="ja-JP" sz="2800" b="1" i="0" u="none" strike="noStrike" kern="1200" cap="none" spc="0" normalizeH="0" baseline="0" noProof="0" dirty="0">
                <a:ln>
                  <a:noFill/>
                </a:ln>
                <a:solidFill>
                  <a:srgbClr val="006600"/>
                </a:solidFill>
                <a:effectLst>
                  <a:outerShdw blurRad="38100" dist="38100" dir="2700000" algn="tl">
                    <a:srgbClr val="C0C0C0"/>
                  </a:outerShdw>
                </a:effectLst>
                <a:uLnTx/>
                <a:uFillTx/>
                <a:latin typeface="Arial" panose="020B0604020202020204" pitchFamily="34" charset="0"/>
                <a:ea typeface="ＭＳ Ｐゴシック" panose="020B0600070205080204" pitchFamily="50" charset="-128"/>
                <a:cs typeface="+mn-cs"/>
              </a:rPr>
              <a:t>La</a:t>
            </a:r>
            <a:r>
              <a:rPr kumimoji="1" lang="en-US" altLang="ja-JP" sz="2800" b="1" i="0" u="none" strike="noStrike" kern="1200" cap="none" spc="0" normalizeH="0" baseline="-25000" noProof="0" dirty="0">
                <a:ln>
                  <a:noFill/>
                </a:ln>
                <a:solidFill>
                  <a:srgbClr val="006600"/>
                </a:solidFill>
                <a:effectLst>
                  <a:outerShdw blurRad="38100" dist="38100" dir="2700000" algn="tl">
                    <a:srgbClr val="C0C0C0"/>
                  </a:outerShdw>
                </a:effectLst>
                <a:uLnTx/>
                <a:uFillTx/>
                <a:latin typeface="Arial" panose="020B0604020202020204" pitchFamily="34" charset="0"/>
                <a:ea typeface="ＭＳ Ｐゴシック" panose="020B0600070205080204" pitchFamily="50" charset="-128"/>
                <a:cs typeface="+mn-cs"/>
              </a:rPr>
              <a:t>0.6</a:t>
            </a:r>
            <a:r>
              <a:rPr kumimoji="1" lang="en-US" altLang="ja-JP" sz="2800" b="1" i="0" u="none" strike="noStrike" kern="1200" cap="none" spc="0" normalizeH="0" baseline="0" noProof="0" dirty="0">
                <a:ln>
                  <a:noFill/>
                </a:ln>
                <a:solidFill>
                  <a:srgbClr val="006600"/>
                </a:solidFill>
                <a:effectLst>
                  <a:outerShdw blurRad="38100" dist="38100" dir="2700000" algn="tl">
                    <a:srgbClr val="C0C0C0"/>
                  </a:outerShdw>
                </a:effectLst>
                <a:uLnTx/>
                <a:uFillTx/>
                <a:latin typeface="Arial" panose="020B0604020202020204" pitchFamily="34" charset="0"/>
                <a:ea typeface="ＭＳ Ｐゴシック" panose="020B0600070205080204" pitchFamily="50" charset="-128"/>
                <a:cs typeface="+mn-cs"/>
              </a:rPr>
              <a:t>Sr</a:t>
            </a:r>
            <a:r>
              <a:rPr kumimoji="1" lang="en-US" altLang="ja-JP" sz="2800" b="1" i="0" u="none" strike="noStrike" kern="1200" cap="none" spc="0" normalizeH="0" baseline="-25000" noProof="0" dirty="0">
                <a:ln>
                  <a:noFill/>
                </a:ln>
                <a:solidFill>
                  <a:srgbClr val="006600"/>
                </a:solidFill>
                <a:effectLst>
                  <a:outerShdw blurRad="38100" dist="38100" dir="2700000" algn="tl">
                    <a:srgbClr val="C0C0C0"/>
                  </a:outerShdw>
                </a:effectLst>
                <a:uLnTx/>
                <a:uFillTx/>
                <a:latin typeface="Arial" panose="020B0604020202020204" pitchFamily="34" charset="0"/>
                <a:ea typeface="ＭＳ Ｐゴシック" panose="020B0600070205080204" pitchFamily="50" charset="-128"/>
                <a:cs typeface="+mn-cs"/>
              </a:rPr>
              <a:t>0.4</a:t>
            </a:r>
            <a:r>
              <a:rPr kumimoji="1" lang="en-US" altLang="ja-JP" sz="2800" b="1" i="0" u="none" strike="noStrike" kern="1200" cap="none" spc="0" normalizeH="0" baseline="0" noProof="0" dirty="0">
                <a:ln>
                  <a:noFill/>
                </a:ln>
                <a:solidFill>
                  <a:srgbClr val="006600"/>
                </a:solidFill>
                <a:effectLst>
                  <a:outerShdw blurRad="38100" dist="38100" dir="2700000" algn="tl">
                    <a:srgbClr val="C0C0C0"/>
                  </a:outerShdw>
                </a:effectLst>
                <a:uLnTx/>
                <a:uFillTx/>
                <a:latin typeface="Arial" panose="020B0604020202020204" pitchFamily="34" charset="0"/>
                <a:ea typeface="ＭＳ Ｐゴシック" panose="020B0600070205080204" pitchFamily="50" charset="-128"/>
                <a:cs typeface="+mn-cs"/>
              </a:rPr>
              <a:t>MnO</a:t>
            </a:r>
            <a:r>
              <a:rPr kumimoji="1" lang="en-US" altLang="ja-JP" sz="2800" b="1" i="0" u="none" strike="noStrike" kern="1200" cap="none" spc="0" normalizeH="0" baseline="-25000" noProof="0" dirty="0">
                <a:ln>
                  <a:noFill/>
                </a:ln>
                <a:solidFill>
                  <a:srgbClr val="006600"/>
                </a:solidFill>
                <a:effectLst>
                  <a:outerShdw blurRad="38100" dist="38100" dir="2700000" algn="tl">
                    <a:srgbClr val="C0C0C0"/>
                  </a:outerShdw>
                </a:effectLst>
                <a:uLnTx/>
                <a:uFillTx/>
                <a:latin typeface="Arial" panose="020B0604020202020204" pitchFamily="34" charset="0"/>
                <a:ea typeface="ＭＳ Ｐゴシック" panose="020B0600070205080204" pitchFamily="50" charset="-128"/>
                <a:cs typeface="+mn-cs"/>
              </a:rPr>
              <a:t>3</a:t>
            </a:r>
            <a:r>
              <a:rPr kumimoji="1" lang="en-US" altLang="ja-JP" sz="2800" b="1" i="0" u="none" strike="noStrike" kern="0" cap="none" spc="0" normalizeH="0" baseline="0" noProof="0" dirty="0">
                <a:ln>
                  <a:noFill/>
                </a:ln>
                <a:solidFill>
                  <a:srgbClr val="006600"/>
                </a:solidFill>
                <a:effectLst>
                  <a:outerShdw blurRad="38100" dist="38100" dir="2700000" algn="tl">
                    <a:srgbClr val="C0C0C0"/>
                  </a:outerShdw>
                </a:effectLst>
                <a:uLnTx/>
                <a:uFillTx/>
                <a:latin typeface="Arial" charset="0"/>
                <a:ea typeface="ＭＳ Ｐゴシック" panose="020B0600070205080204" pitchFamily="50" charset="-128"/>
                <a:cs typeface="+mn-cs"/>
              </a:rPr>
              <a:t>/SrTiO</a:t>
            </a:r>
            <a:r>
              <a:rPr kumimoji="1" lang="en-US" altLang="ja-JP" sz="2800" b="1" i="0" u="none" strike="noStrike" kern="0" cap="none" spc="0" normalizeH="0" baseline="-25000" noProof="0" dirty="0">
                <a:ln>
                  <a:noFill/>
                </a:ln>
                <a:solidFill>
                  <a:srgbClr val="006600"/>
                </a:solidFill>
                <a:effectLst>
                  <a:outerShdw blurRad="38100" dist="38100" dir="2700000" algn="tl">
                    <a:srgbClr val="C0C0C0"/>
                  </a:outerShdw>
                </a:effectLst>
                <a:uLnTx/>
                <a:uFillTx/>
                <a:latin typeface="Arial" charset="0"/>
                <a:ea typeface="ＭＳ Ｐゴシック" panose="020B0600070205080204" pitchFamily="50" charset="-128"/>
                <a:cs typeface="+mn-cs"/>
              </a:rPr>
              <a:t>3</a:t>
            </a:r>
            <a:r>
              <a:rPr kumimoji="1" lang="en-US" altLang="ja-JP" sz="2800" b="1" i="0" u="none" strike="noStrike" kern="0" cap="none" spc="0" normalizeH="0" baseline="0" noProof="0" dirty="0">
                <a:ln>
                  <a:noFill/>
                </a:ln>
                <a:solidFill>
                  <a:srgbClr val="006600"/>
                </a:solidFill>
                <a:effectLst>
                  <a:outerShdw blurRad="38100" dist="38100" dir="2700000" algn="tl">
                    <a:srgbClr val="C0C0C0"/>
                  </a:outerShdw>
                </a:effectLst>
                <a:uLnTx/>
                <a:uFillTx/>
                <a:latin typeface="Arial" charset="0"/>
                <a:ea typeface="ＭＳ Ｐゴシック" panose="020B0600070205080204" pitchFamily="50" charset="-128"/>
                <a:cs typeface="+mn-cs"/>
              </a:rPr>
              <a:t>(001)</a:t>
            </a:r>
            <a:r>
              <a:rPr kumimoji="1" lang="en-US" altLang="ja-JP" sz="2800" b="1" i="0" u="none" strike="noStrike" kern="0" cap="none" spc="0" normalizeH="0" baseline="0" noProof="0" dirty="0" smtClean="0">
                <a:ln>
                  <a:noFill/>
                </a:ln>
                <a:solidFill>
                  <a:srgbClr val="006600"/>
                </a:solidFill>
                <a:effectLst>
                  <a:outerShdw blurRad="38100" dist="38100" dir="2700000" algn="tl">
                    <a:srgbClr val="C0C0C0"/>
                  </a:outerShdw>
                </a:effectLst>
                <a:uLnTx/>
                <a:uFillTx/>
                <a:latin typeface="Arial" panose="020B0604020202020204" pitchFamily="34" charset="0"/>
                <a:ea typeface="ＭＳ Ｐゴシック" panose="020B0600070205080204" pitchFamily="50" charset="-128"/>
                <a:cs typeface="+mn-cs"/>
              </a:rPr>
              <a:t> </a:t>
            </a:r>
            <a:endParaRPr kumimoji="1" lang="en-US" altLang="ja-JP" sz="2800" b="1" i="0" u="none" strike="noStrike" kern="0" cap="none" spc="0" normalizeH="0" baseline="0" noProof="0" dirty="0">
              <a:ln>
                <a:noFill/>
              </a:ln>
              <a:solidFill>
                <a:srgbClr val="006600"/>
              </a:solidFill>
              <a:effectLst>
                <a:outerShdw blurRad="38100" dist="38100" dir="2700000" algn="tl">
                  <a:srgbClr val="C0C0C0"/>
                </a:outerShdw>
              </a:effectLst>
              <a:uLnTx/>
              <a:uFillTx/>
              <a:latin typeface="Arial" panose="020B0604020202020204" pitchFamily="34" charset="0"/>
              <a:ea typeface="ＭＳ Ｐゴシック" panose="020B0600070205080204" pitchFamily="50" charset="-128"/>
              <a:cs typeface="+mn-cs"/>
            </a:endParaRPr>
          </a:p>
        </p:txBody>
      </p:sp>
      <p:sp>
        <p:nvSpPr>
          <p:cNvPr id="19" name="コンテンツ プレースホルダ 2"/>
          <p:cNvSpPr txBox="1">
            <a:spLocks/>
          </p:cNvSpPr>
          <p:nvPr/>
        </p:nvSpPr>
        <p:spPr bwMode="auto">
          <a:xfrm>
            <a:off x="5303520" y="6433923"/>
            <a:ext cx="3628724" cy="305728"/>
          </a:xfrm>
          <a:prstGeom prst="rect">
            <a:avLst/>
          </a:prstGeom>
          <a:solidFill>
            <a:schemeClr val="bg1"/>
          </a:solidFill>
          <a:ln w="9525">
            <a:noFill/>
            <a:miter lim="800000"/>
            <a:headEnd/>
            <a:tailEnd/>
          </a:ln>
        </p:spPr>
        <p:txBody>
          <a:bodyPr anchor="ctr"/>
          <a:lstStyle/>
          <a:p>
            <a:pPr marL="342900" marR="0" lvl="0" indent="-342900" algn="ctr" defTabSz="914400" rtl="0" eaLnBrk="1" fontAlgn="base" latinLnBrk="0" hangingPunct="1">
              <a:lnSpc>
                <a:spcPct val="100000"/>
              </a:lnSpc>
              <a:spcBef>
                <a:spcPct val="20000"/>
              </a:spcBef>
              <a:spcAft>
                <a:spcPct val="0"/>
              </a:spcAft>
              <a:buClrTx/>
              <a:buSzTx/>
              <a:buFontTx/>
              <a:buNone/>
              <a:tabLst/>
              <a:defRPr/>
            </a:pPr>
            <a:r>
              <a:rPr kumimoji="1" lang="en-US" altLang="ja-JP" sz="1400" b="1" i="0" u="none" strike="noStrike" kern="0" cap="none" spc="0" normalizeH="0" baseline="0" noProof="0" dirty="0">
                <a:ln>
                  <a:noFill/>
                </a:ln>
                <a:solidFill>
                  <a:srgbClr val="000000"/>
                </a:solidFill>
                <a:effectLst/>
                <a:uLnTx/>
                <a:uFillTx/>
                <a:latin typeface="Arial"/>
                <a:ea typeface="ＭＳ Ｐゴシック"/>
                <a:cs typeface="+mn-cs"/>
              </a:rPr>
              <a:t>G. </a:t>
            </a:r>
            <a:r>
              <a:rPr kumimoji="1" lang="en-US" altLang="ja-JP" sz="1400" b="1" i="0" u="none" strike="noStrike" kern="0" cap="none" spc="0" normalizeH="0" baseline="0" noProof="0" dirty="0" smtClean="0">
                <a:ln>
                  <a:noFill/>
                </a:ln>
                <a:solidFill>
                  <a:srgbClr val="000000"/>
                </a:solidFill>
                <a:effectLst/>
                <a:uLnTx/>
                <a:uFillTx/>
                <a:latin typeface="Arial"/>
                <a:ea typeface="ＭＳ Ｐゴシック"/>
                <a:cs typeface="+mn-cs"/>
              </a:rPr>
              <a:t>Shibata, AF </a:t>
            </a:r>
            <a:r>
              <a:rPr kumimoji="1" lang="en-US" altLang="ja-JP" sz="1400" b="1" i="1" u="none" strike="noStrike" kern="0" cap="none" spc="0" normalizeH="0" baseline="0" noProof="0" dirty="0">
                <a:ln>
                  <a:noFill/>
                </a:ln>
                <a:solidFill>
                  <a:srgbClr val="000000"/>
                </a:solidFill>
                <a:effectLst/>
                <a:uLnTx/>
                <a:uFillTx/>
                <a:latin typeface="Arial"/>
                <a:ea typeface="ＭＳ Ｐゴシック"/>
                <a:cs typeface="+mn-cs"/>
              </a:rPr>
              <a:t>et al</a:t>
            </a:r>
            <a:r>
              <a:rPr kumimoji="1" lang="en-US" altLang="ja-JP" sz="1400" b="1" i="1" u="none" strike="noStrike" kern="0" cap="none" spc="0" normalizeH="0" baseline="0" noProof="0" dirty="0" smtClean="0">
                <a:ln>
                  <a:noFill/>
                </a:ln>
                <a:solidFill>
                  <a:srgbClr val="000000"/>
                </a:solidFill>
                <a:effectLst/>
                <a:uLnTx/>
                <a:uFillTx/>
                <a:latin typeface="Arial"/>
                <a:ea typeface="ＭＳ Ｐゴシック"/>
                <a:cs typeface="+mn-cs"/>
              </a:rPr>
              <a:t>., </a:t>
            </a:r>
            <a:r>
              <a:rPr kumimoji="1" lang="en-US" altLang="ja-JP" sz="1400" b="1" u="none" strike="noStrike" kern="0" cap="none" spc="0" normalizeH="0" noProof="0" dirty="0" smtClean="0">
                <a:ln>
                  <a:noFill/>
                </a:ln>
                <a:solidFill>
                  <a:srgbClr val="000000"/>
                </a:solidFill>
                <a:effectLst/>
                <a:uLnTx/>
                <a:uFillTx/>
                <a:latin typeface="Arial"/>
                <a:ea typeface="ＭＳ Ｐゴシック"/>
                <a:cs typeface="+mn-cs"/>
              </a:rPr>
              <a:t>submitted</a:t>
            </a:r>
            <a:r>
              <a:rPr kumimoji="1" lang="ja-JP" altLang="en-US" sz="1400" b="1" kern="0" dirty="0">
                <a:solidFill>
                  <a:srgbClr val="000000"/>
                </a:solidFill>
                <a:latin typeface="Arial"/>
                <a:ea typeface="ＭＳ Ｐゴシック"/>
              </a:rPr>
              <a:t> </a:t>
            </a:r>
            <a:r>
              <a:rPr kumimoji="1" lang="en-US" altLang="ja-JP" sz="1400" b="1" kern="0" dirty="0" smtClean="0">
                <a:solidFill>
                  <a:srgbClr val="000000"/>
                </a:solidFill>
                <a:latin typeface="Arial"/>
                <a:ea typeface="ＭＳ Ｐゴシック"/>
              </a:rPr>
              <a:t>to JPSJ</a:t>
            </a:r>
            <a:endParaRPr kumimoji="1" lang="en-US" altLang="ja-JP" sz="1400" b="1" u="none" strike="noStrike" kern="0" cap="none" spc="0" normalizeH="0" baseline="0" noProof="0" dirty="0">
              <a:ln>
                <a:noFill/>
              </a:ln>
              <a:solidFill>
                <a:srgbClr val="000000"/>
              </a:solidFill>
              <a:effectLst/>
              <a:uLnTx/>
              <a:uFillTx/>
              <a:latin typeface="Arial"/>
              <a:ea typeface="ＭＳ Ｐゴシック"/>
              <a:cs typeface="+mn-cs"/>
            </a:endParaRPr>
          </a:p>
        </p:txBody>
      </p:sp>
      <p:pic>
        <p:nvPicPr>
          <p:cNvPr id="14" name="図 13"/>
          <p:cNvPicPr>
            <a:picLocks noChangeAspect="1"/>
          </p:cNvPicPr>
          <p:nvPr/>
        </p:nvPicPr>
        <p:blipFill>
          <a:blip r:embed="rId3"/>
          <a:stretch>
            <a:fillRect/>
          </a:stretch>
        </p:blipFill>
        <p:spPr>
          <a:xfrm>
            <a:off x="5340184" y="2034157"/>
            <a:ext cx="3430280" cy="3039938"/>
          </a:xfrm>
          <a:prstGeom prst="rect">
            <a:avLst/>
          </a:prstGeom>
        </p:spPr>
      </p:pic>
      <p:sp>
        <p:nvSpPr>
          <p:cNvPr id="15" name="テキスト ボックス 14"/>
          <p:cNvSpPr txBox="1"/>
          <p:nvPr/>
        </p:nvSpPr>
        <p:spPr>
          <a:xfrm>
            <a:off x="6179629" y="2395976"/>
            <a:ext cx="1133644" cy="923330"/>
          </a:xfrm>
          <a:prstGeom prst="rect">
            <a:avLst/>
          </a:prstGeom>
          <a:solidFill>
            <a:schemeClr val="bg1"/>
          </a:solidFill>
        </p:spPr>
        <p:txBody>
          <a:bodyPr wrap="none" rtlCol="0">
            <a:spAutoFit/>
          </a:bodyPr>
          <a:lstStyle/>
          <a:p>
            <a:r>
              <a:rPr kumimoji="1" lang="en-US" altLang="ja-JP" b="1" dirty="0" smtClean="0">
                <a:solidFill>
                  <a:srgbClr val="0066CC"/>
                </a:solidFill>
                <a:sym typeface="Symbol" panose="05050102010706020507" pitchFamily="18" charset="2"/>
              </a:rPr>
              <a:t>XMLD </a:t>
            </a:r>
          </a:p>
          <a:p>
            <a:r>
              <a:rPr kumimoji="1" lang="en-US" altLang="ja-JP" b="1" dirty="0" smtClean="0">
                <a:solidFill>
                  <a:srgbClr val="0066CC"/>
                </a:solidFill>
                <a:sym typeface="Symbol" panose="05050102010706020507" pitchFamily="18" charset="2"/>
              </a:rPr>
              <a:t>intensity</a:t>
            </a:r>
          </a:p>
          <a:p>
            <a:r>
              <a:rPr kumimoji="1" lang="ja-JP" altLang="en-US" b="1" dirty="0" smtClean="0">
                <a:solidFill>
                  <a:srgbClr val="0066CC"/>
                </a:solidFill>
                <a:sym typeface="Symbol" panose="05050102010706020507" pitchFamily="18" charset="2"/>
              </a:rPr>
              <a:t> </a:t>
            </a:r>
            <a:r>
              <a:rPr kumimoji="1" lang="en-US" altLang="ja-JP" b="1" i="1" dirty="0" smtClean="0">
                <a:solidFill>
                  <a:srgbClr val="0066CC"/>
                </a:solidFill>
                <a:sym typeface="Symbol" panose="05050102010706020507" pitchFamily="18" charset="2"/>
              </a:rPr>
              <a:t>M</a:t>
            </a:r>
            <a:r>
              <a:rPr kumimoji="1" lang="en-US" altLang="ja-JP" b="1" baseline="30000" dirty="0" smtClean="0">
                <a:solidFill>
                  <a:srgbClr val="0066CC"/>
                </a:solidFill>
                <a:sym typeface="Symbol" panose="05050102010706020507" pitchFamily="18" charset="2"/>
              </a:rPr>
              <a:t>2</a:t>
            </a:r>
            <a:endParaRPr kumimoji="1" lang="ja-JP" altLang="en-US" b="1" baseline="30000" dirty="0">
              <a:solidFill>
                <a:srgbClr val="0066CC"/>
              </a:solidFill>
            </a:endParaRPr>
          </a:p>
        </p:txBody>
      </p:sp>
    </p:spTree>
    <p:extLst>
      <p:ext uri="{BB962C8B-B14F-4D97-AF65-F5344CB8AC3E}">
        <p14:creationId xmlns:p14="http://schemas.microsoft.com/office/powerpoint/2010/main" val="373011368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47"/>
          <p:cNvSpPr>
            <a:spLocks noChangeArrowheads="1"/>
          </p:cNvSpPr>
          <p:nvPr/>
        </p:nvSpPr>
        <p:spPr bwMode="auto">
          <a:xfrm>
            <a:off x="609600" y="1066800"/>
            <a:ext cx="7924800" cy="76200"/>
          </a:xfrm>
          <a:prstGeom prst="rect">
            <a:avLst/>
          </a:prstGeom>
          <a:gradFill rotWithShape="0">
            <a:gsLst>
              <a:gs pos="0">
                <a:srgbClr val="66FFCC"/>
              </a:gs>
              <a:gs pos="100000">
                <a:srgbClr val="3333CC"/>
              </a:gs>
            </a:gsLst>
            <a:lin ang="0" scaled="1"/>
          </a:gradFill>
          <a:ln>
            <a:noFill/>
          </a:ln>
          <a:extLst>
            <a:ext uri="{91240B29-F687-4F45-9708-019B960494DF}">
              <a14:hiddenLine xmlns:a14="http://schemas.microsoft.com/office/drawing/2010/main" w="9525">
                <a:solidFill>
                  <a:srgbClr val="009900"/>
                </a:solidFill>
                <a:miter lim="800000"/>
                <a:headEnd/>
                <a:tailEnd/>
              </a14:hiddenLine>
            </a:ext>
          </a:extLst>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p:txBody>
      </p:sp>
      <p:sp>
        <p:nvSpPr>
          <p:cNvPr id="28" name="テキスト ボックス 27"/>
          <p:cNvSpPr txBox="1"/>
          <p:nvPr/>
        </p:nvSpPr>
        <p:spPr>
          <a:xfrm>
            <a:off x="5222813" y="1675376"/>
            <a:ext cx="2917573" cy="708819"/>
          </a:xfrm>
          <a:prstGeom prst="rect">
            <a:avLst/>
          </a:prstGeom>
          <a:noFill/>
          <a:ln w="57150">
            <a:solidFill>
              <a:srgbClr val="FF7C80"/>
            </a:solidFill>
          </a:ln>
        </p:spPr>
        <p:txBody>
          <a:bodyPr wrap="square" rtlCol="0" anchor="ctr">
            <a:spAutoFit/>
          </a:bodyPr>
          <a:lstStyle/>
          <a:p>
            <a:pPr marL="0" marR="0" lvl="0" indent="0" algn="ctr" defTabSz="914400" rtl="0" eaLnBrk="1" fontAlgn="base" latinLnBrk="0" hangingPunct="1">
              <a:lnSpc>
                <a:spcPct val="100000"/>
              </a:lnSpc>
              <a:spcBef>
                <a:spcPct val="0"/>
              </a:spcBef>
              <a:spcAft>
                <a:spcPts val="600"/>
              </a:spcAft>
              <a:buClrTx/>
              <a:buSzTx/>
              <a:buFontTx/>
              <a:buNone/>
              <a:tabLst/>
              <a:defRPr/>
            </a:pPr>
            <a:r>
              <a:rPr kumimoji="1" lang="en-US" altLang="ja-JP" sz="2000" b="1" i="0" u="none" strike="noStrike" kern="1200" cap="none" spc="0" normalizeH="0" baseline="0" noProof="0" dirty="0" smtClean="0">
                <a:ln>
                  <a:noFill/>
                </a:ln>
                <a:solidFill>
                  <a:srgbClr val="000000"/>
                </a:solidFill>
                <a:effectLst/>
                <a:uLnTx/>
                <a:uFillTx/>
                <a:latin typeface="Arial"/>
                <a:ea typeface="ＭＳ Ｐゴシック" panose="020B0600070205080204" pitchFamily="50" charset="-128"/>
                <a:cs typeface="Arial"/>
              </a:rPr>
              <a:t>Magnetic anisotropy </a:t>
            </a:r>
            <a:endParaRPr kumimoji="1" lang="en-US" altLang="ja-JP" sz="2000" b="1" i="1" u="none" strike="noStrike" kern="1200" cap="none" spc="0" normalizeH="0" baseline="-25000" noProof="0" dirty="0">
              <a:ln>
                <a:noFill/>
              </a:ln>
              <a:solidFill>
                <a:srgbClr val="000000"/>
              </a:solidFill>
              <a:effectLst/>
              <a:uLnTx/>
              <a:uFillTx/>
              <a:latin typeface="Arial"/>
              <a:ea typeface="ＭＳ Ｐゴシック" pitchFamily="50" charset="-128"/>
              <a:cs typeface="Arial"/>
            </a:endParaRPr>
          </a:p>
        </p:txBody>
      </p:sp>
      <p:grpSp>
        <p:nvGrpSpPr>
          <p:cNvPr id="67" name="グループ化 66"/>
          <p:cNvGrpSpPr/>
          <p:nvPr/>
        </p:nvGrpSpPr>
        <p:grpSpPr>
          <a:xfrm>
            <a:off x="6111733" y="2336904"/>
            <a:ext cx="963720" cy="854167"/>
            <a:chOff x="437778" y="3766365"/>
            <a:chExt cx="963720" cy="854167"/>
          </a:xfrm>
        </p:grpSpPr>
        <p:sp>
          <p:nvSpPr>
            <p:cNvPr id="69" name="正方形/長方形 68"/>
            <p:cNvSpPr/>
            <p:nvPr/>
          </p:nvSpPr>
          <p:spPr bwMode="auto">
            <a:xfrm>
              <a:off x="437778" y="3766365"/>
              <a:ext cx="673357" cy="517093"/>
            </a:xfrm>
            <a:prstGeom prst="rect">
              <a:avLst/>
            </a:prstGeom>
            <a:solidFill>
              <a:srgbClr val="C00000">
                <a:alpha val="78039"/>
              </a:srgbClr>
            </a:solidFill>
            <a:ln w="34925" cap="flat" cmpd="sng" algn="ctr">
              <a:solidFill>
                <a:srgbClr val="FFFFFF"/>
              </a:solidFill>
              <a:prstDash val="solid"/>
              <a:round/>
              <a:headEnd type="none" w="med" len="med"/>
              <a:tailEnd type="none" w="med" len="med"/>
            </a:ln>
            <a:effectLst>
              <a:outerShdw blurRad="317500" dir="2700000" algn="ctr">
                <a:srgbClr val="000000">
                  <a:alpha val="43000"/>
                </a:srgbClr>
              </a:outerShdw>
            </a:effectLst>
            <a:scene3d>
              <a:camera prst="isometricOffAxis1Top"/>
              <a:lightRig rig="threePt" dir="t">
                <a:rot lat="0" lon="0" rev="0"/>
              </a:lightRig>
            </a:scene3d>
            <a:sp3d extrusionH="38100" prstMaterial="clear">
              <a:bevelT w="260350" h="50800" prst="softRound"/>
              <a:bevelB prst="softRound"/>
            </a:sp3d>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en-US" sz="2800" b="0" i="0" u="none" strike="noStrike" kern="1200" cap="none" spc="0" normalizeH="0" baseline="0" noProof="0" smtClean="0">
                <a:ln>
                  <a:noFill/>
                </a:ln>
                <a:solidFill>
                  <a:srgbClr val="000000"/>
                </a:solidFill>
                <a:effectLst/>
                <a:uLnTx/>
                <a:uFillTx/>
                <a:latin typeface="Arial" pitchFamily="34" charset="0"/>
                <a:ea typeface="ＭＳ Ｐゴシック" pitchFamily="50" charset="-128"/>
                <a:cs typeface="+mn-cs"/>
              </a:endParaRPr>
            </a:p>
          </p:txBody>
        </p:sp>
        <p:sp>
          <p:nvSpPr>
            <p:cNvPr id="70" name="テキスト ボックス 40"/>
            <p:cNvSpPr txBox="1">
              <a:spLocks noChangeArrowheads="1"/>
            </p:cNvSpPr>
            <p:nvPr/>
          </p:nvSpPr>
          <p:spPr bwMode="auto">
            <a:xfrm>
              <a:off x="960352" y="4158867"/>
              <a:ext cx="441146" cy="46166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buChar char="•"/>
                <a:defRPr kumimoji="1" sz="3200">
                  <a:solidFill>
                    <a:schemeClr val="tx1"/>
                  </a:solidFill>
                  <a:latin typeface="Arial" pitchFamily="34" charset="0"/>
                  <a:ea typeface="ＭＳ Ｐゴシック" pitchFamily="50" charset="-128"/>
                </a:defRPr>
              </a:lvl1pPr>
              <a:lvl2pPr marL="742950" indent="-285750" eaLnBrk="0" hangingPunct="0">
                <a:buChar char="–"/>
                <a:defRPr kumimoji="1" sz="2800">
                  <a:solidFill>
                    <a:schemeClr val="tx1"/>
                  </a:solidFill>
                  <a:latin typeface="Arial" pitchFamily="34" charset="0"/>
                  <a:ea typeface="ＭＳ Ｐゴシック" pitchFamily="50" charset="-128"/>
                </a:defRPr>
              </a:lvl2pPr>
              <a:lvl3pPr marL="1143000" indent="-228600" eaLnBrk="0" hangingPunct="0">
                <a:buChar char="•"/>
                <a:defRPr kumimoji="1" sz="2400">
                  <a:solidFill>
                    <a:schemeClr val="tx1"/>
                  </a:solidFill>
                  <a:latin typeface="Arial" pitchFamily="34" charset="0"/>
                  <a:ea typeface="ＭＳ Ｐゴシック" pitchFamily="50" charset="-128"/>
                </a:defRPr>
              </a:lvl3pPr>
              <a:lvl4pPr marL="1600200" indent="-228600" eaLnBrk="0" hangingPunct="0">
                <a:buChar char="–"/>
                <a:defRPr kumimoji="1" sz="2000">
                  <a:solidFill>
                    <a:schemeClr val="tx1"/>
                  </a:solidFill>
                  <a:latin typeface="Arial" pitchFamily="34" charset="0"/>
                  <a:ea typeface="ＭＳ Ｐゴシック" pitchFamily="50" charset="-128"/>
                </a:defRPr>
              </a:lvl4pPr>
              <a:lvl5pPr marL="2057400" indent="-228600" eaLnBrk="0" hangingPunct="0">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en-US" altLang="ja-JP" sz="2400" b="1" i="1" u="none" strike="noStrike" kern="1200" cap="none" spc="0" normalizeH="0" baseline="0" noProof="0" dirty="0" smtClean="0">
                  <a:ln>
                    <a:noFill/>
                  </a:ln>
                  <a:solidFill>
                    <a:srgbClr val="333399"/>
                  </a:solidFill>
                  <a:effectLst/>
                  <a:uLnTx/>
                  <a:uFillTx/>
                  <a:latin typeface="Arial" pitchFamily="34" charset="0"/>
                  <a:ea typeface="ＭＳ Ｐゴシック" pitchFamily="50" charset="-128"/>
                  <a:cs typeface="+mn-cs"/>
                </a:rPr>
                <a:t>M</a:t>
              </a:r>
              <a:endParaRPr kumimoji="1" lang="ja-JP" altLang="en-US" sz="2400" b="1" i="1" u="none" strike="noStrike" kern="1200" cap="none" spc="0" normalizeH="0" baseline="-25000" noProof="0" dirty="0" smtClean="0">
                <a:ln>
                  <a:noFill/>
                </a:ln>
                <a:solidFill>
                  <a:srgbClr val="333399"/>
                </a:solidFill>
                <a:effectLst/>
                <a:uLnTx/>
                <a:uFillTx/>
                <a:latin typeface="Arial" pitchFamily="34" charset="0"/>
                <a:ea typeface="ＭＳ Ｐゴシック" pitchFamily="50" charset="-128"/>
                <a:cs typeface="+mn-cs"/>
              </a:endParaRPr>
            </a:p>
          </p:txBody>
        </p:sp>
        <p:cxnSp>
          <p:nvCxnSpPr>
            <p:cNvPr id="71" name="直線矢印コネクタ 70"/>
            <p:cNvCxnSpPr/>
            <p:nvPr/>
          </p:nvCxnSpPr>
          <p:spPr bwMode="auto">
            <a:xfrm>
              <a:off x="652956" y="3978114"/>
              <a:ext cx="401630" cy="290436"/>
            </a:xfrm>
            <a:prstGeom prst="straightConnector1">
              <a:avLst/>
            </a:prstGeom>
            <a:noFill/>
            <a:ln w="38100" cap="flat" cmpd="sng" algn="ctr">
              <a:solidFill>
                <a:srgbClr val="333399"/>
              </a:solidFill>
              <a:prstDash val="solid"/>
              <a:round/>
              <a:headEnd type="none" w="med" len="med"/>
              <a:tailEnd type="triangle"/>
            </a:ln>
            <a:effectLst/>
          </p:spPr>
        </p:cxnSp>
      </p:grpSp>
      <p:sp>
        <p:nvSpPr>
          <p:cNvPr id="50" name="Rectangle 7"/>
          <p:cNvSpPr>
            <a:spLocks noChangeArrowheads="1"/>
          </p:cNvSpPr>
          <p:nvPr/>
        </p:nvSpPr>
        <p:spPr bwMode="auto">
          <a:xfrm>
            <a:off x="457200" y="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kumimoji="1" sz="4400">
                <a:solidFill>
                  <a:schemeClr val="tx2"/>
                </a:solidFill>
                <a:latin typeface="Arial" panose="020B0604020202020204" pitchFamily="34" charset="0"/>
                <a:ea typeface="ＭＳ Ｐゴシック" panose="020B0600070205080204" pitchFamily="50" charset="-128"/>
              </a:defRPr>
            </a:lvl1pPr>
            <a:lvl2pPr>
              <a:defRPr kumimoji="1" sz="4400">
                <a:solidFill>
                  <a:schemeClr val="tx2"/>
                </a:solidFill>
                <a:latin typeface="Arial" panose="020B0604020202020204" pitchFamily="34" charset="0"/>
                <a:ea typeface="ＭＳ Ｐゴシック" panose="020B0600070205080204" pitchFamily="50" charset="-128"/>
              </a:defRPr>
            </a:lvl2pPr>
            <a:lvl3pPr>
              <a:defRPr kumimoji="1" sz="4400">
                <a:solidFill>
                  <a:schemeClr val="tx2"/>
                </a:solidFill>
                <a:latin typeface="Arial" panose="020B0604020202020204" pitchFamily="34" charset="0"/>
                <a:ea typeface="ＭＳ Ｐゴシック" panose="020B0600070205080204" pitchFamily="50" charset="-128"/>
              </a:defRPr>
            </a:lvl3pPr>
            <a:lvl4pPr>
              <a:defRPr kumimoji="1" sz="4400">
                <a:solidFill>
                  <a:schemeClr val="tx2"/>
                </a:solidFill>
                <a:latin typeface="Arial" panose="020B0604020202020204" pitchFamily="34" charset="0"/>
                <a:ea typeface="ＭＳ Ｐゴシック" panose="020B0600070205080204" pitchFamily="50" charset="-128"/>
              </a:defRPr>
            </a:lvl4pPr>
            <a:lvl5pPr>
              <a:defRPr kumimoji="1" sz="4400">
                <a:solidFill>
                  <a:schemeClr val="tx2"/>
                </a:solidFill>
                <a:latin typeface="Arial" panose="020B0604020202020204" pitchFamily="34" charset="0"/>
                <a:ea typeface="ＭＳ Ｐゴシック" panose="020B0600070205080204" pitchFamily="50" charset="-128"/>
              </a:defRPr>
            </a:lvl5pPr>
            <a:lvl6pPr marL="457200" algn="ctr"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6pPr>
            <a:lvl7pPr marL="914400" algn="ctr"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7pPr>
            <a:lvl8pPr marL="1371600" algn="ctr"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8pPr>
            <a:lvl9pPr marL="1828800" algn="ctr"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800" b="1" i="0" u="none" strike="noStrike" kern="0" cap="none" spc="0" normalizeH="0" baseline="0" noProof="0" dirty="0" smtClean="0">
                <a:ln>
                  <a:noFill/>
                </a:ln>
                <a:solidFill>
                  <a:srgbClr val="006600"/>
                </a:solidFill>
                <a:effectLst>
                  <a:outerShdw blurRad="38100" dist="38100" dir="2700000" algn="tl">
                    <a:srgbClr val="C0C0C0"/>
                  </a:outerShdw>
                </a:effectLst>
                <a:uLnTx/>
                <a:uFillTx/>
                <a:latin typeface="Arial" panose="020B0604020202020204" pitchFamily="34" charset="0"/>
                <a:ea typeface="ＭＳ Ｐゴシック" panose="020B0600070205080204" pitchFamily="50" charset="-128"/>
                <a:cs typeface="+mn-cs"/>
              </a:rPr>
              <a:t>Magnetic dipole as the origin of magnetic anisotropy?</a:t>
            </a:r>
            <a:endParaRPr kumimoji="1" lang="en-US" altLang="ja-JP" sz="2800" b="1" i="0" u="none" strike="noStrike" kern="0" cap="none" spc="0" normalizeH="0" baseline="0" noProof="0" dirty="0">
              <a:ln>
                <a:noFill/>
              </a:ln>
              <a:solidFill>
                <a:srgbClr val="006600"/>
              </a:solidFill>
              <a:effectLst>
                <a:outerShdw blurRad="38100" dist="38100" dir="2700000" algn="tl">
                  <a:srgbClr val="C0C0C0"/>
                </a:outerShdw>
              </a:effectLst>
              <a:uLnTx/>
              <a:uFillTx/>
              <a:latin typeface="Arial" panose="020B0604020202020204" pitchFamily="34" charset="0"/>
              <a:ea typeface="ＭＳ Ｐゴシック" panose="020B0600070205080204" pitchFamily="50" charset="-128"/>
              <a:cs typeface="+mn-cs"/>
            </a:endParaRPr>
          </a:p>
        </p:txBody>
      </p:sp>
      <p:sp>
        <p:nvSpPr>
          <p:cNvPr id="53" name="テキスト ボックス 52"/>
          <p:cNvSpPr txBox="1"/>
          <p:nvPr/>
        </p:nvSpPr>
        <p:spPr>
          <a:xfrm>
            <a:off x="937088" y="1845678"/>
            <a:ext cx="2917573" cy="400110"/>
          </a:xfrm>
          <a:prstGeom prst="rect">
            <a:avLst/>
          </a:prstGeom>
          <a:noFill/>
          <a:ln w="57150">
            <a:solidFill>
              <a:schemeClr val="accent1"/>
            </a:solidFill>
          </a:ln>
        </p:spPr>
        <p:txBody>
          <a:bodyPr wrap="square" rtlCol="0">
            <a:spAutoFit/>
          </a:bodyPr>
          <a:lstStyle/>
          <a:p>
            <a:pPr marL="0" marR="0" lvl="0" indent="0" algn="ctr" defTabSz="914400" rtl="0" eaLnBrk="1" fontAlgn="base" latinLnBrk="0" hangingPunct="1">
              <a:lnSpc>
                <a:spcPct val="100000"/>
              </a:lnSpc>
              <a:spcBef>
                <a:spcPct val="0"/>
              </a:spcBef>
              <a:spcAft>
                <a:spcPts val="600"/>
              </a:spcAft>
              <a:buClrTx/>
              <a:buSzTx/>
              <a:buFontTx/>
              <a:buNone/>
              <a:tabLst/>
              <a:defRPr/>
            </a:pPr>
            <a:r>
              <a:rPr kumimoji="1" lang="en-US" altLang="ja-JP" sz="2000" b="1" i="0" u="none" strike="noStrike" kern="1200" cap="none" spc="0" normalizeH="0" baseline="0" noProof="0" dirty="0" smtClean="0">
                <a:ln>
                  <a:noFill/>
                </a:ln>
                <a:solidFill>
                  <a:srgbClr val="000000"/>
                </a:solidFill>
                <a:effectLst/>
                <a:uLnTx/>
                <a:uFillTx/>
                <a:latin typeface="Arial"/>
                <a:ea typeface="ＭＳ Ｐゴシック" panose="020B0600070205080204" pitchFamily="50" charset="-128"/>
                <a:cs typeface="Arial"/>
              </a:rPr>
              <a:t>Orbital anisotropy</a:t>
            </a:r>
            <a:endParaRPr kumimoji="1" lang="en-US" altLang="ja-JP" sz="2000" b="1" i="1" u="none" strike="noStrike" kern="1200" cap="none" spc="0" normalizeH="0" baseline="-25000" noProof="0" dirty="0">
              <a:ln>
                <a:noFill/>
              </a:ln>
              <a:solidFill>
                <a:srgbClr val="000000"/>
              </a:solidFill>
              <a:effectLst/>
              <a:uLnTx/>
              <a:uFillTx/>
              <a:latin typeface="Arial"/>
              <a:ea typeface="ＭＳ Ｐゴシック" pitchFamily="50" charset="-128"/>
              <a:cs typeface="Arial"/>
            </a:endParaRPr>
          </a:p>
        </p:txBody>
      </p:sp>
      <p:sp>
        <p:nvSpPr>
          <p:cNvPr id="5" name="右矢印 4"/>
          <p:cNvSpPr/>
          <p:nvPr/>
        </p:nvSpPr>
        <p:spPr bwMode="auto">
          <a:xfrm>
            <a:off x="4028381" y="1960455"/>
            <a:ext cx="978408" cy="484632"/>
          </a:xfrm>
          <a:prstGeom prst="rightArrow">
            <a:avLst/>
          </a:prstGeom>
          <a:solidFill>
            <a:schemeClr val="accent2">
              <a:lumMod val="60000"/>
              <a:lumOff val="40000"/>
            </a:schemeClr>
          </a:solidFill>
          <a:ln w="9525" cap="flat" cmpd="sng" algn="ctr">
            <a:solidFill>
              <a:srgbClr val="0000C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en-US" sz="2000" b="0" i="0" u="none" strike="noStrike" kern="1200" cap="none" spc="0" normalizeH="0" baseline="0" noProof="0" smtClean="0">
              <a:ln>
                <a:noFill/>
              </a:ln>
              <a:solidFill>
                <a:srgbClr val="000000"/>
              </a:solidFill>
              <a:effectLst/>
              <a:uLnTx/>
              <a:uFillTx/>
              <a:latin typeface="Arial" pitchFamily="34" charset="0"/>
              <a:ea typeface="ＭＳ Ｐゴシック" pitchFamily="50" charset="-128"/>
              <a:cs typeface="+mn-cs"/>
            </a:endParaRPr>
          </a:p>
        </p:txBody>
      </p:sp>
      <p:sp>
        <p:nvSpPr>
          <p:cNvPr id="54" name="テキスト ボックス 53"/>
          <p:cNvSpPr txBox="1"/>
          <p:nvPr/>
        </p:nvSpPr>
        <p:spPr>
          <a:xfrm>
            <a:off x="5185560" y="4412963"/>
            <a:ext cx="2917573" cy="707886"/>
          </a:xfrm>
          <a:prstGeom prst="rect">
            <a:avLst/>
          </a:prstGeom>
          <a:noFill/>
          <a:ln w="57150">
            <a:solidFill>
              <a:srgbClr val="FF7C80"/>
            </a:solidFill>
          </a:ln>
        </p:spPr>
        <p:txBody>
          <a:bodyPr wrap="square" rtlCol="0" anchor="ctr">
            <a:spAutoFit/>
          </a:bodyPr>
          <a:lstStyle/>
          <a:p>
            <a:pPr marL="0" marR="0" lvl="0" indent="0" algn="ctr" defTabSz="914400" rtl="0" eaLnBrk="1" fontAlgn="base" latinLnBrk="0" hangingPunct="1">
              <a:lnSpc>
                <a:spcPct val="100000"/>
              </a:lnSpc>
              <a:spcBef>
                <a:spcPct val="0"/>
              </a:spcBef>
              <a:spcAft>
                <a:spcPts val="600"/>
              </a:spcAft>
              <a:buClrTx/>
              <a:buSzTx/>
              <a:buFontTx/>
              <a:buNone/>
              <a:tabLst/>
              <a:defRPr/>
            </a:pPr>
            <a:r>
              <a:rPr kumimoji="1" lang="en-US" altLang="ja-JP" sz="2000" b="1" i="0" u="none" strike="noStrike" kern="1200" cap="none" spc="0" normalizeH="0" baseline="0" noProof="0" dirty="0" err="1" smtClean="0">
                <a:ln>
                  <a:noFill/>
                </a:ln>
                <a:solidFill>
                  <a:srgbClr val="000000"/>
                </a:solidFill>
                <a:effectLst/>
                <a:uLnTx/>
                <a:uFillTx/>
                <a:latin typeface="Arial"/>
                <a:ea typeface="ＭＳ Ｐゴシック" pitchFamily="50" charset="-128"/>
                <a:cs typeface="Arial"/>
              </a:rPr>
              <a:t>Magnetiztion</a:t>
            </a:r>
            <a:r>
              <a:rPr kumimoji="1" lang="en-US" altLang="ja-JP" sz="2000" b="1" i="0" u="none" strike="noStrike" kern="1200" cap="none" spc="0" normalizeH="0" baseline="0" noProof="0" dirty="0" smtClean="0">
                <a:ln>
                  <a:noFill/>
                </a:ln>
                <a:solidFill>
                  <a:srgbClr val="000000"/>
                </a:solidFill>
                <a:effectLst/>
                <a:uLnTx/>
                <a:uFillTx/>
                <a:latin typeface="Arial"/>
                <a:ea typeface="ＭＳ Ｐゴシック" pitchFamily="50" charset="-128"/>
                <a:cs typeface="Arial"/>
              </a:rPr>
              <a:t> induced by </a:t>
            </a:r>
            <a:r>
              <a:rPr kumimoji="1" lang="en-US" altLang="ja-JP" sz="2000" b="1" i="1" u="none" strike="noStrike" kern="1200" cap="none" spc="0" normalizeH="0" baseline="0" noProof="0" dirty="0" smtClean="0">
                <a:ln>
                  <a:noFill/>
                </a:ln>
                <a:solidFill>
                  <a:srgbClr val="000000"/>
                </a:solidFill>
                <a:effectLst/>
                <a:uLnTx/>
                <a:uFillTx/>
                <a:latin typeface="Arial"/>
                <a:ea typeface="ＭＳ Ｐゴシック" panose="020B0600070205080204" pitchFamily="50" charset="-128"/>
                <a:cs typeface="Arial"/>
              </a:rPr>
              <a:t>H</a:t>
            </a:r>
            <a:r>
              <a:rPr kumimoji="1" lang="en-US" altLang="ja-JP" sz="2000" b="1" i="0" u="none" strike="noStrike" kern="1200" cap="none" spc="0" normalizeH="0" baseline="0" noProof="0" dirty="0" smtClean="0">
                <a:ln>
                  <a:noFill/>
                </a:ln>
                <a:solidFill>
                  <a:srgbClr val="000000"/>
                </a:solidFill>
                <a:effectLst/>
                <a:uLnTx/>
                <a:uFillTx/>
                <a:latin typeface="Arial"/>
                <a:ea typeface="ＭＳ Ｐゴシック" panose="020B0600070205080204" pitchFamily="50" charset="-128"/>
                <a:cs typeface="Arial"/>
              </a:rPr>
              <a:t> </a:t>
            </a:r>
            <a:endParaRPr kumimoji="1" lang="en-US" altLang="ja-JP" sz="2000" b="1" i="1" u="none" strike="noStrike" kern="1200" cap="none" spc="0" normalizeH="0" baseline="-25000" noProof="0" dirty="0">
              <a:ln>
                <a:noFill/>
              </a:ln>
              <a:solidFill>
                <a:srgbClr val="000000"/>
              </a:solidFill>
              <a:effectLst/>
              <a:uLnTx/>
              <a:uFillTx/>
              <a:latin typeface="Arial"/>
              <a:ea typeface="ＭＳ Ｐゴシック" pitchFamily="50" charset="-128"/>
              <a:cs typeface="Arial"/>
            </a:endParaRPr>
          </a:p>
        </p:txBody>
      </p:sp>
      <p:sp>
        <p:nvSpPr>
          <p:cNvPr id="55" name="テキスト ボックス 54"/>
          <p:cNvSpPr txBox="1"/>
          <p:nvPr/>
        </p:nvSpPr>
        <p:spPr>
          <a:xfrm>
            <a:off x="902333" y="4413430"/>
            <a:ext cx="2917573" cy="707886"/>
          </a:xfrm>
          <a:prstGeom prst="rect">
            <a:avLst/>
          </a:prstGeom>
          <a:noFill/>
          <a:ln w="57150">
            <a:solidFill>
              <a:schemeClr val="accent1"/>
            </a:solidFill>
          </a:ln>
        </p:spPr>
        <p:txBody>
          <a:bodyPr wrap="square" rtlCol="0">
            <a:spAutoFit/>
          </a:bodyPr>
          <a:lstStyle/>
          <a:p>
            <a:pPr marL="0" marR="0" lvl="0" indent="0" algn="ctr" defTabSz="914400" rtl="0" eaLnBrk="1" fontAlgn="base" latinLnBrk="0" hangingPunct="1">
              <a:lnSpc>
                <a:spcPct val="100000"/>
              </a:lnSpc>
              <a:spcBef>
                <a:spcPct val="0"/>
              </a:spcBef>
              <a:spcAft>
                <a:spcPts val="600"/>
              </a:spcAft>
              <a:buClrTx/>
              <a:buSzTx/>
              <a:buFontTx/>
              <a:buNone/>
              <a:tabLst/>
              <a:defRPr/>
            </a:pPr>
            <a:r>
              <a:rPr kumimoji="1" lang="en-US" altLang="ja-JP" sz="2000" b="1" i="0" u="none" strike="noStrike" kern="1200" cap="none" spc="0" normalizeH="0" baseline="0" noProof="0" dirty="0">
                <a:ln>
                  <a:noFill/>
                </a:ln>
                <a:solidFill>
                  <a:srgbClr val="000000"/>
                </a:solidFill>
                <a:effectLst/>
                <a:uLnTx/>
                <a:uFillTx/>
                <a:latin typeface="Arial"/>
                <a:ea typeface="ＭＳ Ｐゴシック" panose="020B0600070205080204" pitchFamily="50" charset="-128"/>
                <a:cs typeface="Arial"/>
              </a:rPr>
              <a:t>Orbital polarization induced by </a:t>
            </a:r>
            <a:r>
              <a:rPr kumimoji="1" lang="en-US" altLang="ja-JP" sz="2000" b="1" i="1" u="none" strike="noStrike" kern="1200" cap="none" spc="0" normalizeH="0" baseline="0" noProof="0" dirty="0">
                <a:ln>
                  <a:noFill/>
                </a:ln>
                <a:solidFill>
                  <a:srgbClr val="000000"/>
                </a:solidFill>
                <a:effectLst/>
                <a:uLnTx/>
                <a:uFillTx/>
                <a:latin typeface="Arial"/>
                <a:ea typeface="ＭＳ Ｐゴシック" pitchFamily="50" charset="-128"/>
                <a:cs typeface="Arial"/>
              </a:rPr>
              <a:t>H</a:t>
            </a:r>
            <a:endParaRPr kumimoji="1" lang="en-US" altLang="ja-JP" sz="2000" b="1" i="1" u="none" strike="noStrike" kern="1200" cap="none" spc="0" normalizeH="0" baseline="-25000" noProof="0" dirty="0">
              <a:ln>
                <a:noFill/>
              </a:ln>
              <a:solidFill>
                <a:srgbClr val="000000"/>
              </a:solidFill>
              <a:effectLst/>
              <a:uLnTx/>
              <a:uFillTx/>
              <a:latin typeface="Arial"/>
              <a:ea typeface="ＭＳ Ｐゴシック" pitchFamily="50" charset="-128"/>
              <a:cs typeface="Arial"/>
            </a:endParaRPr>
          </a:p>
        </p:txBody>
      </p:sp>
      <p:sp>
        <p:nvSpPr>
          <p:cNvPr id="56" name="右矢印 55"/>
          <p:cNvSpPr/>
          <p:nvPr/>
        </p:nvSpPr>
        <p:spPr bwMode="auto">
          <a:xfrm flipH="1">
            <a:off x="3998677" y="4545252"/>
            <a:ext cx="978408" cy="484632"/>
          </a:xfrm>
          <a:prstGeom prst="rightArrow">
            <a:avLst/>
          </a:prstGeom>
          <a:solidFill>
            <a:schemeClr val="accent2">
              <a:lumMod val="60000"/>
              <a:lumOff val="40000"/>
            </a:schemeClr>
          </a:solidFill>
          <a:ln w="9525" cap="flat" cmpd="sng" algn="ctr">
            <a:solidFill>
              <a:srgbClr val="0000C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en-US" sz="2000" b="0" i="0" u="none" strike="noStrike" kern="1200" cap="none" spc="0" normalizeH="0" baseline="0" noProof="0" smtClean="0">
              <a:ln>
                <a:noFill/>
              </a:ln>
              <a:solidFill>
                <a:srgbClr val="000000"/>
              </a:solidFill>
              <a:effectLst/>
              <a:uLnTx/>
              <a:uFillTx/>
              <a:latin typeface="Arial" pitchFamily="34" charset="0"/>
              <a:ea typeface="ＭＳ Ｐゴシック" pitchFamily="50" charset="-128"/>
              <a:cs typeface="+mn-cs"/>
            </a:endParaRPr>
          </a:p>
        </p:txBody>
      </p:sp>
      <p:pic>
        <p:nvPicPr>
          <p:cNvPr id="23" name="図 22"/>
          <p:cNvPicPr>
            <a:picLocks noChangeAspect="1"/>
          </p:cNvPicPr>
          <p:nvPr/>
        </p:nvPicPr>
        <p:blipFill>
          <a:blip r:embed="rId3"/>
          <a:stretch>
            <a:fillRect/>
          </a:stretch>
        </p:blipFill>
        <p:spPr>
          <a:xfrm>
            <a:off x="2395184" y="5430296"/>
            <a:ext cx="761168" cy="565995"/>
          </a:xfrm>
          <a:prstGeom prst="rect">
            <a:avLst/>
          </a:prstGeom>
        </p:spPr>
      </p:pic>
      <p:pic>
        <p:nvPicPr>
          <p:cNvPr id="29" name="図 28"/>
          <p:cNvPicPr>
            <a:picLocks noChangeAspect="1"/>
          </p:cNvPicPr>
          <p:nvPr/>
        </p:nvPicPr>
        <p:blipFill>
          <a:blip r:embed="rId4"/>
          <a:stretch>
            <a:fillRect/>
          </a:stretch>
        </p:blipFill>
        <p:spPr>
          <a:xfrm>
            <a:off x="1236409" y="5407247"/>
            <a:ext cx="457013" cy="650570"/>
          </a:xfrm>
          <a:prstGeom prst="rect">
            <a:avLst/>
          </a:prstGeom>
        </p:spPr>
      </p:pic>
      <p:pic>
        <p:nvPicPr>
          <p:cNvPr id="30" name="図 29"/>
          <p:cNvPicPr>
            <a:picLocks noChangeAspect="1"/>
          </p:cNvPicPr>
          <p:nvPr/>
        </p:nvPicPr>
        <p:blipFill>
          <a:blip r:embed="rId3"/>
          <a:stretch>
            <a:fillRect/>
          </a:stretch>
        </p:blipFill>
        <p:spPr>
          <a:xfrm>
            <a:off x="2074440" y="2367676"/>
            <a:ext cx="761168" cy="565995"/>
          </a:xfrm>
          <a:prstGeom prst="rect">
            <a:avLst/>
          </a:prstGeom>
        </p:spPr>
      </p:pic>
      <p:pic>
        <p:nvPicPr>
          <p:cNvPr id="31" name="図 30"/>
          <p:cNvPicPr>
            <a:picLocks noChangeAspect="1"/>
          </p:cNvPicPr>
          <p:nvPr/>
        </p:nvPicPr>
        <p:blipFill>
          <a:blip r:embed="rId4"/>
          <a:stretch>
            <a:fillRect/>
          </a:stretch>
        </p:blipFill>
        <p:spPr>
          <a:xfrm>
            <a:off x="2166677" y="3110571"/>
            <a:ext cx="457013" cy="650570"/>
          </a:xfrm>
          <a:prstGeom prst="rect">
            <a:avLst/>
          </a:prstGeom>
        </p:spPr>
      </p:pic>
      <p:grpSp>
        <p:nvGrpSpPr>
          <p:cNvPr id="32" name="グループ化 31"/>
          <p:cNvGrpSpPr/>
          <p:nvPr/>
        </p:nvGrpSpPr>
        <p:grpSpPr>
          <a:xfrm>
            <a:off x="6184323" y="5510722"/>
            <a:ext cx="930058" cy="854167"/>
            <a:chOff x="437778" y="3766365"/>
            <a:chExt cx="930058" cy="854167"/>
          </a:xfrm>
        </p:grpSpPr>
        <p:sp>
          <p:nvSpPr>
            <p:cNvPr id="34" name="正方形/長方形 33"/>
            <p:cNvSpPr/>
            <p:nvPr/>
          </p:nvSpPr>
          <p:spPr bwMode="auto">
            <a:xfrm>
              <a:off x="437778" y="3766365"/>
              <a:ext cx="673357" cy="517093"/>
            </a:xfrm>
            <a:prstGeom prst="rect">
              <a:avLst/>
            </a:prstGeom>
            <a:solidFill>
              <a:srgbClr val="C00000">
                <a:alpha val="78039"/>
              </a:srgbClr>
            </a:solidFill>
            <a:ln w="34925" cap="flat" cmpd="sng" algn="ctr">
              <a:solidFill>
                <a:srgbClr val="FFFFFF"/>
              </a:solidFill>
              <a:prstDash val="solid"/>
              <a:round/>
              <a:headEnd type="none" w="med" len="med"/>
              <a:tailEnd type="none" w="med" len="med"/>
            </a:ln>
            <a:effectLst>
              <a:outerShdw blurRad="317500" dir="2700000" algn="ctr">
                <a:srgbClr val="000000">
                  <a:alpha val="43000"/>
                </a:srgbClr>
              </a:outerShdw>
            </a:effectLst>
            <a:scene3d>
              <a:camera prst="isometricOffAxis1Top"/>
              <a:lightRig rig="threePt" dir="t">
                <a:rot lat="0" lon="0" rev="0"/>
              </a:lightRig>
            </a:scene3d>
            <a:sp3d extrusionH="38100" prstMaterial="clear">
              <a:bevelT w="260350" h="50800" prst="softRound"/>
              <a:bevelB prst="softRound"/>
            </a:sp3d>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en-US" sz="2800" b="0" i="0" u="none" strike="noStrike" kern="1200" cap="none" spc="0" normalizeH="0" baseline="0" noProof="0" smtClean="0">
                <a:ln>
                  <a:noFill/>
                </a:ln>
                <a:solidFill>
                  <a:srgbClr val="000000"/>
                </a:solidFill>
                <a:effectLst/>
                <a:uLnTx/>
                <a:uFillTx/>
                <a:latin typeface="Arial" pitchFamily="34" charset="0"/>
                <a:ea typeface="ＭＳ Ｐゴシック" pitchFamily="50" charset="-128"/>
                <a:cs typeface="+mn-cs"/>
              </a:endParaRPr>
            </a:p>
          </p:txBody>
        </p:sp>
        <p:sp>
          <p:nvSpPr>
            <p:cNvPr id="35" name="テキスト ボックス 40"/>
            <p:cNvSpPr txBox="1">
              <a:spLocks noChangeArrowheads="1"/>
            </p:cNvSpPr>
            <p:nvPr/>
          </p:nvSpPr>
          <p:spPr bwMode="auto">
            <a:xfrm>
              <a:off x="960352" y="4158867"/>
              <a:ext cx="407484" cy="46166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buChar char="•"/>
                <a:defRPr kumimoji="1" sz="3200">
                  <a:solidFill>
                    <a:schemeClr val="tx1"/>
                  </a:solidFill>
                  <a:latin typeface="Arial" pitchFamily="34" charset="0"/>
                  <a:ea typeface="ＭＳ Ｐゴシック" pitchFamily="50" charset="-128"/>
                </a:defRPr>
              </a:lvl1pPr>
              <a:lvl2pPr marL="742950" indent="-285750" eaLnBrk="0" hangingPunct="0">
                <a:buChar char="–"/>
                <a:defRPr kumimoji="1" sz="2800">
                  <a:solidFill>
                    <a:schemeClr val="tx1"/>
                  </a:solidFill>
                  <a:latin typeface="Arial" pitchFamily="34" charset="0"/>
                  <a:ea typeface="ＭＳ Ｐゴシック" pitchFamily="50" charset="-128"/>
                </a:defRPr>
              </a:lvl2pPr>
              <a:lvl3pPr marL="1143000" indent="-228600" eaLnBrk="0" hangingPunct="0">
                <a:buChar char="•"/>
                <a:defRPr kumimoji="1" sz="2400">
                  <a:solidFill>
                    <a:schemeClr val="tx1"/>
                  </a:solidFill>
                  <a:latin typeface="Arial" pitchFamily="34" charset="0"/>
                  <a:ea typeface="ＭＳ Ｐゴシック" pitchFamily="50" charset="-128"/>
                </a:defRPr>
              </a:lvl3pPr>
              <a:lvl4pPr marL="1600200" indent="-228600" eaLnBrk="0" hangingPunct="0">
                <a:buChar char="–"/>
                <a:defRPr kumimoji="1" sz="2000">
                  <a:solidFill>
                    <a:schemeClr val="tx1"/>
                  </a:solidFill>
                  <a:latin typeface="Arial" pitchFamily="34" charset="0"/>
                  <a:ea typeface="ＭＳ Ｐゴシック" pitchFamily="50" charset="-128"/>
                </a:defRPr>
              </a:lvl4pPr>
              <a:lvl5pPr marL="2057400" indent="-228600" eaLnBrk="0" hangingPunct="0">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en-US" altLang="ja-JP" sz="2400" b="1" i="1" u="none" strike="noStrike" kern="1200" cap="none" spc="0" normalizeH="0" baseline="0" noProof="0" dirty="0" smtClean="0">
                  <a:ln>
                    <a:noFill/>
                  </a:ln>
                  <a:solidFill>
                    <a:srgbClr val="333399"/>
                  </a:solidFill>
                  <a:effectLst/>
                  <a:uLnTx/>
                  <a:uFillTx/>
                  <a:latin typeface="Arial" pitchFamily="34" charset="0"/>
                  <a:ea typeface="ＭＳ Ｐゴシック" pitchFamily="50" charset="-128"/>
                  <a:cs typeface="+mn-cs"/>
                </a:rPr>
                <a:t>H</a:t>
              </a:r>
              <a:endParaRPr kumimoji="1" lang="ja-JP" altLang="en-US" sz="2400" b="1" i="1" u="none" strike="noStrike" kern="1200" cap="none" spc="0" normalizeH="0" baseline="-25000" noProof="0" dirty="0" smtClean="0">
                <a:ln>
                  <a:noFill/>
                </a:ln>
                <a:solidFill>
                  <a:srgbClr val="333399"/>
                </a:solidFill>
                <a:effectLst/>
                <a:uLnTx/>
                <a:uFillTx/>
                <a:latin typeface="Arial" pitchFamily="34" charset="0"/>
                <a:ea typeface="ＭＳ Ｐゴシック" pitchFamily="50" charset="-128"/>
                <a:cs typeface="+mn-cs"/>
              </a:endParaRPr>
            </a:p>
          </p:txBody>
        </p:sp>
        <p:cxnSp>
          <p:nvCxnSpPr>
            <p:cNvPr id="36" name="直線矢印コネクタ 35"/>
            <p:cNvCxnSpPr/>
            <p:nvPr/>
          </p:nvCxnSpPr>
          <p:spPr bwMode="auto">
            <a:xfrm>
              <a:off x="652956" y="3978114"/>
              <a:ext cx="401630" cy="290436"/>
            </a:xfrm>
            <a:prstGeom prst="straightConnector1">
              <a:avLst/>
            </a:prstGeom>
            <a:noFill/>
            <a:ln w="38100" cap="flat" cmpd="sng" algn="ctr">
              <a:solidFill>
                <a:srgbClr val="333399"/>
              </a:solidFill>
              <a:prstDash val="solid"/>
              <a:round/>
              <a:headEnd type="none" w="med" len="med"/>
              <a:tailEnd type="triangle"/>
            </a:ln>
            <a:effectLst/>
          </p:spPr>
        </p:cxnSp>
      </p:grpSp>
      <p:grpSp>
        <p:nvGrpSpPr>
          <p:cNvPr id="25" name="グループ化 24"/>
          <p:cNvGrpSpPr/>
          <p:nvPr/>
        </p:nvGrpSpPr>
        <p:grpSpPr>
          <a:xfrm>
            <a:off x="6066420" y="3038219"/>
            <a:ext cx="794070" cy="786329"/>
            <a:chOff x="317065" y="3497129"/>
            <a:chExt cx="794070" cy="786329"/>
          </a:xfrm>
        </p:grpSpPr>
        <p:grpSp>
          <p:nvGrpSpPr>
            <p:cNvPr id="26" name="グループ化 60"/>
            <p:cNvGrpSpPr>
              <a:grpSpLocks/>
            </p:cNvGrpSpPr>
            <p:nvPr/>
          </p:nvGrpSpPr>
          <p:grpSpPr bwMode="auto">
            <a:xfrm>
              <a:off x="317065" y="3497129"/>
              <a:ext cx="474392" cy="690138"/>
              <a:chOff x="7100578" y="3087137"/>
              <a:chExt cx="532121" cy="774834"/>
            </a:xfrm>
          </p:grpSpPr>
          <p:sp>
            <p:nvSpPr>
              <p:cNvPr id="38" name="テキスト ボックス 40"/>
              <p:cNvSpPr txBox="1">
                <a:spLocks noChangeArrowheads="1"/>
              </p:cNvSpPr>
              <p:nvPr/>
            </p:nvSpPr>
            <p:spPr bwMode="auto">
              <a:xfrm>
                <a:off x="7100578" y="3087137"/>
                <a:ext cx="494829" cy="518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Char char="•"/>
                  <a:defRPr kumimoji="1" sz="3200">
                    <a:solidFill>
                      <a:schemeClr val="tx1"/>
                    </a:solidFill>
                    <a:latin typeface="Arial" pitchFamily="34" charset="0"/>
                    <a:ea typeface="ＭＳ Ｐゴシック" pitchFamily="50" charset="-128"/>
                  </a:defRPr>
                </a:lvl1pPr>
                <a:lvl2pPr marL="742950" indent="-285750" eaLnBrk="0" hangingPunct="0">
                  <a:buChar char="–"/>
                  <a:defRPr kumimoji="1" sz="2800">
                    <a:solidFill>
                      <a:schemeClr val="tx1"/>
                    </a:solidFill>
                    <a:latin typeface="Arial" pitchFamily="34" charset="0"/>
                    <a:ea typeface="ＭＳ Ｐゴシック" pitchFamily="50" charset="-128"/>
                  </a:defRPr>
                </a:lvl2pPr>
                <a:lvl3pPr marL="1143000" indent="-228600" eaLnBrk="0" hangingPunct="0">
                  <a:buChar char="•"/>
                  <a:defRPr kumimoji="1" sz="2400">
                    <a:solidFill>
                      <a:schemeClr val="tx1"/>
                    </a:solidFill>
                    <a:latin typeface="Arial" pitchFamily="34" charset="0"/>
                    <a:ea typeface="ＭＳ Ｐゴシック" pitchFamily="50" charset="-128"/>
                  </a:defRPr>
                </a:lvl3pPr>
                <a:lvl4pPr marL="1600200" indent="-228600" eaLnBrk="0" hangingPunct="0">
                  <a:buChar char="–"/>
                  <a:defRPr kumimoji="1" sz="2000">
                    <a:solidFill>
                      <a:schemeClr val="tx1"/>
                    </a:solidFill>
                    <a:latin typeface="Arial" pitchFamily="34" charset="0"/>
                    <a:ea typeface="ＭＳ Ｐゴシック" pitchFamily="50" charset="-128"/>
                  </a:defRPr>
                </a:lvl4pPr>
                <a:lvl5pPr marL="2057400" indent="-228600" eaLnBrk="0" hangingPunct="0">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en-US" altLang="ja-JP" sz="2400" b="1" i="1" u="none" strike="noStrike" kern="1200" cap="none" spc="0" normalizeH="0" baseline="0" noProof="0" dirty="0" smtClean="0">
                    <a:ln>
                      <a:noFill/>
                    </a:ln>
                    <a:solidFill>
                      <a:srgbClr val="333399"/>
                    </a:solidFill>
                    <a:effectLst/>
                    <a:uLnTx/>
                    <a:uFillTx/>
                    <a:latin typeface="Arial" pitchFamily="34" charset="0"/>
                    <a:ea typeface="ＭＳ Ｐゴシック" pitchFamily="50" charset="-128"/>
                    <a:cs typeface="+mn-cs"/>
                  </a:rPr>
                  <a:t>M</a:t>
                </a:r>
                <a:endParaRPr kumimoji="1" lang="ja-JP" altLang="en-US" sz="2400" b="1" i="1" u="none" strike="noStrike" kern="1200" cap="none" spc="0" normalizeH="0" baseline="0" noProof="0" dirty="0" smtClean="0">
                  <a:ln>
                    <a:noFill/>
                  </a:ln>
                  <a:solidFill>
                    <a:srgbClr val="0000CC"/>
                  </a:solidFill>
                  <a:effectLst/>
                  <a:uLnTx/>
                  <a:uFillTx/>
                  <a:latin typeface="Arial" pitchFamily="34" charset="0"/>
                  <a:ea typeface="ＭＳ Ｐゴシック" pitchFamily="50" charset="-128"/>
                  <a:cs typeface="+mn-cs"/>
                </a:endParaRPr>
              </a:p>
            </p:txBody>
          </p:sp>
          <p:cxnSp>
            <p:nvCxnSpPr>
              <p:cNvPr id="39" name="直線矢印コネクタ 38"/>
              <p:cNvCxnSpPr/>
              <p:nvPr/>
            </p:nvCxnSpPr>
            <p:spPr bwMode="auto">
              <a:xfrm rot="16200000">
                <a:off x="7271405" y="3500676"/>
                <a:ext cx="721002" cy="1587"/>
              </a:xfrm>
              <a:prstGeom prst="straightConnector1">
                <a:avLst/>
              </a:prstGeom>
              <a:noFill/>
              <a:ln w="38100" cap="flat" cmpd="sng" algn="ctr">
                <a:solidFill>
                  <a:schemeClr val="accent6"/>
                </a:solidFill>
                <a:prstDash val="solid"/>
                <a:round/>
                <a:headEnd type="none" w="med" len="med"/>
                <a:tailEnd type="triangle"/>
              </a:ln>
              <a:effectLst/>
            </p:spPr>
          </p:cxnSp>
        </p:grpSp>
        <p:sp>
          <p:nvSpPr>
            <p:cNvPr id="27" name="正方形/長方形 26"/>
            <p:cNvSpPr/>
            <p:nvPr/>
          </p:nvSpPr>
          <p:spPr bwMode="auto">
            <a:xfrm>
              <a:off x="437778" y="3766365"/>
              <a:ext cx="673357" cy="517093"/>
            </a:xfrm>
            <a:prstGeom prst="rect">
              <a:avLst/>
            </a:prstGeom>
            <a:solidFill>
              <a:srgbClr val="C00000">
                <a:alpha val="78039"/>
              </a:srgbClr>
            </a:solidFill>
            <a:ln w="34925" cap="flat" cmpd="sng" algn="ctr">
              <a:solidFill>
                <a:srgbClr val="FFFFFF"/>
              </a:solidFill>
              <a:prstDash val="solid"/>
              <a:round/>
              <a:headEnd type="none" w="med" len="med"/>
              <a:tailEnd type="none" w="med" len="med"/>
            </a:ln>
            <a:effectLst>
              <a:outerShdw blurRad="317500" dir="2700000" algn="ctr">
                <a:srgbClr val="000000">
                  <a:alpha val="43000"/>
                </a:srgbClr>
              </a:outerShdw>
            </a:effectLst>
            <a:scene3d>
              <a:camera prst="isometricOffAxis1Top"/>
              <a:lightRig rig="threePt" dir="t">
                <a:rot lat="0" lon="0" rev="0"/>
              </a:lightRig>
            </a:scene3d>
            <a:sp3d extrusionH="38100" prstMaterial="clear">
              <a:bevelT w="260350" h="50800" prst="softRound"/>
              <a:bevelB prst="softRound"/>
            </a:sp3d>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en-US" sz="2800" b="0" i="0" u="none" strike="noStrike" kern="1200" cap="none" spc="0" normalizeH="0" baseline="0" noProof="0" smtClean="0">
                <a:ln>
                  <a:noFill/>
                </a:ln>
                <a:solidFill>
                  <a:srgbClr val="000000"/>
                </a:solidFill>
                <a:effectLst/>
                <a:uLnTx/>
                <a:uFillTx/>
                <a:latin typeface="Arial" pitchFamily="34" charset="0"/>
                <a:ea typeface="ＭＳ Ｐゴシック" pitchFamily="50" charset="-128"/>
                <a:cs typeface="+mn-cs"/>
              </a:endParaRPr>
            </a:p>
          </p:txBody>
        </p:sp>
      </p:grpSp>
      <p:pic>
        <p:nvPicPr>
          <p:cNvPr id="33" name="図 32"/>
          <p:cNvPicPr>
            <a:picLocks noChangeAspect="1"/>
          </p:cNvPicPr>
          <p:nvPr/>
        </p:nvPicPr>
        <p:blipFill>
          <a:blip r:embed="rId4"/>
          <a:stretch>
            <a:fillRect/>
          </a:stretch>
        </p:blipFill>
        <p:spPr>
          <a:xfrm rot="7200000">
            <a:off x="1947075" y="5376772"/>
            <a:ext cx="457013" cy="650570"/>
          </a:xfrm>
          <a:prstGeom prst="rect">
            <a:avLst/>
          </a:prstGeom>
        </p:spPr>
      </p:pic>
      <p:sp>
        <p:nvSpPr>
          <p:cNvPr id="37" name="正方形/長方形 36"/>
          <p:cNvSpPr/>
          <p:nvPr/>
        </p:nvSpPr>
        <p:spPr>
          <a:xfrm>
            <a:off x="1971032" y="5586365"/>
            <a:ext cx="372218" cy="461665"/>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400" b="1" i="0" u="none" strike="noStrike" kern="0" cap="none" spc="0" normalizeH="0" baseline="0" noProof="0" dirty="0">
                <a:ln>
                  <a:noFill/>
                </a:ln>
                <a:solidFill>
                  <a:srgbClr val="006600"/>
                </a:solidFill>
                <a:effectLst>
                  <a:outerShdw blurRad="38100" dist="38100" dir="2700000" algn="tl">
                    <a:srgbClr val="C0C0C0"/>
                  </a:outerShdw>
                </a:effectLst>
                <a:uLnTx/>
                <a:uFillTx/>
                <a:latin typeface="Arial" panose="020B0604020202020204" pitchFamily="34" charset="0"/>
                <a:ea typeface="ＭＳ Ｐゴシック" panose="020B0600070205080204" pitchFamily="50" charset="-128"/>
                <a:cs typeface="+mn-cs"/>
              </a:rPr>
              <a:t>?</a:t>
            </a:r>
            <a:endParaRPr kumimoji="0" lang="ja-JP" altLang="en-US" sz="2400" b="0" i="0" u="none" strike="noStrike" kern="1200" cap="none" spc="0" normalizeH="0" baseline="0" noProof="0" dirty="0">
              <a:ln>
                <a:noFill/>
              </a:ln>
              <a:solidFill>
                <a:srgbClr val="000000"/>
              </a:solidFill>
              <a:effectLst/>
              <a:uLnTx/>
              <a:uFillTx/>
              <a:latin typeface="Arial"/>
              <a:ea typeface="ＭＳ Ｐゴシック"/>
              <a:cs typeface="+mn-cs"/>
            </a:endParaRPr>
          </a:p>
        </p:txBody>
      </p:sp>
      <p:sp>
        <p:nvSpPr>
          <p:cNvPr id="40" name="コンテンツ プレースホルダ 2"/>
          <p:cNvSpPr txBox="1">
            <a:spLocks/>
          </p:cNvSpPr>
          <p:nvPr/>
        </p:nvSpPr>
        <p:spPr bwMode="auto">
          <a:xfrm>
            <a:off x="5134597" y="6453337"/>
            <a:ext cx="3716315" cy="286314"/>
          </a:xfrm>
          <a:prstGeom prst="rect">
            <a:avLst/>
          </a:prstGeom>
          <a:solidFill>
            <a:schemeClr val="bg1"/>
          </a:solidFill>
          <a:ln w="9525">
            <a:noFill/>
            <a:miter lim="800000"/>
            <a:headEnd/>
            <a:tailEnd/>
          </a:ln>
        </p:spPr>
        <p:txBody>
          <a:bodyPr anchor="ctr"/>
          <a:lstStyle/>
          <a:p>
            <a:pPr marL="342900" marR="0" lvl="0" indent="-342900" algn="ctr" defTabSz="914400" rtl="0" eaLnBrk="1" fontAlgn="base" latinLnBrk="0" hangingPunct="1">
              <a:lnSpc>
                <a:spcPct val="100000"/>
              </a:lnSpc>
              <a:spcBef>
                <a:spcPct val="20000"/>
              </a:spcBef>
              <a:spcAft>
                <a:spcPct val="0"/>
              </a:spcAft>
              <a:buClrTx/>
              <a:buSzTx/>
              <a:buFontTx/>
              <a:buNone/>
              <a:tabLst/>
              <a:defRPr/>
            </a:pPr>
            <a:r>
              <a:rPr kumimoji="1" lang="en-US" altLang="ja-JP" sz="1400" b="1" i="0" u="none" strike="noStrike" kern="0" cap="none" spc="0" normalizeH="0" baseline="0" noProof="0" dirty="0">
                <a:ln>
                  <a:noFill/>
                </a:ln>
                <a:solidFill>
                  <a:srgbClr val="000000"/>
                </a:solidFill>
                <a:effectLst/>
                <a:uLnTx/>
                <a:uFillTx/>
                <a:latin typeface="Arial"/>
                <a:ea typeface="ＭＳ Ｐゴシック"/>
                <a:cs typeface="+mn-cs"/>
              </a:rPr>
              <a:t>G. </a:t>
            </a:r>
            <a:r>
              <a:rPr kumimoji="1" lang="en-US" altLang="ja-JP" sz="1400" b="1" i="0" u="none" strike="noStrike" kern="0" cap="none" spc="0" normalizeH="0" baseline="0" noProof="0" dirty="0" smtClean="0">
                <a:ln>
                  <a:noFill/>
                </a:ln>
                <a:solidFill>
                  <a:srgbClr val="000000"/>
                </a:solidFill>
                <a:effectLst/>
                <a:uLnTx/>
                <a:uFillTx/>
                <a:latin typeface="Arial"/>
                <a:ea typeface="ＭＳ Ｐゴシック"/>
                <a:cs typeface="+mn-cs"/>
              </a:rPr>
              <a:t>Shibata, AF </a:t>
            </a:r>
            <a:r>
              <a:rPr kumimoji="1" lang="en-US" altLang="ja-JP" sz="1400" b="1" i="1" u="none" strike="noStrike" kern="0" cap="none" spc="0" normalizeH="0" baseline="0" noProof="0" dirty="0">
                <a:ln>
                  <a:noFill/>
                </a:ln>
                <a:solidFill>
                  <a:srgbClr val="000000"/>
                </a:solidFill>
                <a:effectLst/>
                <a:uLnTx/>
                <a:uFillTx/>
                <a:latin typeface="Arial"/>
                <a:ea typeface="ＭＳ Ｐゴシック"/>
                <a:cs typeface="+mn-cs"/>
              </a:rPr>
              <a:t>et al</a:t>
            </a:r>
            <a:r>
              <a:rPr kumimoji="1" lang="en-US" altLang="ja-JP" sz="1400" b="1" i="1" u="none" strike="noStrike" kern="0" cap="none" spc="0" normalizeH="0" baseline="0" noProof="0" dirty="0" smtClean="0">
                <a:ln>
                  <a:noFill/>
                </a:ln>
                <a:solidFill>
                  <a:srgbClr val="000000"/>
                </a:solidFill>
                <a:effectLst/>
                <a:uLnTx/>
                <a:uFillTx/>
                <a:latin typeface="Arial"/>
                <a:ea typeface="ＭＳ Ｐゴシック"/>
                <a:cs typeface="+mn-cs"/>
              </a:rPr>
              <a:t>., </a:t>
            </a:r>
            <a:r>
              <a:rPr kumimoji="1" lang="en-US" altLang="ja-JP" sz="1400" b="1" i="0" u="none" strike="noStrike" kern="0" cap="none" spc="0" normalizeH="0" baseline="0" noProof="0" dirty="0" smtClean="0">
                <a:ln>
                  <a:noFill/>
                </a:ln>
                <a:solidFill>
                  <a:srgbClr val="000000"/>
                </a:solidFill>
                <a:effectLst/>
                <a:uLnTx/>
                <a:uFillTx/>
                <a:latin typeface="Arial"/>
                <a:ea typeface="ＭＳ Ｐゴシック"/>
                <a:cs typeface="+mn-cs"/>
              </a:rPr>
              <a:t>submitted</a:t>
            </a:r>
            <a:r>
              <a:rPr lang="ja-JP" altLang="en-US" sz="1400" b="1" kern="0" dirty="0">
                <a:solidFill>
                  <a:srgbClr val="000000"/>
                </a:solidFill>
                <a:latin typeface="Arial"/>
                <a:ea typeface="ＭＳ Ｐゴシック"/>
              </a:rPr>
              <a:t> </a:t>
            </a:r>
            <a:r>
              <a:rPr lang="en-US" altLang="ja-JP" sz="1400" b="1" kern="0" dirty="0" smtClean="0">
                <a:solidFill>
                  <a:srgbClr val="000000"/>
                </a:solidFill>
                <a:latin typeface="Arial"/>
                <a:ea typeface="ＭＳ Ｐゴシック"/>
              </a:rPr>
              <a:t>to JPSJ</a:t>
            </a:r>
            <a:endParaRPr kumimoji="1" lang="en-US" altLang="ja-JP" sz="1400" b="1" i="0" u="none" strike="noStrike" kern="0" cap="none" spc="0" normalizeH="0" baseline="0" noProof="0" dirty="0">
              <a:ln>
                <a:noFill/>
              </a:ln>
              <a:solidFill>
                <a:srgbClr val="000000"/>
              </a:solidFill>
              <a:effectLst/>
              <a:uLnTx/>
              <a:uFillTx/>
              <a:latin typeface="Arial"/>
              <a:ea typeface="ＭＳ Ｐゴシック"/>
              <a:cs typeface="+mn-cs"/>
            </a:endParaRPr>
          </a:p>
        </p:txBody>
      </p:sp>
    </p:spTree>
    <p:extLst>
      <p:ext uri="{BB962C8B-B14F-4D97-AF65-F5344CB8AC3E}">
        <p14:creationId xmlns:p14="http://schemas.microsoft.com/office/powerpoint/2010/main" val="3480194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childTnLst>
                                </p:cTn>
                              </p:par>
                              <p:par>
                                <p:cTn id="8" presetID="10" presetClass="exit" presetSubtype="0" fill="hold" nodeType="withEffect">
                                  <p:stCondLst>
                                    <p:cond delay="0"/>
                                  </p:stCondLst>
                                  <p:childTnLst>
                                    <p:animEffect transition="out" filter="fade">
                                      <p:cBhvr>
                                        <p:cTn id="9" dur="500"/>
                                        <p:tgtEl>
                                          <p:spTgt spid="29"/>
                                        </p:tgtEl>
                                      </p:cBhvr>
                                    </p:animEffect>
                                    <p:set>
                                      <p:cBhvr>
                                        <p:cTn id="10" dur="1" fill="hold">
                                          <p:stCondLst>
                                            <p:cond delay="499"/>
                                          </p:stCondLst>
                                        </p:cTn>
                                        <p:tgtEl>
                                          <p:spTgt spid="29"/>
                                        </p:tgtEl>
                                        <p:attrNameLst>
                                          <p:attrName>style.visibility</p:attrName>
                                        </p:attrNameLst>
                                      </p:cBhvr>
                                      <p:to>
                                        <p:strVal val="hidden"/>
                                      </p:to>
                                    </p:set>
                                  </p:childTnLst>
                                </p:cTn>
                              </p:par>
                              <p:par>
                                <p:cTn id="11" presetID="10" presetClass="exit" presetSubtype="0" fill="hold" nodeType="withEffect">
                                  <p:stCondLst>
                                    <p:cond delay="0"/>
                                  </p:stCondLst>
                                  <p:childTnLst>
                                    <p:animEffect transition="out" filter="fade">
                                      <p:cBhvr>
                                        <p:cTn id="12" dur="500"/>
                                        <p:tgtEl>
                                          <p:spTgt spid="23"/>
                                        </p:tgtEl>
                                      </p:cBhvr>
                                    </p:animEffect>
                                    <p:set>
                                      <p:cBhvr>
                                        <p:cTn id="13" dur="1" fill="hold">
                                          <p:stCondLst>
                                            <p:cond delay="499"/>
                                          </p:stCondLst>
                                        </p:cTn>
                                        <p:tgtEl>
                                          <p:spTgt spid="23"/>
                                        </p:tgtEl>
                                        <p:attrNameLst>
                                          <p:attrName>style.visibility</p:attrName>
                                        </p:attrNameLst>
                                      </p:cBhvr>
                                      <p:to>
                                        <p:strVal val="hidden"/>
                                      </p:to>
                                    </p:set>
                                  </p:childTnLst>
                                </p:cTn>
                              </p:par>
                              <p:par>
                                <p:cTn id="14" presetID="10" presetClass="exit" presetSubtype="0" fill="hold" grpId="0" nodeType="withEffect">
                                  <p:stCondLst>
                                    <p:cond delay="0"/>
                                  </p:stCondLst>
                                  <p:childTnLst>
                                    <p:animEffect transition="out" filter="fade">
                                      <p:cBhvr>
                                        <p:cTn id="15" dur="500"/>
                                        <p:tgtEl>
                                          <p:spTgt spid="37"/>
                                        </p:tgtEl>
                                      </p:cBhvr>
                                    </p:animEffect>
                                    <p:set>
                                      <p:cBhvr>
                                        <p:cTn id="16" dur="1" fill="hold">
                                          <p:stCondLst>
                                            <p:cond delay="499"/>
                                          </p:stCondLst>
                                        </p:cTn>
                                        <p:tgtEl>
                                          <p:spTgt spid="3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155605" y="4239344"/>
            <a:ext cx="1952625" cy="2286000"/>
          </a:xfrm>
          <a:prstGeom prst="rect">
            <a:avLst/>
          </a:prstGeom>
        </p:spPr>
      </p:pic>
      <p:sp>
        <p:nvSpPr>
          <p:cNvPr id="23" name="Rectangle 5"/>
          <p:cNvSpPr>
            <a:spLocks noChangeArrowheads="1"/>
          </p:cNvSpPr>
          <p:nvPr/>
        </p:nvSpPr>
        <p:spPr bwMode="auto">
          <a:xfrm>
            <a:off x="609600" y="1066800"/>
            <a:ext cx="7924800" cy="76200"/>
          </a:xfrm>
          <a:prstGeom prst="rect">
            <a:avLst/>
          </a:prstGeom>
          <a:gradFill rotWithShape="0">
            <a:gsLst>
              <a:gs pos="0">
                <a:srgbClr val="66FFCC"/>
              </a:gs>
              <a:gs pos="100000">
                <a:schemeClr val="accent2"/>
              </a:gs>
            </a:gsLst>
            <a:lin ang="0" scaled="1"/>
          </a:gradFill>
          <a:ln w="9525">
            <a:no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600" b="0" i="0" u="none" strike="noStrike" kern="1200" cap="none" spc="0" normalizeH="0" baseline="0" noProof="0">
              <a:ln>
                <a:noFill/>
              </a:ln>
              <a:solidFill>
                <a:srgbClr val="000000"/>
              </a:solidFill>
              <a:effectLst/>
              <a:uLnTx/>
              <a:uFillTx/>
              <a:latin typeface="Arial" charset="0"/>
              <a:ea typeface="ＭＳ Ｐゴシック" pitchFamily="50" charset="-128"/>
              <a:cs typeface="+mn-cs"/>
            </a:endParaRPr>
          </a:p>
        </p:txBody>
      </p:sp>
      <p:sp>
        <p:nvSpPr>
          <p:cNvPr id="25" name="フリーフォーム 24"/>
          <p:cNvSpPr/>
          <p:nvPr/>
        </p:nvSpPr>
        <p:spPr>
          <a:xfrm>
            <a:off x="244919" y="117036"/>
            <a:ext cx="8791577" cy="8382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lIns="90000" tIns="46800" rIns="90000" bIns="46800" anchor="ct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0" marR="0" lvl="0" indent="0" algn="ctr" defTabSz="914400" rtl="0" eaLnBrk="1" fontAlgn="auto" latinLnBrk="0" hangingPunct="1">
              <a:lnSpc>
                <a:spcPct val="100000"/>
              </a:lnSpc>
              <a:spcBef>
                <a:spcPts val="0"/>
              </a:spcBef>
              <a:spcAft>
                <a:spcPts val="0"/>
              </a:spcAft>
              <a:buClrTx/>
              <a:buSzTx/>
              <a:buFontTx/>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a:pPr>
            <a:r>
              <a:rPr kumimoji="1" lang="en-US" sz="2800" b="1" i="1" u="none" strike="noStrike" kern="1200" cap="none" spc="0" normalizeH="0" baseline="0" noProof="0" dirty="0" smtClean="0">
                <a:ln>
                  <a:noFill/>
                </a:ln>
                <a:solidFill>
                  <a:srgbClr val="006600"/>
                </a:solidFill>
                <a:effectLst>
                  <a:outerShdw dist="17961" dir="2700000">
                    <a:scrgbClr r="0" g="0" b="0"/>
                  </a:outerShdw>
                </a:effectLst>
                <a:uLnTx/>
                <a:uFillTx/>
                <a:latin typeface="Arial" pitchFamily="34"/>
                <a:ea typeface="ＭＳ Ｐゴシック" pitchFamily="50"/>
                <a:cs typeface="ＭＳ Ｐゴシック" pitchFamily="50"/>
              </a:rPr>
              <a:t>L</a:t>
            </a:r>
            <a:r>
              <a:rPr kumimoji="1" lang="en-US" sz="2800" b="1" i="0" u="none" strike="noStrike" kern="1200" cap="none" spc="0" normalizeH="0" baseline="0" noProof="0" dirty="0" smtClean="0">
                <a:ln>
                  <a:noFill/>
                </a:ln>
                <a:solidFill>
                  <a:srgbClr val="006600"/>
                </a:solidFill>
                <a:effectLst>
                  <a:outerShdw dist="17961" dir="2700000">
                    <a:scrgbClr r="0" g="0" b="0"/>
                  </a:outerShdw>
                </a:effectLst>
                <a:uLnTx/>
                <a:uFillTx/>
                <a:latin typeface="Arial" pitchFamily="34"/>
                <a:ea typeface="ＭＳ Ｐゴシック" pitchFamily="50"/>
                <a:cs typeface="ＭＳ Ｐゴシック" pitchFamily="50"/>
              </a:rPr>
              <a:t>1</a:t>
            </a:r>
            <a:r>
              <a:rPr kumimoji="1" lang="en-US" sz="2800" b="1" i="0" u="none" strike="noStrike" kern="1200" cap="none" spc="0" normalizeH="0" baseline="-25000" noProof="0" dirty="0" smtClean="0">
                <a:ln>
                  <a:noFill/>
                </a:ln>
                <a:solidFill>
                  <a:srgbClr val="006600"/>
                </a:solidFill>
                <a:effectLst>
                  <a:outerShdw dist="17961" dir="2700000">
                    <a:scrgbClr r="0" g="0" b="0"/>
                  </a:outerShdw>
                </a:effectLst>
                <a:uLnTx/>
                <a:uFillTx/>
                <a:latin typeface="Arial" pitchFamily="34"/>
                <a:ea typeface="ＭＳ Ｐゴシック" pitchFamily="50"/>
                <a:cs typeface="ＭＳ Ｐゴシック" pitchFamily="50"/>
              </a:rPr>
              <a:t>0</a:t>
            </a:r>
            <a:r>
              <a:rPr kumimoji="1" lang="en-US" sz="2800" b="1" i="0" u="none" strike="noStrike" kern="1200" cap="none" spc="0" normalizeH="0" baseline="0" noProof="0" dirty="0" smtClean="0">
                <a:ln>
                  <a:noFill/>
                </a:ln>
                <a:solidFill>
                  <a:srgbClr val="006600"/>
                </a:solidFill>
                <a:effectLst>
                  <a:outerShdw dist="17961" dir="2700000">
                    <a:scrgbClr r="0" g="0" b="0"/>
                  </a:outerShdw>
                </a:effectLst>
                <a:uLnTx/>
                <a:uFillTx/>
                <a:latin typeface="Arial" pitchFamily="34"/>
                <a:ea typeface="ＭＳ Ｐゴシック" pitchFamily="50"/>
                <a:cs typeface="ＭＳ Ｐゴシック" pitchFamily="50"/>
              </a:rPr>
              <a:t>-ordered </a:t>
            </a:r>
            <a:r>
              <a:rPr kumimoji="1" lang="en-US" sz="2800" b="1" i="0" u="none" strike="noStrike" kern="1200" cap="none" spc="0" normalizeH="0" baseline="0" noProof="0" dirty="0" err="1" smtClean="0">
                <a:ln>
                  <a:noFill/>
                </a:ln>
                <a:solidFill>
                  <a:srgbClr val="006600"/>
                </a:solidFill>
                <a:effectLst>
                  <a:outerShdw dist="17961" dir="2700000">
                    <a:scrgbClr r="0" g="0" b="0"/>
                  </a:outerShdw>
                </a:effectLst>
                <a:uLnTx/>
                <a:uFillTx/>
                <a:latin typeface="Arial" pitchFamily="34"/>
                <a:ea typeface="ＭＳ Ｐゴシック" pitchFamily="50"/>
                <a:cs typeface="ＭＳ Ｐゴシック" pitchFamily="50"/>
              </a:rPr>
              <a:t>FePt</a:t>
            </a:r>
            <a:r>
              <a:rPr kumimoji="1" lang="en-US" sz="2800" b="1" i="0" u="none" strike="noStrike" kern="1200" cap="none" spc="0" normalizeH="0" baseline="0" noProof="0" dirty="0" smtClean="0">
                <a:ln>
                  <a:noFill/>
                </a:ln>
                <a:solidFill>
                  <a:srgbClr val="006600"/>
                </a:solidFill>
                <a:effectLst>
                  <a:outerShdw dist="17961" dir="2700000">
                    <a:scrgbClr r="0" g="0" b="0"/>
                  </a:outerShdw>
                </a:effectLst>
                <a:uLnTx/>
                <a:uFillTx/>
                <a:latin typeface="Arial" pitchFamily="34"/>
                <a:ea typeface="ＭＳ Ｐゴシック" pitchFamily="50"/>
                <a:cs typeface="ＭＳ Ｐゴシック" pitchFamily="50"/>
              </a:rPr>
              <a:t> thin film with strong perpendicular anisotropy</a:t>
            </a:r>
            <a:endParaRPr kumimoji="1" lang="en-US" sz="2800" b="1" i="0" u="none" strike="noStrike" kern="1200" cap="none" spc="0" normalizeH="0" baseline="0" noProof="0" dirty="0">
              <a:ln>
                <a:noFill/>
              </a:ln>
              <a:solidFill>
                <a:srgbClr val="006600"/>
              </a:solidFill>
              <a:effectLst>
                <a:outerShdw dist="17961" dir="2700000">
                  <a:scrgbClr r="0" g="0" b="0"/>
                </a:outerShdw>
              </a:effectLst>
              <a:uLnTx/>
              <a:uFillTx/>
              <a:latin typeface="Arial" pitchFamily="34"/>
              <a:ea typeface="ＭＳ Ｐゴシック" pitchFamily="50"/>
              <a:cs typeface="ＭＳ Ｐゴシック" pitchFamily="50"/>
            </a:endParaRPr>
          </a:p>
        </p:txBody>
      </p:sp>
      <p:pic>
        <p:nvPicPr>
          <p:cNvPr id="9" name="図 8"/>
          <p:cNvPicPr>
            <a:picLocks noChangeAspect="1"/>
          </p:cNvPicPr>
          <p:nvPr/>
        </p:nvPicPr>
        <p:blipFill>
          <a:blip r:embed="rId3"/>
          <a:stretch>
            <a:fillRect/>
          </a:stretch>
        </p:blipFill>
        <p:spPr>
          <a:xfrm>
            <a:off x="1980381" y="3883496"/>
            <a:ext cx="6696075" cy="2209800"/>
          </a:xfrm>
          <a:prstGeom prst="rect">
            <a:avLst/>
          </a:prstGeom>
        </p:spPr>
      </p:pic>
      <p:pic>
        <p:nvPicPr>
          <p:cNvPr id="24" name="図 23"/>
          <p:cNvPicPr>
            <a:picLocks noChangeAspect="1"/>
          </p:cNvPicPr>
          <p:nvPr/>
        </p:nvPicPr>
        <p:blipFill rotWithShape="1">
          <a:blip r:embed="rId4"/>
          <a:srcRect b="15506"/>
          <a:stretch/>
        </p:blipFill>
        <p:spPr>
          <a:xfrm>
            <a:off x="3563888" y="1509142"/>
            <a:ext cx="4410075" cy="1561317"/>
          </a:xfrm>
          <a:prstGeom prst="rect">
            <a:avLst/>
          </a:prstGeom>
        </p:spPr>
      </p:pic>
      <p:sp>
        <p:nvSpPr>
          <p:cNvPr id="43" name="テキスト ボックス 42"/>
          <p:cNvSpPr txBox="1"/>
          <p:nvPr/>
        </p:nvSpPr>
        <p:spPr>
          <a:xfrm>
            <a:off x="3886618" y="3410798"/>
            <a:ext cx="3709863"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800" b="1" i="1" u="none" strike="noStrike" kern="1200" cap="none" spc="0" normalizeH="0" baseline="0" noProof="0" dirty="0" smtClean="0">
                <a:ln>
                  <a:noFill/>
                </a:ln>
                <a:solidFill>
                  <a:srgbClr val="000066"/>
                </a:solidFill>
                <a:effectLst>
                  <a:outerShdw blurRad="38100" dist="38100" dir="2700000" algn="tl">
                    <a:srgbClr val="000000">
                      <a:alpha val="43137"/>
                    </a:srgbClr>
                  </a:outerShdw>
                </a:effectLst>
                <a:uLnTx/>
                <a:uFillTx/>
                <a:latin typeface="Arial"/>
                <a:ea typeface="ＭＳ Ｐゴシック"/>
                <a:cs typeface="+mn-cs"/>
              </a:rPr>
              <a:t>M-H</a:t>
            </a:r>
            <a:r>
              <a:rPr kumimoji="1" lang="en-US" altLang="ja-JP" sz="1800" b="1" i="0" u="none" strike="noStrike" kern="1200" cap="none" spc="0" normalizeH="0" baseline="0" noProof="0" dirty="0" smtClean="0">
                <a:ln>
                  <a:noFill/>
                </a:ln>
                <a:solidFill>
                  <a:srgbClr val="000066"/>
                </a:solidFill>
                <a:effectLst>
                  <a:outerShdw blurRad="38100" dist="38100" dir="2700000" algn="tl">
                    <a:srgbClr val="000000">
                      <a:alpha val="43137"/>
                    </a:srgbClr>
                  </a:outerShdw>
                </a:effectLst>
                <a:uLnTx/>
                <a:uFillTx/>
                <a:latin typeface="Arial"/>
                <a:ea typeface="ＭＳ Ｐゴシック"/>
                <a:cs typeface="+mn-cs"/>
              </a:rPr>
              <a:t> curves</a:t>
            </a:r>
            <a:endParaRPr kumimoji="1" lang="ja-JP" altLang="en-US" sz="1800" b="1" i="0" u="none" strike="noStrike" kern="1200" cap="none" spc="0" normalizeH="0" baseline="0" noProof="0" dirty="0">
              <a:ln>
                <a:noFill/>
              </a:ln>
              <a:solidFill>
                <a:srgbClr val="000066"/>
              </a:solidFill>
              <a:effectLst>
                <a:outerShdw blurRad="38100" dist="38100" dir="2700000" algn="tl">
                  <a:srgbClr val="000000">
                    <a:alpha val="43137"/>
                  </a:srgbClr>
                </a:outerShdw>
              </a:effectLst>
              <a:uLnTx/>
              <a:uFillTx/>
              <a:latin typeface="Arial"/>
              <a:ea typeface="ＭＳ Ｐゴシック"/>
              <a:cs typeface="+mn-cs"/>
            </a:endParaRPr>
          </a:p>
        </p:txBody>
      </p:sp>
      <p:sp>
        <p:nvSpPr>
          <p:cNvPr id="44" name="正方形/長方形 43"/>
          <p:cNvSpPr/>
          <p:nvPr/>
        </p:nvSpPr>
        <p:spPr>
          <a:xfrm>
            <a:off x="4893568" y="6550223"/>
            <a:ext cx="4250432"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altLang="ja-JP" sz="1400" b="1" i="0" u="none" strike="noStrike" kern="1200" cap="none" spc="0" normalizeH="0" baseline="0" noProof="0" dirty="0" smtClean="0">
                <a:ln>
                  <a:noFill/>
                </a:ln>
                <a:solidFill>
                  <a:prstClr val="black"/>
                </a:solidFill>
                <a:effectLst/>
                <a:uLnTx/>
                <a:uFillTx/>
                <a:latin typeface="Arial" panose="020B0604020202020204" pitchFamily="34" charset="0"/>
                <a:ea typeface="ＭＳ Ｐゴシック" pitchFamily="50" charset="-128"/>
                <a:cs typeface="Arial" panose="020B0604020202020204" pitchFamily="34" charset="0"/>
              </a:rPr>
              <a:t>T. Seki, K. Takanashi </a:t>
            </a:r>
            <a:r>
              <a:rPr kumimoji="0" lang="fr-FR" altLang="ja-JP" sz="1400" b="1" i="1" u="none" strike="noStrike" kern="1200" cap="none" spc="0" normalizeH="0" baseline="0" noProof="0" dirty="0" smtClean="0">
                <a:ln>
                  <a:noFill/>
                </a:ln>
                <a:solidFill>
                  <a:prstClr val="black"/>
                </a:solidFill>
                <a:effectLst/>
                <a:uLnTx/>
                <a:uFillTx/>
                <a:latin typeface="Arial" panose="020B0604020202020204" pitchFamily="34" charset="0"/>
                <a:ea typeface="ＭＳ Ｐゴシック" pitchFamily="50" charset="-128"/>
                <a:cs typeface="Arial" panose="020B0604020202020204" pitchFamily="34" charset="0"/>
              </a:rPr>
              <a:t>et al.</a:t>
            </a:r>
            <a:r>
              <a:rPr kumimoji="0" lang="fr-FR" altLang="ja-JP" sz="1400" b="1" i="0" u="none" strike="noStrike" kern="1200" cap="none" spc="0" normalizeH="0" baseline="0" noProof="0" dirty="0" smtClean="0">
                <a:ln>
                  <a:noFill/>
                </a:ln>
                <a:solidFill>
                  <a:prstClr val="black"/>
                </a:solidFill>
                <a:effectLst/>
                <a:uLnTx/>
                <a:uFillTx/>
                <a:latin typeface="Arial" panose="020B0604020202020204" pitchFamily="34" charset="0"/>
                <a:ea typeface="ＭＳ Ｐゴシック" pitchFamily="50" charset="-128"/>
                <a:cs typeface="Arial" panose="020B0604020202020204" pitchFamily="34" charset="0"/>
              </a:rPr>
              <a:t>, J. Phys. D  (2011)</a:t>
            </a:r>
            <a:endParaRPr kumimoji="0" lang="ja-JP" altLang="en-US" sz="1400" b="1"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50" charset="-128"/>
              <a:cs typeface="Arial" panose="020B0604020202020204" pitchFamily="34" charset="0"/>
            </a:endParaRPr>
          </a:p>
        </p:txBody>
      </p:sp>
      <p:sp>
        <p:nvSpPr>
          <p:cNvPr id="42" name="テキスト ボックス 41"/>
          <p:cNvSpPr txBox="1"/>
          <p:nvPr/>
        </p:nvSpPr>
        <p:spPr>
          <a:xfrm>
            <a:off x="4314210" y="6125234"/>
            <a:ext cx="2634054" cy="400110"/>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en-US" altLang="ja-JP" sz="2000" b="1" i="1" u="none" strike="noStrike" kern="1200" cap="none" spc="0" normalizeH="0" baseline="0" noProof="0" dirty="0" smtClean="0">
                <a:ln>
                  <a:noFill/>
                </a:ln>
                <a:solidFill>
                  <a:srgbClr val="000000"/>
                </a:solidFill>
                <a:effectLst/>
                <a:uLnTx/>
                <a:uFillTx/>
                <a:latin typeface="Arial" panose="020B0604020202020204" pitchFamily="34" charset="0"/>
                <a:ea typeface="ＭＳ Ｐゴシック"/>
                <a:cs typeface="Arial" panose="020B0604020202020204" pitchFamily="34" charset="0"/>
              </a:rPr>
              <a:t>S</a:t>
            </a:r>
            <a:r>
              <a:rPr kumimoji="1" lang="en-US" altLang="ja-JP" sz="1800" b="1" i="0" u="none" strike="noStrike" kern="1200" cap="none" spc="0" normalizeH="0" baseline="0" noProof="0" dirty="0" smtClean="0">
                <a:ln>
                  <a:noFill/>
                </a:ln>
                <a:solidFill>
                  <a:srgbClr val="000000"/>
                </a:solidFill>
                <a:effectLst/>
                <a:uLnTx/>
                <a:uFillTx/>
                <a:latin typeface="Arial" panose="020B0604020202020204" pitchFamily="34" charset="0"/>
                <a:ea typeface="ＭＳ Ｐゴシック" pitchFamily="50" charset="-128"/>
                <a:cs typeface="Arial" panose="020B0604020202020204" pitchFamily="34" charset="0"/>
              </a:rPr>
              <a:t>: </a:t>
            </a:r>
            <a:r>
              <a:rPr kumimoji="1" lang="en-US" altLang="ja-JP" sz="1800" b="1" i="0" u="none" strike="noStrike" kern="1200" cap="none" spc="0" normalizeH="0" baseline="0" noProof="0" dirty="0" smtClean="0">
                <a:ln>
                  <a:noFill/>
                </a:ln>
                <a:solidFill>
                  <a:srgbClr val="000000"/>
                </a:solidFill>
                <a:effectLst/>
                <a:uLnTx/>
                <a:uFillTx/>
                <a:latin typeface="Arial" charset="0"/>
                <a:ea typeface="ＭＳ Ｐゴシック" pitchFamily="50" charset="-128"/>
                <a:cs typeface="+mn-cs"/>
              </a:rPr>
              <a:t>Degree of L1</a:t>
            </a:r>
            <a:r>
              <a:rPr kumimoji="1" lang="en-US" altLang="ja-JP" sz="1800" b="1" i="0" u="none" strike="noStrike" kern="1200" cap="none" spc="0" normalizeH="0" baseline="-25000" noProof="0" dirty="0" smtClean="0">
                <a:ln>
                  <a:noFill/>
                </a:ln>
                <a:solidFill>
                  <a:srgbClr val="000000"/>
                </a:solidFill>
                <a:effectLst/>
                <a:uLnTx/>
                <a:uFillTx/>
                <a:latin typeface="Arial" charset="0"/>
                <a:ea typeface="ＭＳ Ｐゴシック" pitchFamily="50" charset="-128"/>
                <a:cs typeface="+mn-cs"/>
              </a:rPr>
              <a:t>0</a:t>
            </a:r>
            <a:r>
              <a:rPr kumimoji="1" lang="en-US" altLang="ja-JP" sz="1800" b="1" i="0" u="none" strike="noStrike" kern="1200" cap="none" spc="0" normalizeH="0" baseline="0" noProof="0" dirty="0" smtClean="0">
                <a:ln>
                  <a:noFill/>
                </a:ln>
                <a:solidFill>
                  <a:srgbClr val="000000"/>
                </a:solidFill>
                <a:effectLst/>
                <a:uLnTx/>
                <a:uFillTx/>
                <a:latin typeface="Arial" charset="0"/>
                <a:ea typeface="ＭＳ Ｐゴシック" pitchFamily="50" charset="-128"/>
                <a:cs typeface="+mn-cs"/>
              </a:rPr>
              <a:t> order</a:t>
            </a:r>
            <a:endParaRPr kumimoji="1" lang="ja-JP" altLang="en-US" sz="1800" b="1" i="0" u="none" strike="noStrike" kern="1200" cap="none" spc="0" normalizeH="0" baseline="0" noProof="0" dirty="0">
              <a:ln>
                <a:noFill/>
              </a:ln>
              <a:solidFill>
                <a:srgbClr val="000000"/>
              </a:solidFill>
              <a:effectLst/>
              <a:uLnTx/>
              <a:uFillTx/>
              <a:latin typeface="Arial" charset="0"/>
              <a:ea typeface="ＭＳ Ｐゴシック" pitchFamily="50" charset="-128"/>
              <a:cs typeface="+mn-cs"/>
            </a:endParaRPr>
          </a:p>
        </p:txBody>
      </p:sp>
      <p:sp>
        <p:nvSpPr>
          <p:cNvPr id="60" name="テキスト ボックス 59"/>
          <p:cNvSpPr txBox="1"/>
          <p:nvPr/>
        </p:nvSpPr>
        <p:spPr>
          <a:xfrm>
            <a:off x="2687818" y="4217514"/>
            <a:ext cx="828262" cy="484133"/>
          </a:xfrm>
          <a:prstGeom prst="rect">
            <a:avLst/>
          </a:prstGeom>
          <a:solidFill>
            <a:schemeClr val="bg1"/>
          </a:solidFill>
        </p:spPr>
        <p:txBody>
          <a:bodyPr wrap="none" rtlCol="0" anchor="ctr">
            <a:spAutoFit/>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2000" b="1" i="1" u="none" strike="noStrike" kern="1200" cap="none" spc="0" normalizeH="0" baseline="0" noProof="0" dirty="0" smtClean="0">
                <a:ln>
                  <a:noFill/>
                </a:ln>
                <a:solidFill>
                  <a:srgbClr val="000000"/>
                </a:solidFill>
                <a:effectLst/>
                <a:uLnTx/>
                <a:uFillTx/>
                <a:latin typeface="Arial" charset="0"/>
                <a:ea typeface="ＭＳ Ｐゴシック" pitchFamily="50" charset="-128"/>
                <a:cs typeface="+mn-cs"/>
              </a:rPr>
              <a:t>S </a:t>
            </a:r>
            <a:r>
              <a:rPr kumimoji="1" lang="en-US" altLang="ja-JP" sz="2000" b="1" i="0" u="none" strike="noStrike" kern="1200" cap="none" spc="0" normalizeH="0" baseline="0" noProof="0" dirty="0" smtClean="0">
                <a:ln>
                  <a:noFill/>
                </a:ln>
                <a:solidFill>
                  <a:srgbClr val="000000"/>
                </a:solidFill>
                <a:effectLst/>
                <a:uLnTx/>
                <a:uFillTx/>
                <a:latin typeface="Arial" charset="0"/>
                <a:ea typeface="ＭＳ Ｐゴシック" pitchFamily="50" charset="-128"/>
                <a:cs typeface="+mn-cs"/>
              </a:rPr>
              <a:t>= 0.8</a:t>
            </a:r>
            <a:endParaRPr kumimoji="1" lang="ja-JP" altLang="en-US" sz="2000" b="1" i="0" u="none" strike="noStrike" kern="1200" cap="none" spc="0" normalizeH="0" baseline="0" noProof="0" dirty="0">
              <a:ln>
                <a:noFill/>
              </a:ln>
              <a:solidFill>
                <a:srgbClr val="000000"/>
              </a:solidFill>
              <a:effectLst/>
              <a:uLnTx/>
              <a:uFillTx/>
              <a:latin typeface="Arial" charset="0"/>
              <a:ea typeface="ＭＳ Ｐゴシック" pitchFamily="50" charset="-128"/>
              <a:cs typeface="+mn-cs"/>
            </a:endParaRPr>
          </a:p>
        </p:txBody>
      </p:sp>
      <p:sp>
        <p:nvSpPr>
          <p:cNvPr id="63" name="テキスト ボックス 62"/>
          <p:cNvSpPr txBox="1"/>
          <p:nvPr/>
        </p:nvSpPr>
        <p:spPr>
          <a:xfrm>
            <a:off x="4741339" y="4223207"/>
            <a:ext cx="828262" cy="484133"/>
          </a:xfrm>
          <a:prstGeom prst="rect">
            <a:avLst/>
          </a:prstGeom>
          <a:solidFill>
            <a:schemeClr val="bg1"/>
          </a:solidFill>
        </p:spPr>
        <p:txBody>
          <a:bodyPr wrap="none" rtlCol="0" anchor="ctr">
            <a:spAutoFit/>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2000" b="1" i="1" u="none" strike="noStrike" kern="1200" cap="none" spc="0" normalizeH="0" baseline="0" noProof="0" dirty="0" smtClean="0">
                <a:ln>
                  <a:noFill/>
                </a:ln>
                <a:solidFill>
                  <a:srgbClr val="000000"/>
                </a:solidFill>
                <a:effectLst/>
                <a:uLnTx/>
                <a:uFillTx/>
                <a:latin typeface="Arial" charset="0"/>
                <a:ea typeface="ＭＳ Ｐゴシック" pitchFamily="50" charset="-128"/>
                <a:cs typeface="+mn-cs"/>
              </a:rPr>
              <a:t>S </a:t>
            </a:r>
            <a:r>
              <a:rPr kumimoji="1" lang="en-US" altLang="ja-JP" sz="2000" b="1" i="0" u="none" strike="noStrike" kern="1200" cap="none" spc="0" normalizeH="0" baseline="0" noProof="0" dirty="0" smtClean="0">
                <a:ln>
                  <a:noFill/>
                </a:ln>
                <a:solidFill>
                  <a:srgbClr val="000000"/>
                </a:solidFill>
                <a:effectLst/>
                <a:uLnTx/>
                <a:uFillTx/>
                <a:latin typeface="Arial" charset="0"/>
                <a:ea typeface="ＭＳ Ｐゴシック" pitchFamily="50" charset="-128"/>
                <a:cs typeface="+mn-cs"/>
              </a:rPr>
              <a:t>= 0.5</a:t>
            </a:r>
            <a:endParaRPr kumimoji="1" lang="ja-JP" altLang="en-US" sz="2000" b="1" i="0" u="none" strike="noStrike" kern="1200" cap="none" spc="0" normalizeH="0" baseline="0" noProof="0" dirty="0">
              <a:ln>
                <a:noFill/>
              </a:ln>
              <a:solidFill>
                <a:srgbClr val="000000"/>
              </a:solidFill>
              <a:effectLst/>
              <a:uLnTx/>
              <a:uFillTx/>
              <a:latin typeface="Arial" charset="0"/>
              <a:ea typeface="ＭＳ Ｐゴシック" pitchFamily="50" charset="-128"/>
              <a:cs typeface="+mn-cs"/>
            </a:endParaRPr>
          </a:p>
        </p:txBody>
      </p:sp>
      <p:sp>
        <p:nvSpPr>
          <p:cNvPr id="64" name="テキスト ボックス 63"/>
          <p:cNvSpPr txBox="1"/>
          <p:nvPr/>
        </p:nvSpPr>
        <p:spPr>
          <a:xfrm>
            <a:off x="6768219" y="4232089"/>
            <a:ext cx="828262" cy="440121"/>
          </a:xfrm>
          <a:prstGeom prst="rect">
            <a:avLst/>
          </a:prstGeom>
          <a:solidFill>
            <a:schemeClr val="bg1"/>
          </a:solidFill>
        </p:spPr>
        <p:txBody>
          <a:bodyPr wrap="none" rtlCol="0" anchor="ctr">
            <a:spAutoFit/>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2000" b="1" i="1" u="none" strike="noStrike" kern="1200" cap="none" spc="0" normalizeH="0" baseline="0" noProof="0" dirty="0" smtClean="0">
                <a:ln>
                  <a:noFill/>
                </a:ln>
                <a:solidFill>
                  <a:srgbClr val="000000"/>
                </a:solidFill>
                <a:effectLst/>
                <a:uLnTx/>
                <a:uFillTx/>
                <a:latin typeface="Arial" charset="0"/>
                <a:ea typeface="ＭＳ Ｐゴシック" pitchFamily="50" charset="-128"/>
                <a:cs typeface="+mn-cs"/>
              </a:rPr>
              <a:t>S </a:t>
            </a:r>
            <a:r>
              <a:rPr kumimoji="1" lang="en-US" altLang="ja-JP" sz="2000" b="1" i="0" u="none" strike="noStrike" kern="1200" cap="none" spc="0" normalizeH="0" baseline="0" noProof="0" dirty="0" smtClean="0">
                <a:ln>
                  <a:noFill/>
                </a:ln>
                <a:solidFill>
                  <a:srgbClr val="000000"/>
                </a:solidFill>
                <a:effectLst/>
                <a:uLnTx/>
                <a:uFillTx/>
                <a:latin typeface="Arial" charset="0"/>
                <a:ea typeface="ＭＳ Ｐゴシック" pitchFamily="50" charset="-128"/>
                <a:cs typeface="+mn-cs"/>
              </a:rPr>
              <a:t>= 0.4</a:t>
            </a:r>
            <a:endParaRPr kumimoji="1" lang="ja-JP" altLang="en-US" sz="2000" b="1" i="0" u="none" strike="noStrike" kern="1200" cap="none" spc="0" normalizeH="0" baseline="0" noProof="0" dirty="0">
              <a:ln>
                <a:noFill/>
              </a:ln>
              <a:solidFill>
                <a:srgbClr val="000000"/>
              </a:solidFill>
              <a:effectLst/>
              <a:uLnTx/>
              <a:uFillTx/>
              <a:latin typeface="Arial" charset="0"/>
              <a:ea typeface="ＭＳ Ｐゴシック" pitchFamily="50" charset="-128"/>
              <a:cs typeface="+mn-cs"/>
            </a:endParaRPr>
          </a:p>
        </p:txBody>
      </p:sp>
      <p:pic>
        <p:nvPicPr>
          <p:cNvPr id="26"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r="19440"/>
          <a:stretch/>
        </p:blipFill>
        <p:spPr bwMode="auto">
          <a:xfrm>
            <a:off x="1111137" y="1711449"/>
            <a:ext cx="2133186" cy="1933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7" name="テキスト ボックス 26"/>
          <p:cNvSpPr txBox="1"/>
          <p:nvPr/>
        </p:nvSpPr>
        <p:spPr>
          <a:xfrm>
            <a:off x="755576" y="1323630"/>
            <a:ext cx="1710203" cy="400110"/>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en-US" altLang="ja-JP" sz="2000" b="1" i="1" u="none" strike="noStrike" kern="1200" cap="none" spc="0" normalizeH="0" baseline="0" noProof="0" dirty="0" smtClean="0">
                <a:ln>
                  <a:noFill/>
                </a:ln>
                <a:solidFill>
                  <a:srgbClr val="000000"/>
                </a:solidFill>
                <a:effectLst/>
                <a:uLnTx/>
                <a:uFillTx/>
                <a:latin typeface="Arial" charset="0"/>
                <a:ea typeface="ＭＳ Ｐゴシック" pitchFamily="50" charset="-128"/>
                <a:cs typeface="+mn-cs"/>
              </a:rPr>
              <a:t>L</a:t>
            </a:r>
            <a:r>
              <a:rPr kumimoji="1" lang="en-US" altLang="ja-JP" sz="2000" b="1" i="0" u="none" strike="noStrike" kern="1200" cap="none" spc="0" normalizeH="0" baseline="0" noProof="0" dirty="0" smtClean="0">
                <a:ln>
                  <a:noFill/>
                </a:ln>
                <a:solidFill>
                  <a:srgbClr val="000000"/>
                </a:solidFill>
                <a:effectLst/>
                <a:uLnTx/>
                <a:uFillTx/>
                <a:latin typeface="Arial" charset="0"/>
                <a:ea typeface="ＭＳ Ｐゴシック" pitchFamily="50" charset="-128"/>
                <a:cs typeface="+mn-cs"/>
              </a:rPr>
              <a:t>1</a:t>
            </a:r>
            <a:r>
              <a:rPr kumimoji="1" lang="en-US" altLang="ja-JP" sz="2000" b="1" i="0" u="none" strike="noStrike" kern="1200" cap="none" spc="0" normalizeH="0" baseline="-25000" noProof="0" dirty="0" smtClean="0">
                <a:ln>
                  <a:noFill/>
                </a:ln>
                <a:solidFill>
                  <a:srgbClr val="000000"/>
                </a:solidFill>
                <a:effectLst/>
                <a:uLnTx/>
                <a:uFillTx/>
                <a:latin typeface="Arial" charset="0"/>
                <a:ea typeface="ＭＳ Ｐゴシック" pitchFamily="50" charset="-128"/>
                <a:cs typeface="+mn-cs"/>
              </a:rPr>
              <a:t>0 </a:t>
            </a:r>
            <a:r>
              <a:rPr kumimoji="1" lang="en-US" altLang="ja-JP" sz="2000" b="1" i="0" u="none" strike="noStrike" kern="1200" cap="none" spc="0" normalizeH="0" baseline="0" noProof="0" dirty="0" smtClean="0">
                <a:ln>
                  <a:noFill/>
                </a:ln>
                <a:solidFill>
                  <a:srgbClr val="000000"/>
                </a:solidFill>
                <a:effectLst/>
                <a:uLnTx/>
                <a:uFillTx/>
                <a:latin typeface="Arial" charset="0"/>
                <a:ea typeface="ＭＳ Ｐゴシック" pitchFamily="50" charset="-128"/>
                <a:cs typeface="+mn-cs"/>
              </a:rPr>
              <a:t>(</a:t>
            </a:r>
            <a:r>
              <a:rPr kumimoji="1" lang="en-US" altLang="ja-JP" sz="2000" b="1" i="0" u="none" strike="noStrike" kern="1200" cap="none" spc="0" normalizeH="0" baseline="0" noProof="0" dirty="0" err="1" smtClean="0">
                <a:ln>
                  <a:noFill/>
                </a:ln>
                <a:solidFill>
                  <a:srgbClr val="000000"/>
                </a:solidFill>
                <a:effectLst/>
                <a:uLnTx/>
                <a:uFillTx/>
                <a:latin typeface="Arial" charset="0"/>
                <a:ea typeface="ＭＳ Ｐゴシック" pitchFamily="50" charset="-128"/>
                <a:cs typeface="+mn-cs"/>
              </a:rPr>
              <a:t>fct</a:t>
            </a:r>
            <a:r>
              <a:rPr kumimoji="1" lang="en-US" altLang="ja-JP" sz="2000" b="1" i="0" u="none" strike="noStrike" kern="1200" cap="none" spc="0" normalizeH="0" baseline="0" noProof="0" dirty="0" smtClean="0">
                <a:ln>
                  <a:noFill/>
                </a:ln>
                <a:solidFill>
                  <a:srgbClr val="000000"/>
                </a:solidFill>
                <a:effectLst/>
                <a:uLnTx/>
                <a:uFillTx/>
                <a:latin typeface="Arial" charset="0"/>
                <a:ea typeface="ＭＳ Ｐゴシック" pitchFamily="50" charset="-128"/>
                <a:cs typeface="+mn-cs"/>
              </a:rPr>
              <a:t>, </a:t>
            </a:r>
            <a:r>
              <a:rPr kumimoji="1" lang="en-US" altLang="ja-JP" sz="2000" b="1" i="1" u="none" strike="noStrike" kern="1200" cap="none" spc="0" normalizeH="0" baseline="0" noProof="0" dirty="0" smtClean="0">
                <a:ln>
                  <a:noFill/>
                </a:ln>
                <a:solidFill>
                  <a:srgbClr val="000000"/>
                </a:solidFill>
                <a:effectLst/>
                <a:uLnTx/>
                <a:uFillTx/>
                <a:latin typeface="Arial" charset="0"/>
                <a:ea typeface="ＭＳ Ｐゴシック" pitchFamily="50" charset="-128"/>
                <a:cs typeface="+mn-cs"/>
              </a:rPr>
              <a:t>a</a:t>
            </a:r>
            <a:r>
              <a:rPr kumimoji="1" lang="en-US" altLang="ja-JP" sz="2000" b="1" i="0" u="none" strike="noStrike" kern="1200" cap="none" spc="0" normalizeH="0" baseline="0" noProof="0" dirty="0" smtClean="0">
                <a:ln>
                  <a:noFill/>
                </a:ln>
                <a:solidFill>
                  <a:srgbClr val="000000"/>
                </a:solidFill>
                <a:effectLst/>
                <a:uLnTx/>
                <a:uFillTx/>
                <a:latin typeface="Arial" charset="0"/>
                <a:ea typeface="ＭＳ Ｐゴシック" pitchFamily="50" charset="-128"/>
                <a:cs typeface="+mn-cs"/>
              </a:rPr>
              <a:t>&gt;</a:t>
            </a:r>
            <a:r>
              <a:rPr kumimoji="1" lang="en-US" altLang="ja-JP" sz="2000" b="1" i="1" u="none" strike="noStrike" kern="1200" cap="none" spc="0" normalizeH="0" baseline="0" noProof="0" dirty="0" smtClean="0">
                <a:ln>
                  <a:noFill/>
                </a:ln>
                <a:solidFill>
                  <a:srgbClr val="000000"/>
                </a:solidFill>
                <a:effectLst/>
                <a:uLnTx/>
                <a:uFillTx/>
                <a:latin typeface="Arial" charset="0"/>
                <a:ea typeface="ＭＳ Ｐゴシック" pitchFamily="50" charset="-128"/>
                <a:cs typeface="+mn-cs"/>
              </a:rPr>
              <a:t>c</a:t>
            </a:r>
            <a:r>
              <a:rPr kumimoji="1" lang="en-US" altLang="ja-JP" sz="2000" b="1" i="0" u="none" strike="noStrike" kern="1200" cap="none" spc="0" normalizeH="0" baseline="0" noProof="0" dirty="0" smtClean="0">
                <a:ln>
                  <a:noFill/>
                </a:ln>
                <a:solidFill>
                  <a:srgbClr val="000000"/>
                </a:solidFill>
                <a:effectLst/>
                <a:uLnTx/>
                <a:uFillTx/>
                <a:latin typeface="Arial" charset="0"/>
                <a:ea typeface="ＭＳ Ｐゴシック" pitchFamily="50" charset="-128"/>
                <a:cs typeface="+mn-cs"/>
              </a:rPr>
              <a:t>)</a:t>
            </a:r>
            <a:endParaRPr kumimoji="1" lang="ja-JP" altLang="en-US" sz="2000" b="1" i="0" u="none" strike="noStrike" kern="1200" cap="none" spc="0" normalizeH="0" baseline="0" noProof="0" dirty="0">
              <a:ln>
                <a:noFill/>
              </a:ln>
              <a:solidFill>
                <a:srgbClr val="000000"/>
              </a:solidFill>
              <a:effectLst/>
              <a:uLnTx/>
              <a:uFillTx/>
              <a:latin typeface="Arial" charset="0"/>
              <a:ea typeface="ＭＳ Ｐゴシック" pitchFamily="50" charset="-128"/>
              <a:cs typeface="+mn-cs"/>
            </a:endParaRPr>
          </a:p>
        </p:txBody>
      </p:sp>
      <p:sp>
        <p:nvSpPr>
          <p:cNvPr id="28" name="テキスト ボックス 27"/>
          <p:cNvSpPr txBox="1"/>
          <p:nvPr/>
        </p:nvSpPr>
        <p:spPr>
          <a:xfrm>
            <a:off x="2980468" y="1594862"/>
            <a:ext cx="484428" cy="400110"/>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en-US" altLang="ja-JP" sz="2000" b="1" i="0" u="none" strike="noStrike" kern="1200" cap="none" spc="0" normalizeH="0" baseline="0" noProof="0" dirty="0" smtClean="0">
                <a:ln>
                  <a:noFill/>
                </a:ln>
                <a:solidFill>
                  <a:srgbClr val="000000"/>
                </a:solidFill>
                <a:effectLst/>
                <a:uLnTx/>
                <a:uFillTx/>
                <a:latin typeface="Arial" charset="0"/>
                <a:ea typeface="ＭＳ Ｐゴシック" pitchFamily="50" charset="-128"/>
                <a:cs typeface="+mn-cs"/>
              </a:rPr>
              <a:t>Fe</a:t>
            </a:r>
            <a:endParaRPr kumimoji="1" lang="ja-JP" altLang="en-US" sz="2000" b="1" i="0" u="none" strike="noStrike" kern="1200" cap="none" spc="0" normalizeH="0" baseline="0" noProof="0" dirty="0">
              <a:ln>
                <a:noFill/>
              </a:ln>
              <a:solidFill>
                <a:srgbClr val="000000"/>
              </a:solidFill>
              <a:effectLst/>
              <a:uLnTx/>
              <a:uFillTx/>
              <a:latin typeface="Arial" charset="0"/>
              <a:ea typeface="ＭＳ Ｐゴシック" pitchFamily="50" charset="-128"/>
              <a:cs typeface="+mn-cs"/>
            </a:endParaRPr>
          </a:p>
        </p:txBody>
      </p:sp>
      <p:sp>
        <p:nvSpPr>
          <p:cNvPr id="31" name="テキスト ボックス 30"/>
          <p:cNvSpPr txBox="1"/>
          <p:nvPr/>
        </p:nvSpPr>
        <p:spPr>
          <a:xfrm>
            <a:off x="2874251" y="2391459"/>
            <a:ext cx="441146" cy="400110"/>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en-US" altLang="ja-JP" sz="2000" b="1" i="0" u="none" strike="noStrike" kern="1200" cap="none" spc="0" normalizeH="0" baseline="0" noProof="0" dirty="0" smtClean="0">
                <a:ln>
                  <a:noFill/>
                </a:ln>
                <a:solidFill>
                  <a:srgbClr val="000000"/>
                </a:solidFill>
                <a:effectLst/>
                <a:uLnTx/>
                <a:uFillTx/>
                <a:latin typeface="Arial" charset="0"/>
                <a:ea typeface="ＭＳ Ｐゴシック" pitchFamily="50" charset="-128"/>
                <a:cs typeface="+mn-cs"/>
              </a:rPr>
              <a:t>Pt</a:t>
            </a:r>
            <a:endParaRPr kumimoji="1" lang="ja-JP" altLang="en-US" sz="2000" b="1" i="0" u="none" strike="noStrike" kern="1200" cap="none" spc="0" normalizeH="0" baseline="0" noProof="0" dirty="0">
              <a:ln>
                <a:noFill/>
              </a:ln>
              <a:solidFill>
                <a:srgbClr val="000000"/>
              </a:solidFill>
              <a:effectLst/>
              <a:uLnTx/>
              <a:uFillTx/>
              <a:latin typeface="Arial" charset="0"/>
              <a:ea typeface="ＭＳ Ｐゴシック" pitchFamily="50" charset="-128"/>
              <a:cs typeface="+mn-cs"/>
            </a:endParaRPr>
          </a:p>
        </p:txBody>
      </p:sp>
      <p:grpSp>
        <p:nvGrpSpPr>
          <p:cNvPr id="32" name="グループ化 31"/>
          <p:cNvGrpSpPr/>
          <p:nvPr/>
        </p:nvGrpSpPr>
        <p:grpSpPr>
          <a:xfrm>
            <a:off x="3143427" y="2760093"/>
            <a:ext cx="1166189" cy="1123403"/>
            <a:chOff x="317063" y="3497129"/>
            <a:chExt cx="1166189" cy="1123403"/>
          </a:xfrm>
        </p:grpSpPr>
        <p:grpSp>
          <p:nvGrpSpPr>
            <p:cNvPr id="33" name="グループ化 60"/>
            <p:cNvGrpSpPr>
              <a:grpSpLocks/>
            </p:cNvGrpSpPr>
            <p:nvPr/>
          </p:nvGrpSpPr>
          <p:grpSpPr bwMode="auto">
            <a:xfrm>
              <a:off x="317063" y="3497129"/>
              <a:ext cx="542136" cy="690138"/>
              <a:chOff x="7100578" y="3087137"/>
              <a:chExt cx="608109" cy="774834"/>
            </a:xfrm>
          </p:grpSpPr>
          <p:sp>
            <p:nvSpPr>
              <p:cNvPr id="46" name="テキスト ボックス 40"/>
              <p:cNvSpPr txBox="1">
                <a:spLocks noChangeArrowheads="1"/>
              </p:cNvSpPr>
              <p:nvPr/>
            </p:nvSpPr>
            <p:spPr bwMode="auto">
              <a:xfrm>
                <a:off x="7100578" y="3087137"/>
                <a:ext cx="608109" cy="518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Char char="•"/>
                  <a:defRPr kumimoji="1" sz="3200">
                    <a:solidFill>
                      <a:schemeClr val="tx1"/>
                    </a:solidFill>
                    <a:latin typeface="Arial" pitchFamily="34" charset="0"/>
                    <a:ea typeface="ＭＳ Ｐゴシック" pitchFamily="50" charset="-128"/>
                  </a:defRPr>
                </a:lvl1pPr>
                <a:lvl2pPr marL="742950" indent="-285750" eaLnBrk="0" hangingPunct="0">
                  <a:buChar char="–"/>
                  <a:defRPr kumimoji="1" sz="2800">
                    <a:solidFill>
                      <a:schemeClr val="tx1"/>
                    </a:solidFill>
                    <a:latin typeface="Arial" pitchFamily="34" charset="0"/>
                    <a:ea typeface="ＭＳ Ｐゴシック" pitchFamily="50" charset="-128"/>
                  </a:defRPr>
                </a:lvl2pPr>
                <a:lvl3pPr marL="1143000" indent="-228600" eaLnBrk="0" hangingPunct="0">
                  <a:buChar char="•"/>
                  <a:defRPr kumimoji="1" sz="2400">
                    <a:solidFill>
                      <a:schemeClr val="tx1"/>
                    </a:solidFill>
                    <a:latin typeface="Arial" pitchFamily="34" charset="0"/>
                    <a:ea typeface="ＭＳ Ｐゴシック" pitchFamily="50" charset="-128"/>
                  </a:defRPr>
                </a:lvl3pPr>
                <a:lvl4pPr marL="1600200" indent="-228600" eaLnBrk="0" hangingPunct="0">
                  <a:buChar char="–"/>
                  <a:defRPr kumimoji="1" sz="2000">
                    <a:solidFill>
                      <a:schemeClr val="tx1"/>
                    </a:solidFill>
                    <a:latin typeface="Arial" pitchFamily="34" charset="0"/>
                    <a:ea typeface="ＭＳ Ｐゴシック" pitchFamily="50" charset="-128"/>
                  </a:defRPr>
                </a:lvl4pPr>
                <a:lvl5pPr marL="2057400" indent="-228600" eaLnBrk="0" hangingPunct="0">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en-US" altLang="ja-JP" sz="2400" b="1" i="1" u="none" strike="noStrike" kern="1200" cap="none" spc="0" normalizeH="0" baseline="0" noProof="0" dirty="0" smtClean="0">
                    <a:ln>
                      <a:noFill/>
                    </a:ln>
                    <a:solidFill>
                      <a:srgbClr val="333399"/>
                    </a:solidFill>
                    <a:effectLst/>
                    <a:uLnTx/>
                    <a:uFillTx/>
                    <a:latin typeface="Arial" pitchFamily="34" charset="0"/>
                    <a:ea typeface="ＭＳ Ｐゴシック" pitchFamily="50" charset="-128"/>
                    <a:cs typeface="+mn-cs"/>
                  </a:rPr>
                  <a:t>H</a:t>
                </a:r>
                <a:r>
                  <a:rPr kumimoji="1" lang="en-US" altLang="ja-JP" sz="2400" b="0" i="0" u="none" strike="noStrike" kern="1200" cap="none" spc="0" normalizeH="0" baseline="-25000" noProof="0" dirty="0" smtClean="0">
                    <a:ln>
                      <a:noFill/>
                    </a:ln>
                    <a:solidFill>
                      <a:srgbClr val="0000CC"/>
                    </a:solidFill>
                    <a:effectLst/>
                    <a:uLnTx/>
                    <a:uFillTx/>
                    <a:latin typeface="Times New Roman" panose="02020603050405020304" pitchFamily="18" charset="0"/>
                    <a:ea typeface="ＭＳ Ｐゴシック" pitchFamily="50" charset="-128"/>
                    <a:cs typeface="Times New Roman" panose="02020603050405020304" pitchFamily="18" charset="0"/>
                    <a:sym typeface="Symbol" panose="05050102010706020507" pitchFamily="18" charset="2"/>
                  </a:rPr>
                  <a:t></a:t>
                </a:r>
                <a:endParaRPr kumimoji="1" lang="ja-JP" altLang="en-US" sz="2400" b="1" i="1" u="none" strike="noStrike" kern="1200" cap="none" spc="0" normalizeH="0" baseline="0" noProof="0" dirty="0" smtClean="0">
                  <a:ln>
                    <a:noFill/>
                  </a:ln>
                  <a:solidFill>
                    <a:srgbClr val="0000CC"/>
                  </a:solidFill>
                  <a:effectLst/>
                  <a:uLnTx/>
                  <a:uFillTx/>
                  <a:latin typeface="Arial" pitchFamily="34" charset="0"/>
                  <a:ea typeface="ＭＳ Ｐゴシック" pitchFamily="50" charset="-128"/>
                  <a:cs typeface="+mn-cs"/>
                </a:endParaRPr>
              </a:p>
            </p:txBody>
          </p:sp>
          <p:cxnSp>
            <p:nvCxnSpPr>
              <p:cNvPr id="47" name="直線矢印コネクタ 46"/>
              <p:cNvCxnSpPr/>
              <p:nvPr/>
            </p:nvCxnSpPr>
            <p:spPr bwMode="auto">
              <a:xfrm rot="16200000">
                <a:off x="7271405" y="3500676"/>
                <a:ext cx="721002" cy="1587"/>
              </a:xfrm>
              <a:prstGeom prst="straightConnector1">
                <a:avLst/>
              </a:prstGeom>
              <a:noFill/>
              <a:ln w="38100" cap="flat" cmpd="sng" algn="ctr">
                <a:solidFill>
                  <a:schemeClr val="accent6"/>
                </a:solidFill>
                <a:prstDash val="solid"/>
                <a:round/>
                <a:headEnd type="none" w="med" len="med"/>
                <a:tailEnd type="triangle"/>
              </a:ln>
              <a:effectLst/>
            </p:spPr>
          </p:cxnSp>
        </p:grpSp>
        <p:sp>
          <p:nvSpPr>
            <p:cNvPr id="40" name="正方形/長方形 39"/>
            <p:cNvSpPr/>
            <p:nvPr/>
          </p:nvSpPr>
          <p:spPr bwMode="auto">
            <a:xfrm>
              <a:off x="437778" y="3766365"/>
              <a:ext cx="673357" cy="517093"/>
            </a:xfrm>
            <a:prstGeom prst="rect">
              <a:avLst/>
            </a:prstGeom>
            <a:solidFill>
              <a:srgbClr val="C00000">
                <a:alpha val="78039"/>
              </a:srgbClr>
            </a:solidFill>
            <a:ln w="34925" cap="flat" cmpd="sng" algn="ctr">
              <a:solidFill>
                <a:srgbClr val="FFFFFF"/>
              </a:solidFill>
              <a:prstDash val="solid"/>
              <a:round/>
              <a:headEnd type="none" w="med" len="med"/>
              <a:tailEnd type="none" w="med" len="med"/>
            </a:ln>
            <a:effectLst>
              <a:outerShdw blurRad="317500" dir="2700000" algn="ctr">
                <a:srgbClr val="000000">
                  <a:alpha val="43000"/>
                </a:srgbClr>
              </a:outerShdw>
            </a:effectLst>
            <a:scene3d>
              <a:camera prst="isometricOffAxis1Top"/>
              <a:lightRig rig="threePt" dir="t">
                <a:rot lat="0" lon="0" rev="0"/>
              </a:lightRig>
            </a:scene3d>
            <a:sp3d extrusionH="38100" prstMaterial="clear">
              <a:bevelT w="260350" h="50800" prst="softRound"/>
              <a:bevelB prst="softRound"/>
            </a:sp3d>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en-US" sz="2800" b="0" i="0" u="none" strike="noStrike" kern="1200" cap="none" spc="0" normalizeH="0" baseline="0" noProof="0" smtClean="0">
                <a:ln>
                  <a:noFill/>
                </a:ln>
                <a:solidFill>
                  <a:srgbClr val="000000"/>
                </a:solidFill>
                <a:effectLst/>
                <a:uLnTx/>
                <a:uFillTx/>
                <a:latin typeface="Arial" pitchFamily="34" charset="0"/>
                <a:ea typeface="ＭＳ Ｐゴシック" pitchFamily="50" charset="-128"/>
                <a:cs typeface="+mn-cs"/>
              </a:endParaRPr>
            </a:p>
          </p:txBody>
        </p:sp>
        <p:sp>
          <p:nvSpPr>
            <p:cNvPr id="41" name="テキスト ボックス 40"/>
            <p:cNvSpPr txBox="1">
              <a:spLocks noChangeArrowheads="1"/>
            </p:cNvSpPr>
            <p:nvPr/>
          </p:nvSpPr>
          <p:spPr bwMode="auto">
            <a:xfrm>
              <a:off x="960352" y="4158867"/>
              <a:ext cx="522900" cy="46166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buChar char="•"/>
                <a:defRPr kumimoji="1" sz="3200">
                  <a:solidFill>
                    <a:schemeClr val="tx1"/>
                  </a:solidFill>
                  <a:latin typeface="Arial" pitchFamily="34" charset="0"/>
                  <a:ea typeface="ＭＳ Ｐゴシック" pitchFamily="50" charset="-128"/>
                </a:defRPr>
              </a:lvl1pPr>
              <a:lvl2pPr marL="742950" indent="-285750" eaLnBrk="0" hangingPunct="0">
                <a:buChar char="–"/>
                <a:defRPr kumimoji="1" sz="2800">
                  <a:solidFill>
                    <a:schemeClr val="tx1"/>
                  </a:solidFill>
                  <a:latin typeface="Arial" pitchFamily="34" charset="0"/>
                  <a:ea typeface="ＭＳ Ｐゴシック" pitchFamily="50" charset="-128"/>
                </a:defRPr>
              </a:lvl2pPr>
              <a:lvl3pPr marL="1143000" indent="-228600" eaLnBrk="0" hangingPunct="0">
                <a:buChar char="•"/>
                <a:defRPr kumimoji="1" sz="2400">
                  <a:solidFill>
                    <a:schemeClr val="tx1"/>
                  </a:solidFill>
                  <a:latin typeface="Arial" pitchFamily="34" charset="0"/>
                  <a:ea typeface="ＭＳ Ｐゴシック" pitchFamily="50" charset="-128"/>
                </a:defRPr>
              </a:lvl3pPr>
              <a:lvl4pPr marL="1600200" indent="-228600" eaLnBrk="0" hangingPunct="0">
                <a:buChar char="–"/>
                <a:defRPr kumimoji="1" sz="2000">
                  <a:solidFill>
                    <a:schemeClr val="tx1"/>
                  </a:solidFill>
                  <a:latin typeface="Arial" pitchFamily="34" charset="0"/>
                  <a:ea typeface="ＭＳ Ｐゴシック" pitchFamily="50" charset="-128"/>
                </a:defRPr>
              </a:lvl4pPr>
              <a:lvl5pPr marL="2057400" indent="-228600" eaLnBrk="0" hangingPunct="0">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en-US" altLang="ja-JP" sz="2400" b="1" i="1" u="none" strike="noStrike" kern="1200" cap="none" spc="0" normalizeH="0" baseline="0" noProof="0" dirty="0">
                  <a:ln>
                    <a:noFill/>
                  </a:ln>
                  <a:solidFill>
                    <a:srgbClr val="FF0000"/>
                  </a:solidFill>
                  <a:effectLst/>
                  <a:uLnTx/>
                  <a:uFillTx/>
                  <a:latin typeface="Arial" pitchFamily="34" charset="0"/>
                  <a:ea typeface="ＭＳ Ｐゴシック" pitchFamily="50" charset="-128"/>
                  <a:cs typeface="+mn-cs"/>
                </a:rPr>
                <a:t>H</a:t>
              </a:r>
              <a:r>
                <a:rPr kumimoji="1" lang="en-US" altLang="ja-JP" sz="2400" b="1" i="1" u="none" strike="noStrike" kern="1200" cap="none" spc="0" normalizeH="0" baseline="-25000" noProof="0" dirty="0">
                  <a:ln>
                    <a:noFill/>
                  </a:ln>
                  <a:solidFill>
                    <a:srgbClr val="FF0000"/>
                  </a:solidFill>
                  <a:effectLst/>
                  <a:uLnTx/>
                  <a:uFillTx/>
                  <a:latin typeface="Arial" pitchFamily="34" charset="0"/>
                  <a:ea typeface="ＭＳ Ｐゴシック" pitchFamily="50" charset="-128"/>
                  <a:cs typeface="+mn-cs"/>
                </a:rPr>
                <a:t>||</a:t>
              </a:r>
              <a:endParaRPr kumimoji="1" lang="ja-JP" altLang="en-US" sz="2400" b="1" i="1" u="none" strike="noStrike" kern="1200" cap="none" spc="0" normalizeH="0" baseline="-25000" noProof="0" dirty="0" smtClean="0">
                <a:ln>
                  <a:noFill/>
                </a:ln>
                <a:solidFill>
                  <a:srgbClr val="FF0000"/>
                </a:solidFill>
                <a:effectLst/>
                <a:uLnTx/>
                <a:uFillTx/>
                <a:latin typeface="Arial" pitchFamily="34" charset="0"/>
                <a:ea typeface="ＭＳ Ｐゴシック" pitchFamily="50" charset="-128"/>
                <a:cs typeface="+mn-cs"/>
              </a:endParaRPr>
            </a:p>
          </p:txBody>
        </p:sp>
        <p:cxnSp>
          <p:nvCxnSpPr>
            <p:cNvPr id="45" name="直線矢印コネクタ 44"/>
            <p:cNvCxnSpPr/>
            <p:nvPr/>
          </p:nvCxnSpPr>
          <p:spPr bwMode="auto">
            <a:xfrm>
              <a:off x="652956" y="3978114"/>
              <a:ext cx="401630" cy="290436"/>
            </a:xfrm>
            <a:prstGeom prst="straightConnector1">
              <a:avLst/>
            </a:prstGeom>
            <a:noFill/>
            <a:ln w="38100" cap="flat" cmpd="sng" algn="ctr">
              <a:solidFill>
                <a:srgbClr val="FF0000"/>
              </a:solidFill>
              <a:prstDash val="solid"/>
              <a:round/>
              <a:headEnd type="none" w="med" len="med"/>
              <a:tailEnd type="triangle"/>
            </a:ln>
            <a:effectLst/>
          </p:spPr>
        </p:cxnSp>
      </p:grpSp>
      <p:sp>
        <p:nvSpPr>
          <p:cNvPr id="3" name="テキスト ボックス 2"/>
          <p:cNvSpPr txBox="1"/>
          <p:nvPr/>
        </p:nvSpPr>
        <p:spPr>
          <a:xfrm>
            <a:off x="5476260" y="2073592"/>
            <a:ext cx="705057" cy="248436"/>
          </a:xfrm>
          <a:prstGeom prst="rect">
            <a:avLst/>
          </a:prstGeom>
          <a:solidFill>
            <a:schemeClr val="bg1"/>
          </a:solidFill>
        </p:spPr>
        <p:txBody>
          <a:bodyPr wrap="none" rtlCol="0" anchor="ctr">
            <a:spAutoFit/>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2000" b="0" i="0" u="none" strike="noStrike" kern="1200" cap="none" spc="0" normalizeH="0" baseline="0" noProof="0" dirty="0" smtClean="0">
                <a:ln>
                  <a:noFill/>
                </a:ln>
                <a:solidFill>
                  <a:srgbClr val="000000"/>
                </a:solidFill>
                <a:effectLst/>
                <a:uLnTx/>
                <a:uFillTx/>
                <a:latin typeface="Times New Roman"/>
                <a:ea typeface="ＭＳ Ｐゴシック" pitchFamily="50" charset="-128"/>
                <a:cs typeface="+mn-cs"/>
              </a:rPr>
              <a:t>anneal</a:t>
            </a:r>
            <a:endParaRPr kumimoji="1" lang="ja-JP" altLang="en-US" sz="2000" b="0" i="0" u="none" strike="noStrike" kern="1200" cap="none" spc="0" normalizeH="0" baseline="0" noProof="0" dirty="0">
              <a:ln>
                <a:noFill/>
              </a:ln>
              <a:solidFill>
                <a:srgbClr val="000000"/>
              </a:solidFill>
              <a:effectLst/>
              <a:uLnTx/>
              <a:uFillTx/>
              <a:latin typeface="Times New Roman"/>
              <a:ea typeface="ＭＳ Ｐゴシック" pitchFamily="50" charset="-128"/>
              <a:cs typeface="+mn-cs"/>
            </a:endParaRPr>
          </a:p>
        </p:txBody>
      </p:sp>
    </p:spTree>
    <p:extLst>
      <p:ext uri="{BB962C8B-B14F-4D97-AF65-F5344CB8AC3E}">
        <p14:creationId xmlns:p14="http://schemas.microsoft.com/office/powerpoint/2010/main" val="334022361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グループ化 15"/>
          <p:cNvGrpSpPr/>
          <p:nvPr/>
        </p:nvGrpSpPr>
        <p:grpSpPr>
          <a:xfrm>
            <a:off x="3779912" y="1124744"/>
            <a:ext cx="5238143" cy="3475242"/>
            <a:chOff x="3779912" y="1237628"/>
            <a:chExt cx="5238143" cy="3475242"/>
          </a:xfrm>
        </p:grpSpPr>
        <p:pic>
          <p:nvPicPr>
            <p:cNvPr id="45" name="図 4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779912" y="1237628"/>
              <a:ext cx="5238143" cy="3475242"/>
            </a:xfrm>
            <a:prstGeom prst="rect">
              <a:avLst/>
            </a:prstGeom>
          </p:spPr>
        </p:pic>
        <p:sp>
          <p:nvSpPr>
            <p:cNvPr id="15" name="角丸四角形 14"/>
            <p:cNvSpPr/>
            <p:nvPr/>
          </p:nvSpPr>
          <p:spPr bwMode="auto">
            <a:xfrm>
              <a:off x="5522235" y="2204864"/>
              <a:ext cx="1972091" cy="432048"/>
            </a:xfrm>
            <a:prstGeom prst="roundRect">
              <a:avLst/>
            </a:prstGeom>
            <a:solidFill>
              <a:schemeClr val="bg1"/>
            </a:solidFill>
            <a:ln w="9525" cap="flat" cmpd="sng" algn="ctr">
              <a:noFill/>
              <a:prstDash val="solid"/>
              <a:round/>
              <a:headEnd type="triangle" w="lg" len="lg"/>
              <a:tailEnd type="triangle" w="lg" len="lg"/>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600" b="0" i="0" u="none" strike="noStrike" kern="1200" cap="none" spc="0" normalizeH="0" baseline="0" noProof="0" smtClean="0">
                <a:ln>
                  <a:noFill/>
                </a:ln>
                <a:solidFill>
                  <a:srgbClr val="000000"/>
                </a:solidFill>
                <a:effectLst/>
                <a:uLnTx/>
                <a:uFillTx/>
                <a:latin typeface="Arial" charset="0"/>
                <a:ea typeface="ＭＳ Ｐゴシック" pitchFamily="50" charset="-128"/>
                <a:cs typeface="+mn-cs"/>
              </a:endParaRPr>
            </a:p>
          </p:txBody>
        </p:sp>
      </p:grpSp>
      <p:sp>
        <p:nvSpPr>
          <p:cNvPr id="23" name="Rectangle 5"/>
          <p:cNvSpPr>
            <a:spLocks noChangeArrowheads="1"/>
          </p:cNvSpPr>
          <p:nvPr/>
        </p:nvSpPr>
        <p:spPr bwMode="auto">
          <a:xfrm>
            <a:off x="609600" y="1066800"/>
            <a:ext cx="7924800" cy="76200"/>
          </a:xfrm>
          <a:prstGeom prst="rect">
            <a:avLst/>
          </a:prstGeom>
          <a:gradFill rotWithShape="0">
            <a:gsLst>
              <a:gs pos="0">
                <a:srgbClr val="66FFCC"/>
              </a:gs>
              <a:gs pos="100000">
                <a:schemeClr val="accent2"/>
              </a:gs>
            </a:gsLst>
            <a:lin ang="0" scaled="1"/>
          </a:gradFill>
          <a:ln w="9525">
            <a:no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600" b="0" i="0" u="none" strike="noStrike" kern="1200" cap="none" spc="0" normalizeH="0" baseline="0" noProof="0">
              <a:ln>
                <a:noFill/>
              </a:ln>
              <a:solidFill>
                <a:srgbClr val="000000"/>
              </a:solidFill>
              <a:effectLst/>
              <a:uLnTx/>
              <a:uFillTx/>
              <a:latin typeface="Arial" charset="0"/>
              <a:ea typeface="ＭＳ Ｐゴシック" pitchFamily="50" charset="-128"/>
              <a:cs typeface="+mn-cs"/>
            </a:endParaRPr>
          </a:p>
        </p:txBody>
      </p:sp>
      <p:sp>
        <p:nvSpPr>
          <p:cNvPr id="25" name="フリーフォーム 24"/>
          <p:cNvSpPr/>
          <p:nvPr/>
        </p:nvSpPr>
        <p:spPr>
          <a:xfrm>
            <a:off x="244919" y="117036"/>
            <a:ext cx="8791577" cy="8382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lIns="90000" tIns="46800" rIns="90000" bIns="46800" anchor="ct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0" marR="0" lvl="0" indent="0" algn="ctr" defTabSz="914400" rtl="0" eaLnBrk="1" fontAlgn="auto" latinLnBrk="0" hangingPunct="1">
              <a:lnSpc>
                <a:spcPct val="100000"/>
              </a:lnSpc>
              <a:spcBef>
                <a:spcPts val="0"/>
              </a:spcBef>
              <a:spcAft>
                <a:spcPts val="0"/>
              </a:spcAft>
              <a:buClrTx/>
              <a:buSzTx/>
              <a:buFontTx/>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a:pPr>
            <a:r>
              <a:rPr kumimoji="1" lang="en-US" sz="2800" b="1" i="0" u="none" strike="noStrike" kern="1200" cap="none" spc="0" normalizeH="0" baseline="0" noProof="0" dirty="0" smtClean="0">
                <a:ln>
                  <a:noFill/>
                </a:ln>
                <a:solidFill>
                  <a:srgbClr val="006600"/>
                </a:solidFill>
                <a:effectLst>
                  <a:outerShdw dist="17961" dir="2700000">
                    <a:scrgbClr r="0" g="0" b="0"/>
                  </a:outerShdw>
                </a:effectLst>
                <a:uLnTx/>
                <a:uFillTx/>
                <a:latin typeface="Arial" pitchFamily="34"/>
                <a:ea typeface="ＭＳ Ｐゴシック" pitchFamily="50"/>
                <a:cs typeface="ＭＳ Ｐゴシック" pitchFamily="50"/>
              </a:rPr>
              <a:t>Fe </a:t>
            </a:r>
            <a:r>
              <a:rPr kumimoji="1" lang="en-US" sz="2800" b="1" i="1" u="none" strike="noStrike" kern="1200" cap="none" spc="0" normalizeH="0" baseline="0" noProof="0" dirty="0" smtClean="0">
                <a:ln>
                  <a:noFill/>
                </a:ln>
                <a:solidFill>
                  <a:srgbClr val="006600"/>
                </a:solidFill>
                <a:effectLst>
                  <a:outerShdw dist="17961" dir="2700000">
                    <a:scrgbClr r="0" g="0" b="0"/>
                  </a:outerShdw>
                </a:effectLst>
                <a:uLnTx/>
                <a:uFillTx/>
                <a:latin typeface="Arial" pitchFamily="34"/>
                <a:ea typeface="ＭＳ Ｐゴシック" pitchFamily="50"/>
                <a:cs typeface="ＭＳ Ｐゴシック" pitchFamily="50"/>
              </a:rPr>
              <a:t>L</a:t>
            </a:r>
            <a:r>
              <a:rPr kumimoji="1" lang="en-US" sz="2800" b="1" i="0" u="none" strike="noStrike" kern="1200" cap="none" spc="0" normalizeH="0" baseline="-25000" noProof="0" dirty="0" smtClean="0">
                <a:ln>
                  <a:noFill/>
                </a:ln>
                <a:solidFill>
                  <a:srgbClr val="006600"/>
                </a:solidFill>
                <a:effectLst>
                  <a:outerShdw dist="17961" dir="2700000">
                    <a:scrgbClr r="0" g="0" b="0"/>
                  </a:outerShdw>
                </a:effectLst>
                <a:uLnTx/>
                <a:uFillTx/>
                <a:latin typeface="Arial" pitchFamily="34"/>
                <a:ea typeface="ＭＳ Ｐゴシック" pitchFamily="50"/>
                <a:cs typeface="ＭＳ Ｐゴシック" pitchFamily="50"/>
              </a:rPr>
              <a:t>2,3</a:t>
            </a:r>
            <a:r>
              <a:rPr kumimoji="1" lang="en-US" sz="2800" b="1" i="0" u="none" strike="noStrike" kern="1200" cap="none" spc="0" normalizeH="0" baseline="0" noProof="0" dirty="0" smtClean="0">
                <a:ln>
                  <a:noFill/>
                </a:ln>
                <a:solidFill>
                  <a:srgbClr val="006600"/>
                </a:solidFill>
                <a:effectLst>
                  <a:outerShdw dist="17961" dir="2700000">
                    <a:scrgbClr r="0" g="0" b="0"/>
                  </a:outerShdw>
                </a:effectLst>
                <a:uLnTx/>
                <a:uFillTx/>
                <a:latin typeface="Arial" pitchFamily="34"/>
                <a:ea typeface="ＭＳ Ｐゴシック" pitchFamily="50"/>
                <a:cs typeface="ＭＳ Ｐゴシック" pitchFamily="50"/>
              </a:rPr>
              <a:t> XMCD of </a:t>
            </a:r>
            <a:r>
              <a:rPr kumimoji="1" lang="en-US" sz="2800" b="1" i="1" u="none" strike="noStrike" kern="1200" cap="none" spc="0" normalizeH="0" baseline="0" noProof="0" dirty="0" smtClean="0">
                <a:ln>
                  <a:noFill/>
                </a:ln>
                <a:solidFill>
                  <a:srgbClr val="006600"/>
                </a:solidFill>
                <a:effectLst>
                  <a:outerShdw dist="17961" dir="2700000">
                    <a:scrgbClr r="0" g="0" b="0"/>
                  </a:outerShdw>
                </a:effectLst>
                <a:uLnTx/>
                <a:uFillTx/>
                <a:latin typeface="Arial" pitchFamily="34"/>
                <a:ea typeface="ＭＳ Ｐゴシック" pitchFamily="50"/>
                <a:cs typeface="ＭＳ Ｐゴシック" pitchFamily="50"/>
              </a:rPr>
              <a:t>L</a:t>
            </a:r>
            <a:r>
              <a:rPr kumimoji="1" lang="en-US" sz="2800" b="1" i="0" u="none" strike="noStrike" kern="1200" cap="none" spc="0" normalizeH="0" baseline="0" noProof="0" dirty="0" smtClean="0">
                <a:ln>
                  <a:noFill/>
                </a:ln>
                <a:solidFill>
                  <a:srgbClr val="006600"/>
                </a:solidFill>
                <a:effectLst>
                  <a:outerShdw dist="17961" dir="2700000">
                    <a:scrgbClr r="0" g="0" b="0"/>
                  </a:outerShdw>
                </a:effectLst>
                <a:uLnTx/>
                <a:uFillTx/>
                <a:latin typeface="Arial" pitchFamily="34"/>
                <a:ea typeface="ＭＳ Ｐゴシック" pitchFamily="50"/>
                <a:cs typeface="ＭＳ Ｐゴシック" pitchFamily="50"/>
              </a:rPr>
              <a:t>1</a:t>
            </a:r>
            <a:r>
              <a:rPr kumimoji="1" lang="en-US" sz="2800" b="1" i="0" u="none" strike="noStrike" kern="1200" cap="none" spc="0" normalizeH="0" baseline="-25000" noProof="0" dirty="0" smtClean="0">
                <a:ln>
                  <a:noFill/>
                </a:ln>
                <a:solidFill>
                  <a:srgbClr val="006600"/>
                </a:solidFill>
                <a:effectLst>
                  <a:outerShdw dist="17961" dir="2700000">
                    <a:scrgbClr r="0" g="0" b="0"/>
                  </a:outerShdw>
                </a:effectLst>
                <a:uLnTx/>
                <a:uFillTx/>
                <a:latin typeface="Arial" pitchFamily="34"/>
                <a:ea typeface="ＭＳ Ｐゴシック" pitchFamily="50"/>
                <a:cs typeface="ＭＳ Ｐゴシック" pitchFamily="50"/>
              </a:rPr>
              <a:t>0</a:t>
            </a:r>
            <a:r>
              <a:rPr kumimoji="1" lang="en-US" sz="2800" b="1" i="0" u="none" strike="noStrike" kern="1200" cap="none" spc="0" normalizeH="0" baseline="0" noProof="0" dirty="0" smtClean="0">
                <a:ln>
                  <a:noFill/>
                </a:ln>
                <a:solidFill>
                  <a:srgbClr val="006600"/>
                </a:solidFill>
                <a:effectLst>
                  <a:outerShdw dist="17961" dir="2700000">
                    <a:scrgbClr r="0" g="0" b="0"/>
                  </a:outerShdw>
                </a:effectLst>
                <a:uLnTx/>
                <a:uFillTx/>
                <a:latin typeface="Arial" pitchFamily="34"/>
                <a:ea typeface="ＭＳ Ｐゴシック" pitchFamily="50"/>
                <a:cs typeface="ＭＳ Ｐゴシック" pitchFamily="50"/>
              </a:rPr>
              <a:t>-ordered </a:t>
            </a:r>
            <a:r>
              <a:rPr kumimoji="1" lang="en-US" sz="2800" b="1" i="0" u="none" strike="noStrike" kern="1200" cap="none" spc="0" normalizeH="0" baseline="0" noProof="0" dirty="0" err="1" smtClean="0">
                <a:ln>
                  <a:noFill/>
                </a:ln>
                <a:solidFill>
                  <a:srgbClr val="006600"/>
                </a:solidFill>
                <a:effectLst>
                  <a:outerShdw dist="17961" dir="2700000">
                    <a:scrgbClr r="0" g="0" b="0"/>
                  </a:outerShdw>
                </a:effectLst>
                <a:uLnTx/>
                <a:uFillTx/>
                <a:latin typeface="Arial" pitchFamily="34"/>
                <a:ea typeface="ＭＳ Ｐゴシック" pitchFamily="50"/>
                <a:cs typeface="ＭＳ Ｐゴシック" pitchFamily="50"/>
              </a:rPr>
              <a:t>FePt</a:t>
            </a:r>
            <a:r>
              <a:rPr kumimoji="1" lang="en-US" sz="2800" b="1" i="0" u="none" strike="noStrike" kern="1200" cap="none" spc="0" normalizeH="0" baseline="0" noProof="0" dirty="0" smtClean="0">
                <a:ln>
                  <a:noFill/>
                </a:ln>
                <a:solidFill>
                  <a:srgbClr val="006600"/>
                </a:solidFill>
                <a:effectLst>
                  <a:outerShdw dist="17961" dir="2700000">
                    <a:scrgbClr r="0" g="0" b="0"/>
                  </a:outerShdw>
                </a:effectLst>
                <a:uLnTx/>
                <a:uFillTx/>
                <a:latin typeface="Arial" pitchFamily="34"/>
                <a:ea typeface="ＭＳ Ｐゴシック" pitchFamily="50"/>
                <a:cs typeface="ＭＳ Ｐゴシック" pitchFamily="50"/>
              </a:rPr>
              <a:t> thin film</a:t>
            </a:r>
            <a:endParaRPr kumimoji="1" lang="en-US" sz="2800" b="1" i="0" u="none" strike="noStrike" kern="1200" cap="none" spc="0" normalizeH="0" baseline="0" noProof="0" dirty="0">
              <a:ln>
                <a:noFill/>
              </a:ln>
              <a:solidFill>
                <a:srgbClr val="006600"/>
              </a:solidFill>
              <a:effectLst>
                <a:outerShdw dist="17961" dir="2700000">
                  <a:scrgbClr r="0" g="0" b="0"/>
                </a:outerShdw>
              </a:effectLst>
              <a:uLnTx/>
              <a:uFillTx/>
              <a:latin typeface="Arial" pitchFamily="34"/>
              <a:ea typeface="ＭＳ Ｐゴシック" pitchFamily="50"/>
              <a:cs typeface="ＭＳ Ｐゴシック" pitchFamily="50"/>
            </a:endParaRPr>
          </a:p>
        </p:txBody>
      </p:sp>
      <p:pic>
        <p:nvPicPr>
          <p:cNvPr id="34"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r="19440"/>
          <a:stretch/>
        </p:blipFill>
        <p:spPr bwMode="auto">
          <a:xfrm>
            <a:off x="1111137" y="1711449"/>
            <a:ext cx="2133186" cy="1933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5" name="テキスト ボックス 34"/>
          <p:cNvSpPr txBox="1"/>
          <p:nvPr/>
        </p:nvSpPr>
        <p:spPr>
          <a:xfrm>
            <a:off x="755576" y="1323630"/>
            <a:ext cx="1710203" cy="400110"/>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en-US" altLang="ja-JP" sz="2000" b="1" i="1" u="none" strike="noStrike" kern="1200" cap="none" spc="0" normalizeH="0" baseline="0" noProof="0" dirty="0" smtClean="0">
                <a:ln>
                  <a:noFill/>
                </a:ln>
                <a:solidFill>
                  <a:srgbClr val="000000"/>
                </a:solidFill>
                <a:effectLst/>
                <a:uLnTx/>
                <a:uFillTx/>
                <a:latin typeface="Arial" charset="0"/>
                <a:ea typeface="ＭＳ Ｐゴシック" pitchFamily="50" charset="-128"/>
                <a:cs typeface="+mn-cs"/>
              </a:rPr>
              <a:t>L</a:t>
            </a:r>
            <a:r>
              <a:rPr kumimoji="1" lang="en-US" altLang="ja-JP" sz="2000" b="1" i="0" u="none" strike="noStrike" kern="1200" cap="none" spc="0" normalizeH="0" baseline="0" noProof="0" dirty="0" smtClean="0">
                <a:ln>
                  <a:noFill/>
                </a:ln>
                <a:solidFill>
                  <a:srgbClr val="000000"/>
                </a:solidFill>
                <a:effectLst/>
                <a:uLnTx/>
                <a:uFillTx/>
                <a:latin typeface="Arial" charset="0"/>
                <a:ea typeface="ＭＳ Ｐゴシック" pitchFamily="50" charset="-128"/>
                <a:cs typeface="+mn-cs"/>
              </a:rPr>
              <a:t>1</a:t>
            </a:r>
            <a:r>
              <a:rPr kumimoji="1" lang="en-US" altLang="ja-JP" sz="2000" b="1" i="0" u="none" strike="noStrike" kern="1200" cap="none" spc="0" normalizeH="0" baseline="-25000" noProof="0" dirty="0" smtClean="0">
                <a:ln>
                  <a:noFill/>
                </a:ln>
                <a:solidFill>
                  <a:srgbClr val="000000"/>
                </a:solidFill>
                <a:effectLst/>
                <a:uLnTx/>
                <a:uFillTx/>
                <a:latin typeface="Arial" charset="0"/>
                <a:ea typeface="ＭＳ Ｐゴシック" pitchFamily="50" charset="-128"/>
                <a:cs typeface="+mn-cs"/>
              </a:rPr>
              <a:t>0 </a:t>
            </a:r>
            <a:r>
              <a:rPr kumimoji="1" lang="en-US" altLang="ja-JP" sz="2000" b="1" i="0" u="none" strike="noStrike" kern="1200" cap="none" spc="0" normalizeH="0" baseline="0" noProof="0" dirty="0" smtClean="0">
                <a:ln>
                  <a:noFill/>
                </a:ln>
                <a:solidFill>
                  <a:srgbClr val="000000"/>
                </a:solidFill>
                <a:effectLst/>
                <a:uLnTx/>
                <a:uFillTx/>
                <a:latin typeface="Arial" charset="0"/>
                <a:ea typeface="ＭＳ Ｐゴシック" pitchFamily="50" charset="-128"/>
                <a:cs typeface="+mn-cs"/>
              </a:rPr>
              <a:t>(</a:t>
            </a:r>
            <a:r>
              <a:rPr kumimoji="1" lang="en-US" altLang="ja-JP" sz="2000" b="1" i="0" u="none" strike="noStrike" kern="1200" cap="none" spc="0" normalizeH="0" baseline="0" noProof="0" dirty="0" err="1" smtClean="0">
                <a:ln>
                  <a:noFill/>
                </a:ln>
                <a:solidFill>
                  <a:srgbClr val="000000"/>
                </a:solidFill>
                <a:effectLst/>
                <a:uLnTx/>
                <a:uFillTx/>
                <a:latin typeface="Arial" charset="0"/>
                <a:ea typeface="ＭＳ Ｐゴシック" pitchFamily="50" charset="-128"/>
                <a:cs typeface="+mn-cs"/>
              </a:rPr>
              <a:t>fct</a:t>
            </a:r>
            <a:r>
              <a:rPr kumimoji="1" lang="en-US" altLang="ja-JP" sz="2000" b="1" i="0" u="none" strike="noStrike" kern="1200" cap="none" spc="0" normalizeH="0" baseline="0" noProof="0" dirty="0" smtClean="0">
                <a:ln>
                  <a:noFill/>
                </a:ln>
                <a:solidFill>
                  <a:srgbClr val="000000"/>
                </a:solidFill>
                <a:effectLst/>
                <a:uLnTx/>
                <a:uFillTx/>
                <a:latin typeface="Arial" charset="0"/>
                <a:ea typeface="ＭＳ Ｐゴシック" pitchFamily="50" charset="-128"/>
                <a:cs typeface="+mn-cs"/>
              </a:rPr>
              <a:t>, </a:t>
            </a:r>
            <a:r>
              <a:rPr kumimoji="1" lang="en-US" altLang="ja-JP" sz="2000" b="1" i="1" u="none" strike="noStrike" kern="1200" cap="none" spc="0" normalizeH="0" baseline="0" noProof="0" dirty="0" smtClean="0">
                <a:ln>
                  <a:noFill/>
                </a:ln>
                <a:solidFill>
                  <a:srgbClr val="000000"/>
                </a:solidFill>
                <a:effectLst/>
                <a:uLnTx/>
                <a:uFillTx/>
                <a:latin typeface="Arial" charset="0"/>
                <a:ea typeface="ＭＳ Ｐゴシック" pitchFamily="50" charset="-128"/>
                <a:cs typeface="+mn-cs"/>
              </a:rPr>
              <a:t>a</a:t>
            </a:r>
            <a:r>
              <a:rPr kumimoji="1" lang="en-US" altLang="ja-JP" sz="2000" b="1" i="0" u="none" strike="noStrike" kern="1200" cap="none" spc="0" normalizeH="0" baseline="0" noProof="0" dirty="0" smtClean="0">
                <a:ln>
                  <a:noFill/>
                </a:ln>
                <a:solidFill>
                  <a:srgbClr val="000000"/>
                </a:solidFill>
                <a:effectLst/>
                <a:uLnTx/>
                <a:uFillTx/>
                <a:latin typeface="Arial" charset="0"/>
                <a:ea typeface="ＭＳ Ｐゴシック" pitchFamily="50" charset="-128"/>
                <a:cs typeface="+mn-cs"/>
              </a:rPr>
              <a:t>&gt;</a:t>
            </a:r>
            <a:r>
              <a:rPr kumimoji="1" lang="en-US" altLang="ja-JP" sz="2000" b="1" i="1" u="none" strike="noStrike" kern="1200" cap="none" spc="0" normalizeH="0" baseline="0" noProof="0" dirty="0" smtClean="0">
                <a:ln>
                  <a:noFill/>
                </a:ln>
                <a:solidFill>
                  <a:srgbClr val="000000"/>
                </a:solidFill>
                <a:effectLst/>
                <a:uLnTx/>
                <a:uFillTx/>
                <a:latin typeface="Arial" charset="0"/>
                <a:ea typeface="ＭＳ Ｐゴシック" pitchFamily="50" charset="-128"/>
                <a:cs typeface="+mn-cs"/>
              </a:rPr>
              <a:t>c</a:t>
            </a:r>
            <a:r>
              <a:rPr kumimoji="1" lang="en-US" altLang="ja-JP" sz="2000" b="1" i="0" u="none" strike="noStrike" kern="1200" cap="none" spc="0" normalizeH="0" baseline="0" noProof="0" dirty="0" smtClean="0">
                <a:ln>
                  <a:noFill/>
                </a:ln>
                <a:solidFill>
                  <a:srgbClr val="000000"/>
                </a:solidFill>
                <a:effectLst/>
                <a:uLnTx/>
                <a:uFillTx/>
                <a:latin typeface="Arial" charset="0"/>
                <a:ea typeface="ＭＳ Ｐゴシック" pitchFamily="50" charset="-128"/>
                <a:cs typeface="+mn-cs"/>
              </a:rPr>
              <a:t>)</a:t>
            </a:r>
            <a:endParaRPr kumimoji="1" lang="ja-JP" altLang="en-US" sz="2000" b="1" i="0" u="none" strike="noStrike" kern="1200" cap="none" spc="0" normalizeH="0" baseline="0" noProof="0" dirty="0">
              <a:ln>
                <a:noFill/>
              </a:ln>
              <a:solidFill>
                <a:srgbClr val="000000"/>
              </a:solidFill>
              <a:effectLst/>
              <a:uLnTx/>
              <a:uFillTx/>
              <a:latin typeface="Arial" charset="0"/>
              <a:ea typeface="ＭＳ Ｐゴシック" pitchFamily="50" charset="-128"/>
              <a:cs typeface="+mn-cs"/>
            </a:endParaRPr>
          </a:p>
        </p:txBody>
      </p:sp>
      <p:sp>
        <p:nvSpPr>
          <p:cNvPr id="36" name="テキスト ボックス 35"/>
          <p:cNvSpPr txBox="1"/>
          <p:nvPr/>
        </p:nvSpPr>
        <p:spPr>
          <a:xfrm>
            <a:off x="2980468" y="1594862"/>
            <a:ext cx="484428" cy="400110"/>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en-US" altLang="ja-JP" sz="2000" b="1" i="0" u="none" strike="noStrike" kern="1200" cap="none" spc="0" normalizeH="0" baseline="0" noProof="0" dirty="0" smtClean="0">
                <a:ln>
                  <a:noFill/>
                </a:ln>
                <a:solidFill>
                  <a:srgbClr val="000000"/>
                </a:solidFill>
                <a:effectLst/>
                <a:uLnTx/>
                <a:uFillTx/>
                <a:latin typeface="Arial" charset="0"/>
                <a:ea typeface="ＭＳ Ｐゴシック" pitchFamily="50" charset="-128"/>
                <a:cs typeface="+mn-cs"/>
              </a:rPr>
              <a:t>Fe</a:t>
            </a:r>
            <a:endParaRPr kumimoji="1" lang="ja-JP" altLang="en-US" sz="2000" b="1" i="0" u="none" strike="noStrike" kern="1200" cap="none" spc="0" normalizeH="0" baseline="0" noProof="0" dirty="0">
              <a:ln>
                <a:noFill/>
              </a:ln>
              <a:solidFill>
                <a:srgbClr val="000000"/>
              </a:solidFill>
              <a:effectLst/>
              <a:uLnTx/>
              <a:uFillTx/>
              <a:latin typeface="Arial" charset="0"/>
              <a:ea typeface="ＭＳ Ｐゴシック" pitchFamily="50" charset="-128"/>
              <a:cs typeface="+mn-cs"/>
            </a:endParaRPr>
          </a:p>
        </p:txBody>
      </p:sp>
      <p:sp>
        <p:nvSpPr>
          <p:cNvPr id="4" name="テキスト ボックス 3"/>
          <p:cNvSpPr txBox="1"/>
          <p:nvPr/>
        </p:nvSpPr>
        <p:spPr>
          <a:xfrm>
            <a:off x="4572000" y="1347504"/>
            <a:ext cx="2111475" cy="338554"/>
          </a:xfrm>
          <a:prstGeom prst="rect">
            <a:avLst/>
          </a:prstGeom>
          <a:solidFill>
            <a:schemeClr val="bg1"/>
          </a:solidFill>
        </p:spPr>
        <p:txBody>
          <a:bodyPr wrap="none" rtlCol="0" anchor="ctr">
            <a:spAutoFit/>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en-US" altLang="ja-JP" sz="1600" b="1" i="0" u="none" strike="noStrike" kern="1200" cap="none" spc="0" normalizeH="0" baseline="0" noProof="0" dirty="0" err="1" smtClean="0">
                <a:ln>
                  <a:noFill/>
                </a:ln>
                <a:solidFill>
                  <a:srgbClr val="000000"/>
                </a:solidFill>
                <a:effectLst/>
                <a:uLnTx/>
                <a:uFillTx/>
                <a:latin typeface="Arial" panose="020B0604020202020204" pitchFamily="34" charset="0"/>
                <a:ea typeface="ＭＳ Ｐゴシック" pitchFamily="50" charset="-128"/>
                <a:cs typeface="Arial" panose="020B0604020202020204" pitchFamily="34" charset="0"/>
              </a:rPr>
              <a:t>FePt</a:t>
            </a:r>
            <a:r>
              <a:rPr kumimoji="1" lang="en-US" altLang="ja-JP" sz="1600" b="1" i="0" u="none" strike="noStrike" kern="1200" cap="none" spc="0" normalizeH="0" baseline="0" noProof="0" dirty="0" smtClean="0">
                <a:ln>
                  <a:noFill/>
                </a:ln>
                <a:solidFill>
                  <a:srgbClr val="000000"/>
                </a:solidFill>
                <a:effectLst/>
                <a:uLnTx/>
                <a:uFillTx/>
                <a:latin typeface="Arial" panose="020B0604020202020204" pitchFamily="34" charset="0"/>
                <a:ea typeface="ＭＳ Ｐゴシック" pitchFamily="50" charset="-128"/>
                <a:cs typeface="Arial" panose="020B0604020202020204" pitchFamily="34" charset="0"/>
              </a:rPr>
              <a:t>    Fe </a:t>
            </a:r>
            <a:r>
              <a:rPr kumimoji="1" lang="en-US" altLang="ja-JP" sz="1600" b="1" i="1" u="none" strike="noStrike" kern="1200" cap="none" spc="0" normalizeH="0" baseline="0" noProof="0" dirty="0" smtClean="0">
                <a:ln>
                  <a:noFill/>
                </a:ln>
                <a:solidFill>
                  <a:srgbClr val="000000"/>
                </a:solidFill>
                <a:effectLst/>
                <a:uLnTx/>
                <a:uFillTx/>
                <a:latin typeface="Arial" panose="020B0604020202020204" pitchFamily="34" charset="0"/>
                <a:ea typeface="ＭＳ Ｐゴシック" pitchFamily="50" charset="-128"/>
                <a:cs typeface="Arial" panose="020B0604020202020204" pitchFamily="34" charset="0"/>
              </a:rPr>
              <a:t>L</a:t>
            </a:r>
            <a:r>
              <a:rPr kumimoji="1" lang="en-US" altLang="ja-JP" sz="1600" b="1" i="0" u="none" strike="noStrike" kern="1200" cap="none" spc="0" normalizeH="0" baseline="-25000" noProof="0" dirty="0" smtClean="0">
                <a:ln>
                  <a:noFill/>
                </a:ln>
                <a:solidFill>
                  <a:srgbClr val="000000"/>
                </a:solidFill>
                <a:effectLst/>
                <a:uLnTx/>
                <a:uFillTx/>
                <a:latin typeface="Arial" panose="020B0604020202020204" pitchFamily="34" charset="0"/>
                <a:ea typeface="ＭＳ Ｐゴシック" pitchFamily="50" charset="-128"/>
                <a:cs typeface="Arial" panose="020B0604020202020204" pitchFamily="34" charset="0"/>
              </a:rPr>
              <a:t>2,3 </a:t>
            </a:r>
            <a:r>
              <a:rPr kumimoji="1" lang="en-US" altLang="ja-JP" sz="1600" b="1" i="0" u="none" strike="noStrike" kern="1200" cap="none" spc="0" normalizeH="0" baseline="0" noProof="0" dirty="0" smtClean="0">
                <a:ln>
                  <a:noFill/>
                </a:ln>
                <a:solidFill>
                  <a:srgbClr val="000000"/>
                </a:solidFill>
                <a:effectLst/>
                <a:uLnTx/>
                <a:uFillTx/>
                <a:latin typeface="Arial" panose="020B0604020202020204" pitchFamily="34" charset="0"/>
                <a:ea typeface="ＭＳ Ｐゴシック" pitchFamily="50" charset="-128"/>
                <a:cs typeface="Arial" panose="020B0604020202020204" pitchFamily="34" charset="0"/>
              </a:rPr>
              <a:t>XMCD</a:t>
            </a:r>
            <a:endParaRPr kumimoji="1" lang="ja-JP" altLang="en-US" sz="2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itchFamily="50" charset="-128"/>
              <a:cs typeface="Arial" panose="020B0604020202020204" pitchFamily="34" charset="0"/>
            </a:endParaRPr>
          </a:p>
        </p:txBody>
      </p:sp>
      <p:sp>
        <p:nvSpPr>
          <p:cNvPr id="46" name="正方形/長方形 45"/>
          <p:cNvSpPr/>
          <p:nvPr/>
        </p:nvSpPr>
        <p:spPr>
          <a:xfrm>
            <a:off x="6141282" y="6486055"/>
            <a:ext cx="3114811"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altLang="ja-JP" sz="1400" b="1"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50" charset="-128"/>
                <a:cs typeface="Arial" panose="020B0604020202020204" pitchFamily="34" charset="0"/>
              </a:rPr>
              <a:t>K</a:t>
            </a:r>
            <a:r>
              <a:rPr kumimoji="0" lang="fr-FR" altLang="ja-JP" sz="1400" b="1" i="0" u="none" strike="noStrike" kern="1200" cap="none" spc="0" normalizeH="0" baseline="0" noProof="0" dirty="0" smtClean="0">
                <a:ln>
                  <a:noFill/>
                </a:ln>
                <a:solidFill>
                  <a:prstClr val="black"/>
                </a:solidFill>
                <a:effectLst/>
                <a:uLnTx/>
                <a:uFillTx/>
                <a:latin typeface="Arial" panose="020B0604020202020204" pitchFamily="34" charset="0"/>
                <a:ea typeface="ＭＳ Ｐゴシック" pitchFamily="50" charset="-128"/>
                <a:cs typeface="Arial" panose="020B0604020202020204" pitchFamily="34" charset="0"/>
              </a:rPr>
              <a:t>. Ikeda, AF </a:t>
            </a:r>
            <a:r>
              <a:rPr kumimoji="0" lang="fr-FR" altLang="ja-JP" sz="1400" b="1" i="1" u="none" strike="noStrike" kern="1200" cap="none" spc="0" normalizeH="0" baseline="0" noProof="0" dirty="0" smtClean="0">
                <a:ln>
                  <a:noFill/>
                </a:ln>
                <a:solidFill>
                  <a:prstClr val="black"/>
                </a:solidFill>
                <a:effectLst/>
                <a:uLnTx/>
                <a:uFillTx/>
                <a:latin typeface="Arial" panose="020B0604020202020204" pitchFamily="34" charset="0"/>
                <a:ea typeface="ＭＳ Ｐゴシック" pitchFamily="50" charset="-128"/>
                <a:cs typeface="Arial" panose="020B0604020202020204" pitchFamily="34" charset="0"/>
              </a:rPr>
              <a:t>et al.</a:t>
            </a:r>
            <a:r>
              <a:rPr kumimoji="0" lang="fr-FR" altLang="ja-JP" sz="1400" b="1" i="0" u="none" strike="noStrike" kern="1200" cap="none" spc="0" normalizeH="0" baseline="0" noProof="0" dirty="0" smtClean="0">
                <a:ln>
                  <a:noFill/>
                </a:ln>
                <a:solidFill>
                  <a:prstClr val="black"/>
                </a:solidFill>
                <a:effectLst/>
                <a:uLnTx/>
                <a:uFillTx/>
                <a:latin typeface="Arial" panose="020B0604020202020204" pitchFamily="34" charset="0"/>
                <a:ea typeface="ＭＳ Ｐゴシック" pitchFamily="50" charset="-128"/>
                <a:cs typeface="Arial" panose="020B0604020202020204" pitchFamily="34" charset="0"/>
              </a:rPr>
              <a:t>, APL (2017)</a:t>
            </a:r>
            <a:endParaRPr kumimoji="0" lang="ja-JP" altLang="en-US" sz="1400" b="1"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50" charset="-128"/>
              <a:cs typeface="Arial" panose="020B0604020202020204" pitchFamily="34" charset="0"/>
            </a:endParaRPr>
          </a:p>
        </p:txBody>
      </p:sp>
      <p:sp>
        <p:nvSpPr>
          <p:cNvPr id="17" name="テキスト ボックス 16"/>
          <p:cNvSpPr txBox="1"/>
          <p:nvPr/>
        </p:nvSpPr>
        <p:spPr>
          <a:xfrm>
            <a:off x="6702262" y="3552832"/>
            <a:ext cx="1992853" cy="400110"/>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en-US" altLang="ja-JP" sz="2000" b="1" i="1" u="none" strike="noStrike" kern="1200" cap="none" spc="0" normalizeH="0" baseline="0" noProof="0" dirty="0" err="1" smtClean="0">
                <a:ln>
                  <a:noFill/>
                </a:ln>
                <a:solidFill>
                  <a:srgbClr val="000000"/>
                </a:solidFill>
                <a:effectLst/>
                <a:uLnTx/>
                <a:uFillTx/>
                <a:latin typeface="Arial" charset="0"/>
                <a:ea typeface="ＭＳ Ｐゴシック" pitchFamily="50" charset="-128"/>
                <a:cs typeface="+mn-cs"/>
              </a:rPr>
              <a:t>M</a:t>
            </a:r>
            <a:r>
              <a:rPr kumimoji="1" lang="en-US" altLang="ja-JP" sz="2000" b="1" i="0" u="none" strike="noStrike" kern="1200" cap="none" spc="0" normalizeH="0" baseline="-25000" noProof="0" dirty="0" err="1" smtClean="0">
                <a:ln>
                  <a:noFill/>
                </a:ln>
                <a:solidFill>
                  <a:srgbClr val="000000"/>
                </a:solidFill>
                <a:effectLst/>
                <a:uLnTx/>
                <a:uFillTx/>
                <a:latin typeface="Arial" charset="0"/>
                <a:ea typeface="ＭＳ Ｐゴシック" pitchFamily="50" charset="-128"/>
                <a:cs typeface="+mn-cs"/>
              </a:rPr>
              <a:t>spin</a:t>
            </a:r>
            <a:r>
              <a:rPr kumimoji="1" lang="en-US" altLang="ja-JP" sz="2000" b="1" i="0" u="none" strike="noStrike" kern="1200" cap="none" spc="0" normalizeH="0" baseline="0" noProof="0" dirty="0" smtClean="0">
                <a:ln>
                  <a:noFill/>
                </a:ln>
                <a:solidFill>
                  <a:srgbClr val="000000"/>
                </a:solidFill>
                <a:effectLst/>
                <a:uLnTx/>
                <a:uFillTx/>
                <a:latin typeface="Arial" charset="0"/>
                <a:ea typeface="ＭＳ Ｐゴシック" pitchFamily="50" charset="-128"/>
                <a:cs typeface="+mn-cs"/>
              </a:rPr>
              <a:t>(Fe) ~ 2 </a:t>
            </a:r>
            <a:r>
              <a:rPr kumimoji="1" lang="en-US" altLang="ja-JP" sz="2000" b="1" i="0" u="none" strike="noStrike" kern="1200" cap="none" spc="0" normalizeH="0" baseline="0" noProof="0" dirty="0" err="1" smtClean="0">
                <a:ln>
                  <a:noFill/>
                </a:ln>
                <a:solidFill>
                  <a:srgbClr val="000000"/>
                </a:solidFill>
                <a:effectLst/>
                <a:uLnTx/>
                <a:uFillTx/>
                <a:latin typeface="Symbol" panose="05050102010706020507" pitchFamily="18" charset="2"/>
                <a:ea typeface="ＭＳ Ｐゴシック" pitchFamily="50" charset="-128"/>
                <a:cs typeface="+mn-cs"/>
              </a:rPr>
              <a:t>m</a:t>
            </a:r>
            <a:r>
              <a:rPr kumimoji="1" lang="en-US" altLang="ja-JP" sz="2000" b="1" i="0" u="none" strike="noStrike" kern="1200" cap="none" spc="0" normalizeH="0" baseline="-25000" noProof="0" dirty="0" err="1" smtClean="0">
                <a:ln>
                  <a:noFill/>
                </a:ln>
                <a:solidFill>
                  <a:srgbClr val="000000"/>
                </a:solidFill>
                <a:effectLst/>
                <a:uLnTx/>
                <a:uFillTx/>
                <a:latin typeface="Arial" charset="0"/>
                <a:ea typeface="ＭＳ Ｐゴシック" pitchFamily="50" charset="-128"/>
                <a:cs typeface="+mn-cs"/>
              </a:rPr>
              <a:t>B</a:t>
            </a:r>
            <a:endParaRPr kumimoji="1" lang="ja-JP" altLang="en-US" sz="2000" b="1" i="0" u="none" strike="noStrike" kern="1200" cap="none" spc="0" normalizeH="0" baseline="-25000" noProof="0" dirty="0">
              <a:ln>
                <a:noFill/>
              </a:ln>
              <a:solidFill>
                <a:srgbClr val="000000"/>
              </a:solidFill>
              <a:effectLst/>
              <a:uLnTx/>
              <a:uFillTx/>
              <a:latin typeface="Arial" charset="0"/>
              <a:ea typeface="ＭＳ Ｐゴシック" pitchFamily="50" charset="-128"/>
              <a:cs typeface="+mn-cs"/>
            </a:endParaRPr>
          </a:p>
        </p:txBody>
      </p:sp>
      <p:sp>
        <p:nvSpPr>
          <p:cNvPr id="76" name="テキスト ボックス 75"/>
          <p:cNvSpPr txBox="1"/>
          <p:nvPr/>
        </p:nvSpPr>
        <p:spPr>
          <a:xfrm>
            <a:off x="2874251" y="2391459"/>
            <a:ext cx="441146" cy="400110"/>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en-US" altLang="ja-JP" sz="2000" b="1" i="0" u="none" strike="noStrike" kern="1200" cap="none" spc="0" normalizeH="0" baseline="0" noProof="0" dirty="0" smtClean="0">
                <a:ln>
                  <a:noFill/>
                </a:ln>
                <a:solidFill>
                  <a:srgbClr val="000000"/>
                </a:solidFill>
                <a:effectLst/>
                <a:uLnTx/>
                <a:uFillTx/>
                <a:latin typeface="Arial" charset="0"/>
                <a:ea typeface="ＭＳ Ｐゴシック" pitchFamily="50" charset="-128"/>
                <a:cs typeface="+mn-cs"/>
              </a:rPr>
              <a:t>Pt</a:t>
            </a:r>
            <a:endParaRPr kumimoji="1" lang="ja-JP" altLang="en-US" sz="2000" b="1" i="0" u="none" strike="noStrike" kern="1200" cap="none" spc="0" normalizeH="0" baseline="0" noProof="0" dirty="0">
              <a:ln>
                <a:noFill/>
              </a:ln>
              <a:solidFill>
                <a:srgbClr val="000000"/>
              </a:solidFill>
              <a:effectLst/>
              <a:uLnTx/>
              <a:uFillTx/>
              <a:latin typeface="Arial" charset="0"/>
              <a:ea typeface="ＭＳ Ｐゴシック" pitchFamily="50" charset="-128"/>
              <a:cs typeface="+mn-cs"/>
            </a:endParaRPr>
          </a:p>
        </p:txBody>
      </p:sp>
      <p:sp>
        <p:nvSpPr>
          <p:cNvPr id="110" name="正方形/長方形 109"/>
          <p:cNvSpPr/>
          <p:nvPr/>
        </p:nvSpPr>
        <p:spPr>
          <a:xfrm>
            <a:off x="7494326" y="6361378"/>
            <a:ext cx="230715" cy="137953"/>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2000" b="0" i="0" u="none" strike="noStrike" kern="1200" cap="none" spc="0" normalizeH="0" baseline="0" noProof="0">
              <a:ln>
                <a:noFill/>
              </a:ln>
              <a:solidFill>
                <a:srgbClr val="FFFFFF"/>
              </a:solidFill>
              <a:effectLst/>
              <a:uLnTx/>
              <a:uFillTx/>
              <a:latin typeface="Times New Roman"/>
              <a:ea typeface="ＭＳ Ｐゴシック"/>
              <a:cs typeface="+mn-cs"/>
            </a:endParaRPr>
          </a:p>
        </p:txBody>
      </p:sp>
      <p:grpSp>
        <p:nvGrpSpPr>
          <p:cNvPr id="6" name="グループ化 5"/>
          <p:cNvGrpSpPr/>
          <p:nvPr/>
        </p:nvGrpSpPr>
        <p:grpSpPr>
          <a:xfrm>
            <a:off x="6856809" y="4791905"/>
            <a:ext cx="2323703" cy="1694150"/>
            <a:chOff x="6821696" y="4791905"/>
            <a:chExt cx="2323703" cy="1694150"/>
          </a:xfrm>
        </p:grpSpPr>
        <p:pic>
          <p:nvPicPr>
            <p:cNvPr id="5" name="図 4"/>
            <p:cNvPicPr>
              <a:picLocks noChangeAspect="1"/>
            </p:cNvPicPr>
            <p:nvPr/>
          </p:nvPicPr>
          <p:blipFill>
            <a:blip r:embed="rId4"/>
            <a:stretch>
              <a:fillRect/>
            </a:stretch>
          </p:blipFill>
          <p:spPr>
            <a:xfrm>
              <a:off x="7152050" y="5244639"/>
              <a:ext cx="1509885" cy="920665"/>
            </a:xfrm>
            <a:prstGeom prst="rect">
              <a:avLst/>
            </a:prstGeom>
          </p:spPr>
        </p:pic>
        <p:cxnSp>
          <p:nvCxnSpPr>
            <p:cNvPr id="104" name="直線矢印コネクタ 103"/>
            <p:cNvCxnSpPr/>
            <p:nvPr/>
          </p:nvCxnSpPr>
          <p:spPr>
            <a:xfrm>
              <a:off x="7906279" y="4806805"/>
              <a:ext cx="0" cy="527018"/>
            </a:xfrm>
            <a:prstGeom prst="straightConnector1">
              <a:avLst/>
            </a:prstGeom>
            <a:ln w="38100" cmpd="sng">
              <a:solidFill>
                <a:srgbClr val="0000FF"/>
              </a:solidFill>
              <a:headEnd type="triangle"/>
              <a:tailEnd type="none"/>
            </a:ln>
          </p:spPr>
          <p:style>
            <a:lnRef idx="2">
              <a:schemeClr val="accent1"/>
            </a:lnRef>
            <a:fillRef idx="0">
              <a:schemeClr val="accent1"/>
            </a:fillRef>
            <a:effectRef idx="1">
              <a:schemeClr val="accent1"/>
            </a:effectRef>
            <a:fontRef idx="minor">
              <a:schemeClr val="tx1"/>
            </a:fontRef>
          </p:style>
        </p:cxnSp>
        <p:cxnSp>
          <p:nvCxnSpPr>
            <p:cNvPr id="105" name="直線矢印コネクタ 104"/>
            <p:cNvCxnSpPr/>
            <p:nvPr/>
          </p:nvCxnSpPr>
          <p:spPr>
            <a:xfrm flipH="1" flipV="1">
              <a:off x="8492277" y="5758500"/>
              <a:ext cx="509106" cy="81665"/>
            </a:xfrm>
            <a:prstGeom prst="straightConnector1">
              <a:avLst/>
            </a:prstGeom>
            <a:ln w="38100" cmpd="sng">
              <a:solidFill>
                <a:srgbClr val="0000FF"/>
              </a:solidFill>
              <a:headEnd type="triangle"/>
              <a:tailEnd type="none"/>
            </a:ln>
          </p:spPr>
          <p:style>
            <a:lnRef idx="2">
              <a:schemeClr val="accent1"/>
            </a:lnRef>
            <a:fillRef idx="0">
              <a:schemeClr val="accent1"/>
            </a:fillRef>
            <a:effectRef idx="1">
              <a:schemeClr val="accent1"/>
            </a:effectRef>
            <a:fontRef idx="minor">
              <a:schemeClr val="tx1"/>
            </a:fontRef>
          </p:style>
        </p:cxnSp>
        <p:sp>
          <p:nvSpPr>
            <p:cNvPr id="106" name="テキスト ボックス 105"/>
            <p:cNvSpPr txBox="1"/>
            <p:nvPr/>
          </p:nvSpPr>
          <p:spPr>
            <a:xfrm>
              <a:off x="7898218" y="4858186"/>
              <a:ext cx="1247181" cy="338554"/>
            </a:xfrm>
            <a:prstGeom prst="rect">
              <a:avLst/>
            </a:prstGeom>
            <a:noFill/>
          </p:spPr>
          <p:txBody>
            <a:bodyPr wrap="square" rtlCol="0">
              <a:spAutoFit/>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en-US" altLang="ja-JP" sz="1600" b="1" i="0" u="none" strike="noStrike" kern="1200" cap="none" spc="0" normalizeH="0" baseline="0" noProof="0" dirty="0" smtClean="0">
                  <a:ln>
                    <a:noFill/>
                  </a:ln>
                  <a:solidFill>
                    <a:srgbClr val="000000"/>
                  </a:solidFill>
                  <a:effectLst/>
                  <a:uLnTx/>
                  <a:uFillTx/>
                  <a:latin typeface="Arial" panose="020B0604020202020204" pitchFamily="34" charset="0"/>
                  <a:ea typeface="ＭＳ Ｐゴシック" pitchFamily="50" charset="-128"/>
                  <a:cs typeface="Arial" panose="020B0604020202020204" pitchFamily="34" charset="0"/>
                </a:rPr>
                <a:t>Easy axis</a:t>
              </a:r>
              <a:endParaRPr kumimoji="1" lang="ja-JP" altLang="en-US" sz="16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itchFamily="50" charset="-128"/>
                <a:cs typeface="Arial" panose="020B0604020202020204" pitchFamily="34" charset="0"/>
              </a:endParaRPr>
            </a:p>
          </p:txBody>
        </p:sp>
        <p:sp>
          <p:nvSpPr>
            <p:cNvPr id="107" name="テキスト ボックス 106"/>
            <p:cNvSpPr txBox="1"/>
            <p:nvPr/>
          </p:nvSpPr>
          <p:spPr>
            <a:xfrm>
              <a:off x="8423123" y="5901280"/>
              <a:ext cx="685381" cy="584775"/>
            </a:xfrm>
            <a:prstGeom prst="rect">
              <a:avLst/>
            </a:prstGeom>
            <a:noFill/>
          </p:spPr>
          <p:txBody>
            <a:bodyPr wrap="square" rtlCol="0">
              <a:spAutoFit/>
            </a:bodyPr>
            <a:lstStyle/>
            <a:p>
              <a:pPr marL="0" marR="0" lvl="0" indent="0" algn="l" defTabSz="914400" rtl="0" eaLnBrk="1" fontAlgn="base" latinLnBrk="0" hangingPunct="1">
                <a:lnSpc>
                  <a:spcPct val="100000"/>
                </a:lnSpc>
                <a:spcBef>
                  <a:spcPts val="0"/>
                </a:spcBef>
                <a:spcAft>
                  <a:spcPct val="0"/>
                </a:spcAft>
                <a:buClrTx/>
                <a:buSzTx/>
                <a:buFontTx/>
                <a:buNone/>
                <a:tabLst/>
                <a:defRPr/>
              </a:pPr>
              <a:r>
                <a:rPr kumimoji="1" lang="en-US" altLang="ja-JP" sz="1600" b="1" i="0" u="none" strike="noStrike" kern="1200" cap="none" spc="0" normalizeH="0" baseline="0" noProof="0" dirty="0" smtClean="0">
                  <a:ln>
                    <a:noFill/>
                  </a:ln>
                  <a:solidFill>
                    <a:srgbClr val="000000"/>
                  </a:solidFill>
                  <a:effectLst/>
                  <a:uLnTx/>
                  <a:uFillTx/>
                  <a:latin typeface="Arial" panose="020B0604020202020204" pitchFamily="34" charset="0"/>
                  <a:ea typeface="ＭＳ Ｐゴシック" pitchFamily="50" charset="-128"/>
                  <a:cs typeface="Arial" panose="020B0604020202020204" pitchFamily="34" charset="0"/>
                </a:rPr>
                <a:t>Hard</a:t>
              </a:r>
            </a:p>
            <a:p>
              <a:pPr marL="0" marR="0" lvl="0" indent="0" algn="l" defTabSz="914400" rtl="0" eaLnBrk="1" fontAlgn="base" latinLnBrk="0" hangingPunct="1">
                <a:lnSpc>
                  <a:spcPct val="100000"/>
                </a:lnSpc>
                <a:spcBef>
                  <a:spcPts val="0"/>
                </a:spcBef>
                <a:spcAft>
                  <a:spcPct val="0"/>
                </a:spcAft>
                <a:buClrTx/>
                <a:buSzTx/>
                <a:buFontTx/>
                <a:buNone/>
                <a:tabLst/>
                <a:defRPr/>
              </a:pPr>
              <a:r>
                <a:rPr kumimoji="1" lang="en-US" altLang="ja-JP" sz="1600" b="1" i="0" u="none" strike="noStrike" kern="1200" cap="none" spc="0" normalizeH="0" baseline="0" noProof="0" dirty="0" smtClean="0">
                  <a:ln>
                    <a:noFill/>
                  </a:ln>
                  <a:solidFill>
                    <a:srgbClr val="000000"/>
                  </a:solidFill>
                  <a:effectLst/>
                  <a:uLnTx/>
                  <a:uFillTx/>
                  <a:latin typeface="Arial" panose="020B0604020202020204" pitchFamily="34" charset="0"/>
                  <a:ea typeface="ＭＳ Ｐゴシック" pitchFamily="50" charset="-128"/>
                  <a:cs typeface="Arial" panose="020B0604020202020204" pitchFamily="34" charset="0"/>
                </a:rPr>
                <a:t> axis</a:t>
              </a:r>
              <a:endParaRPr kumimoji="1" lang="ja-JP" altLang="en-US" sz="16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itchFamily="50" charset="-128"/>
                <a:cs typeface="Arial" panose="020B0604020202020204" pitchFamily="34" charset="0"/>
              </a:endParaRPr>
            </a:p>
          </p:txBody>
        </p:sp>
        <p:sp>
          <p:nvSpPr>
            <p:cNvPr id="108" name="テキスト ボックス 107"/>
            <p:cNvSpPr txBox="1"/>
            <p:nvPr/>
          </p:nvSpPr>
          <p:spPr>
            <a:xfrm>
              <a:off x="6821696" y="4791905"/>
              <a:ext cx="825867" cy="707886"/>
            </a:xfrm>
            <a:prstGeom prst="rect">
              <a:avLst/>
            </a:prstGeom>
            <a:noFill/>
          </p:spPr>
          <p:txBody>
            <a:bodyPr wrap="none" rtlCol="0">
              <a:spAutoFit/>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2000" b="1" i="0" u="none" strike="noStrike" kern="1200" cap="none" spc="0" normalizeH="0" baseline="0" noProof="0" dirty="0" smtClean="0">
                  <a:ln>
                    <a:noFill/>
                  </a:ln>
                  <a:solidFill>
                    <a:srgbClr val="000000"/>
                  </a:solidFill>
                  <a:effectLst/>
                  <a:uLnTx/>
                  <a:uFillTx/>
                  <a:latin typeface="Arial" charset="0"/>
                  <a:ea typeface="ＭＳ Ｐゴシック" pitchFamily="50" charset="-128"/>
                  <a:cs typeface="+mn-cs"/>
                </a:rPr>
                <a:t>MAE </a:t>
              </a:r>
            </a:p>
            <a:p>
              <a:pPr marL="0" marR="0" lvl="0" indent="0" algn="ctr" defTabSz="914400" rtl="0" eaLnBrk="1" fontAlgn="base" latinLnBrk="0" hangingPunct="1">
                <a:lnSpc>
                  <a:spcPct val="100000"/>
                </a:lnSpc>
                <a:spcBef>
                  <a:spcPts val="0"/>
                </a:spcBef>
                <a:spcAft>
                  <a:spcPct val="0"/>
                </a:spcAft>
                <a:buClrTx/>
                <a:buSzTx/>
                <a:buFontTx/>
                <a:buNone/>
                <a:tabLst/>
                <a:defRPr/>
              </a:pPr>
              <a:r>
                <a:rPr kumimoji="1" lang="en-US" altLang="ja-JP" sz="2000" b="1" i="1" u="none" strike="noStrike" kern="1200" cap="none" spc="0" normalizeH="0" baseline="0" noProof="0" dirty="0" err="1" smtClean="0">
                  <a:ln>
                    <a:noFill/>
                  </a:ln>
                  <a:solidFill>
                    <a:srgbClr val="000000"/>
                  </a:solidFill>
                  <a:effectLst/>
                  <a:uLnTx/>
                  <a:uFillTx/>
                  <a:latin typeface="Arial" charset="0"/>
                  <a:ea typeface="ＭＳ Ｐゴシック" pitchFamily="50" charset="-128"/>
                  <a:cs typeface="+mn-cs"/>
                </a:rPr>
                <a:t>E</a:t>
              </a:r>
              <a:r>
                <a:rPr kumimoji="1" lang="en-US" altLang="ja-JP" sz="2000" b="1" i="0" u="none" strike="noStrike" kern="1200" cap="none" spc="0" normalizeH="0" baseline="-25000" noProof="0" dirty="0" err="1" smtClean="0">
                  <a:ln>
                    <a:noFill/>
                  </a:ln>
                  <a:solidFill>
                    <a:srgbClr val="000000"/>
                  </a:solidFill>
                  <a:effectLst/>
                  <a:uLnTx/>
                  <a:uFillTx/>
                  <a:latin typeface="Arial" charset="0"/>
                  <a:ea typeface="ＭＳ Ｐゴシック" pitchFamily="50" charset="-128"/>
                  <a:cs typeface="+mn-cs"/>
                </a:rPr>
                <a:t>a</a:t>
              </a:r>
              <a:endParaRPr kumimoji="1" lang="ja-JP" altLang="en-US" sz="2400" b="1" i="0" u="none" strike="noStrike" kern="1200" cap="none" spc="0" normalizeH="0" baseline="-25000" noProof="0" dirty="0">
                <a:ln>
                  <a:noFill/>
                </a:ln>
                <a:solidFill>
                  <a:srgbClr val="000000"/>
                </a:solidFill>
                <a:effectLst/>
                <a:uLnTx/>
                <a:uFillTx/>
                <a:latin typeface="Arial" charset="0"/>
                <a:ea typeface="ＭＳ Ｐゴシック" pitchFamily="50" charset="-128"/>
                <a:cs typeface="+mn-cs"/>
              </a:endParaRPr>
            </a:p>
          </p:txBody>
        </p:sp>
      </p:grpSp>
      <p:pic>
        <p:nvPicPr>
          <p:cNvPr id="2" name="図 1"/>
          <p:cNvPicPr>
            <a:picLocks noChangeAspect="1"/>
          </p:cNvPicPr>
          <p:nvPr/>
        </p:nvPicPr>
        <p:blipFill>
          <a:blip r:embed="rId5"/>
          <a:stretch>
            <a:fillRect/>
          </a:stretch>
        </p:blipFill>
        <p:spPr>
          <a:xfrm>
            <a:off x="4113187" y="5089825"/>
            <a:ext cx="1628775" cy="1352550"/>
          </a:xfrm>
          <a:prstGeom prst="rect">
            <a:avLst/>
          </a:prstGeom>
        </p:spPr>
      </p:pic>
      <p:sp>
        <p:nvSpPr>
          <p:cNvPr id="13" name="左右矢印 12"/>
          <p:cNvSpPr/>
          <p:nvPr/>
        </p:nvSpPr>
        <p:spPr bwMode="auto">
          <a:xfrm>
            <a:off x="5292080" y="4978295"/>
            <a:ext cx="1780568" cy="1231770"/>
          </a:xfrm>
          <a:prstGeom prst="leftRightArrow">
            <a:avLst/>
          </a:prstGeom>
          <a:solidFill>
            <a:schemeClr val="accent2">
              <a:lumMod val="20000"/>
              <a:lumOff val="80000"/>
            </a:schemeClr>
          </a:solidFill>
          <a:ln w="9525" cap="flat" cmpd="sng" algn="ctr">
            <a:solidFill>
              <a:schemeClr val="accent2">
                <a:lumMod val="60000"/>
                <a:lumOff val="40000"/>
              </a:schemeClr>
            </a:solidFill>
            <a:prstDash val="solid"/>
            <a:round/>
            <a:headEnd type="triangle" w="lg" len="lg"/>
            <a:tailEnd type="triangle" w="lg" len="lg"/>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600" b="0" i="0" u="none" strike="noStrike" kern="1200" cap="none" spc="0" normalizeH="0" baseline="0" noProof="0" smtClean="0">
              <a:ln>
                <a:noFill/>
              </a:ln>
              <a:solidFill>
                <a:srgbClr val="000000"/>
              </a:solidFill>
              <a:effectLst/>
              <a:uLnTx/>
              <a:uFillTx/>
              <a:latin typeface="Arial" charset="0"/>
              <a:ea typeface="ＭＳ Ｐゴシック" pitchFamily="50" charset="-128"/>
              <a:cs typeface="+mn-cs"/>
            </a:endParaRPr>
          </a:p>
        </p:txBody>
      </p:sp>
      <p:sp>
        <p:nvSpPr>
          <p:cNvPr id="14" name="テキスト ボックス 13"/>
          <p:cNvSpPr txBox="1"/>
          <p:nvPr/>
        </p:nvSpPr>
        <p:spPr>
          <a:xfrm>
            <a:off x="5580112" y="5226733"/>
            <a:ext cx="1180130" cy="707886"/>
          </a:xfrm>
          <a:prstGeom prst="rect">
            <a:avLst/>
          </a:prstGeom>
          <a:noFill/>
        </p:spPr>
        <p:txBody>
          <a:bodyPr wrap="none" rtlCol="0">
            <a:spAutoFit/>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1" lang="en-US" altLang="ja-JP" sz="2000" b="1" i="0" u="none" strike="noStrike" kern="1200" cap="none" spc="0" normalizeH="0" baseline="0" noProof="0" dirty="0" smtClean="0">
                <a:ln>
                  <a:noFill/>
                </a:ln>
                <a:solidFill>
                  <a:srgbClr val="3333CC">
                    <a:lumMod val="75000"/>
                  </a:srgbClr>
                </a:solidFill>
                <a:effectLst/>
                <a:uLnTx/>
                <a:uFillTx/>
                <a:latin typeface="Arial" charset="0"/>
                <a:ea typeface="ＭＳ Ｐゴシック" pitchFamily="50" charset="-128"/>
                <a:cs typeface="+mn-cs"/>
              </a:rPr>
              <a:t>Bruno</a:t>
            </a:r>
          </a:p>
          <a:p>
            <a:pPr marL="0" marR="0" lvl="0" indent="0" algn="ctr" defTabSz="914400" rtl="0" eaLnBrk="1" fontAlgn="base" latinLnBrk="0" hangingPunct="1">
              <a:lnSpc>
                <a:spcPct val="100000"/>
              </a:lnSpc>
              <a:spcBef>
                <a:spcPts val="0"/>
              </a:spcBef>
              <a:spcAft>
                <a:spcPct val="0"/>
              </a:spcAft>
              <a:buClrTx/>
              <a:buSzTx/>
              <a:buFontTx/>
              <a:buNone/>
              <a:tabLst/>
              <a:defRPr/>
            </a:pPr>
            <a:r>
              <a:rPr kumimoji="1" lang="en-US" altLang="ja-JP" sz="2000" b="1" i="0" u="none" strike="noStrike" kern="1200" cap="none" spc="0" normalizeH="0" baseline="0" noProof="0" dirty="0">
                <a:ln>
                  <a:noFill/>
                </a:ln>
                <a:solidFill>
                  <a:srgbClr val="3333CC">
                    <a:lumMod val="75000"/>
                  </a:srgbClr>
                </a:solidFill>
                <a:effectLst/>
                <a:uLnTx/>
                <a:uFillTx/>
                <a:latin typeface="Arial" charset="0"/>
                <a:ea typeface="ＭＳ Ｐゴシック" pitchFamily="50" charset="-128"/>
                <a:cs typeface="+mn-cs"/>
              </a:rPr>
              <a:t> </a:t>
            </a:r>
            <a:r>
              <a:rPr kumimoji="1" lang="en-US" altLang="ja-JP" sz="2000" b="1" i="0" u="none" strike="noStrike" kern="1200" cap="none" spc="0" normalizeH="0" baseline="0" noProof="0" dirty="0" smtClean="0">
                <a:ln>
                  <a:noFill/>
                </a:ln>
                <a:solidFill>
                  <a:srgbClr val="3333CC">
                    <a:lumMod val="75000"/>
                  </a:srgbClr>
                </a:solidFill>
                <a:effectLst/>
                <a:uLnTx/>
                <a:uFillTx/>
                <a:latin typeface="Arial" charset="0"/>
                <a:ea typeface="ＭＳ Ｐゴシック" pitchFamily="50" charset="-128"/>
                <a:cs typeface="+mn-cs"/>
              </a:rPr>
              <a:t>relation</a:t>
            </a:r>
            <a:endParaRPr kumimoji="1" lang="ja-JP" altLang="en-US" sz="2000" b="1" i="0" u="none" strike="noStrike" kern="1200" cap="none" spc="0" normalizeH="0" baseline="0" noProof="0" dirty="0">
              <a:ln>
                <a:noFill/>
              </a:ln>
              <a:solidFill>
                <a:srgbClr val="3333CC">
                  <a:lumMod val="75000"/>
                </a:srgbClr>
              </a:solidFill>
              <a:effectLst/>
              <a:uLnTx/>
              <a:uFillTx/>
              <a:latin typeface="Arial" charset="0"/>
              <a:ea typeface="ＭＳ Ｐゴシック" pitchFamily="50" charset="-128"/>
              <a:cs typeface="+mn-cs"/>
            </a:endParaRPr>
          </a:p>
        </p:txBody>
      </p:sp>
      <p:grpSp>
        <p:nvGrpSpPr>
          <p:cNvPr id="44" name="グループ化 43"/>
          <p:cNvGrpSpPr/>
          <p:nvPr/>
        </p:nvGrpSpPr>
        <p:grpSpPr>
          <a:xfrm>
            <a:off x="5782075" y="3222971"/>
            <a:ext cx="1166189" cy="1123403"/>
            <a:chOff x="317063" y="3497129"/>
            <a:chExt cx="1166189" cy="1123403"/>
          </a:xfrm>
        </p:grpSpPr>
        <p:grpSp>
          <p:nvGrpSpPr>
            <p:cNvPr id="47" name="グループ化 60"/>
            <p:cNvGrpSpPr>
              <a:grpSpLocks/>
            </p:cNvGrpSpPr>
            <p:nvPr/>
          </p:nvGrpSpPr>
          <p:grpSpPr bwMode="auto">
            <a:xfrm>
              <a:off x="317063" y="3497129"/>
              <a:ext cx="542136" cy="690138"/>
              <a:chOff x="7100578" y="3087137"/>
              <a:chExt cx="608109" cy="774834"/>
            </a:xfrm>
          </p:grpSpPr>
          <p:sp>
            <p:nvSpPr>
              <p:cNvPr id="51" name="テキスト ボックス 40"/>
              <p:cNvSpPr txBox="1">
                <a:spLocks noChangeArrowheads="1"/>
              </p:cNvSpPr>
              <p:nvPr/>
            </p:nvSpPr>
            <p:spPr bwMode="auto">
              <a:xfrm>
                <a:off x="7100578" y="3087137"/>
                <a:ext cx="608109" cy="518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Char char="•"/>
                  <a:defRPr kumimoji="1" sz="3200">
                    <a:solidFill>
                      <a:schemeClr val="tx1"/>
                    </a:solidFill>
                    <a:latin typeface="Arial" pitchFamily="34" charset="0"/>
                    <a:ea typeface="ＭＳ Ｐゴシック" pitchFamily="50" charset="-128"/>
                  </a:defRPr>
                </a:lvl1pPr>
                <a:lvl2pPr marL="742950" indent="-285750" eaLnBrk="0" hangingPunct="0">
                  <a:buChar char="–"/>
                  <a:defRPr kumimoji="1" sz="2800">
                    <a:solidFill>
                      <a:schemeClr val="tx1"/>
                    </a:solidFill>
                    <a:latin typeface="Arial" pitchFamily="34" charset="0"/>
                    <a:ea typeface="ＭＳ Ｐゴシック" pitchFamily="50" charset="-128"/>
                  </a:defRPr>
                </a:lvl2pPr>
                <a:lvl3pPr marL="1143000" indent="-228600" eaLnBrk="0" hangingPunct="0">
                  <a:buChar char="•"/>
                  <a:defRPr kumimoji="1" sz="2400">
                    <a:solidFill>
                      <a:schemeClr val="tx1"/>
                    </a:solidFill>
                    <a:latin typeface="Arial" pitchFamily="34" charset="0"/>
                    <a:ea typeface="ＭＳ Ｐゴシック" pitchFamily="50" charset="-128"/>
                  </a:defRPr>
                </a:lvl3pPr>
                <a:lvl4pPr marL="1600200" indent="-228600" eaLnBrk="0" hangingPunct="0">
                  <a:buChar char="–"/>
                  <a:defRPr kumimoji="1" sz="2000">
                    <a:solidFill>
                      <a:schemeClr val="tx1"/>
                    </a:solidFill>
                    <a:latin typeface="Arial" pitchFamily="34" charset="0"/>
                    <a:ea typeface="ＭＳ Ｐゴシック" pitchFamily="50" charset="-128"/>
                  </a:defRPr>
                </a:lvl4pPr>
                <a:lvl5pPr marL="2057400" indent="-228600" eaLnBrk="0" hangingPunct="0">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en-US" altLang="ja-JP" sz="2400" b="1" i="1" u="none" strike="noStrike" kern="1200" cap="none" spc="0" normalizeH="0" baseline="0" noProof="0" dirty="0" smtClean="0">
                    <a:ln>
                      <a:noFill/>
                    </a:ln>
                    <a:solidFill>
                      <a:srgbClr val="333399"/>
                    </a:solidFill>
                    <a:effectLst/>
                    <a:uLnTx/>
                    <a:uFillTx/>
                    <a:latin typeface="Arial" pitchFamily="34" charset="0"/>
                    <a:ea typeface="ＭＳ Ｐゴシック" pitchFamily="50" charset="-128"/>
                    <a:cs typeface="+mn-cs"/>
                  </a:rPr>
                  <a:t>H</a:t>
                </a:r>
                <a:r>
                  <a:rPr kumimoji="1" lang="en-US" altLang="ja-JP" sz="2400" b="0" i="0" u="none" strike="noStrike" kern="1200" cap="none" spc="0" normalizeH="0" baseline="-25000" noProof="0" dirty="0" smtClean="0">
                    <a:ln>
                      <a:noFill/>
                    </a:ln>
                    <a:solidFill>
                      <a:srgbClr val="0000CC"/>
                    </a:solidFill>
                    <a:effectLst/>
                    <a:uLnTx/>
                    <a:uFillTx/>
                    <a:latin typeface="Times New Roman" panose="02020603050405020304" pitchFamily="18" charset="0"/>
                    <a:ea typeface="ＭＳ Ｐゴシック" pitchFamily="50" charset="-128"/>
                    <a:cs typeface="Times New Roman" panose="02020603050405020304" pitchFamily="18" charset="0"/>
                    <a:sym typeface="Symbol" panose="05050102010706020507" pitchFamily="18" charset="2"/>
                  </a:rPr>
                  <a:t></a:t>
                </a:r>
                <a:endParaRPr kumimoji="1" lang="ja-JP" altLang="en-US" sz="2400" b="1" i="1" u="none" strike="noStrike" kern="1200" cap="none" spc="0" normalizeH="0" baseline="0" noProof="0" dirty="0" smtClean="0">
                  <a:ln>
                    <a:noFill/>
                  </a:ln>
                  <a:solidFill>
                    <a:srgbClr val="0000CC"/>
                  </a:solidFill>
                  <a:effectLst/>
                  <a:uLnTx/>
                  <a:uFillTx/>
                  <a:latin typeface="Arial" pitchFamily="34" charset="0"/>
                  <a:ea typeface="ＭＳ Ｐゴシック" pitchFamily="50" charset="-128"/>
                  <a:cs typeface="+mn-cs"/>
                </a:endParaRPr>
              </a:p>
            </p:txBody>
          </p:sp>
          <p:cxnSp>
            <p:nvCxnSpPr>
              <p:cNvPr id="52" name="直線矢印コネクタ 51"/>
              <p:cNvCxnSpPr/>
              <p:nvPr/>
            </p:nvCxnSpPr>
            <p:spPr bwMode="auto">
              <a:xfrm rot="16200000">
                <a:off x="7271405" y="3500676"/>
                <a:ext cx="721002" cy="1587"/>
              </a:xfrm>
              <a:prstGeom prst="straightConnector1">
                <a:avLst/>
              </a:prstGeom>
              <a:noFill/>
              <a:ln w="38100" cap="flat" cmpd="sng" algn="ctr">
                <a:solidFill>
                  <a:schemeClr val="accent6"/>
                </a:solidFill>
                <a:prstDash val="solid"/>
                <a:round/>
                <a:headEnd type="none" w="med" len="med"/>
                <a:tailEnd type="triangle"/>
              </a:ln>
              <a:effectLst/>
            </p:spPr>
          </p:cxnSp>
        </p:grpSp>
        <p:sp>
          <p:nvSpPr>
            <p:cNvPr id="48" name="正方形/長方形 47"/>
            <p:cNvSpPr/>
            <p:nvPr/>
          </p:nvSpPr>
          <p:spPr bwMode="auto">
            <a:xfrm>
              <a:off x="437778" y="3766365"/>
              <a:ext cx="673357" cy="517093"/>
            </a:xfrm>
            <a:prstGeom prst="rect">
              <a:avLst/>
            </a:prstGeom>
            <a:solidFill>
              <a:srgbClr val="C00000">
                <a:alpha val="78039"/>
              </a:srgbClr>
            </a:solidFill>
            <a:ln w="34925" cap="flat" cmpd="sng" algn="ctr">
              <a:solidFill>
                <a:srgbClr val="FFFFFF"/>
              </a:solidFill>
              <a:prstDash val="solid"/>
              <a:round/>
              <a:headEnd type="none" w="med" len="med"/>
              <a:tailEnd type="none" w="med" len="med"/>
            </a:ln>
            <a:effectLst>
              <a:outerShdw blurRad="317500" dir="2700000" algn="ctr">
                <a:srgbClr val="000000">
                  <a:alpha val="43000"/>
                </a:srgbClr>
              </a:outerShdw>
            </a:effectLst>
            <a:scene3d>
              <a:camera prst="isometricOffAxis1Top"/>
              <a:lightRig rig="threePt" dir="t">
                <a:rot lat="0" lon="0" rev="0"/>
              </a:lightRig>
            </a:scene3d>
            <a:sp3d extrusionH="38100" prstMaterial="clear">
              <a:bevelT w="260350" h="50800" prst="softRound"/>
              <a:bevelB prst="softRound"/>
            </a:sp3d>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en-US" sz="2800" b="0" i="0" u="none" strike="noStrike" kern="1200" cap="none" spc="0" normalizeH="0" baseline="0" noProof="0" smtClean="0">
                <a:ln>
                  <a:noFill/>
                </a:ln>
                <a:solidFill>
                  <a:srgbClr val="000000"/>
                </a:solidFill>
                <a:effectLst/>
                <a:uLnTx/>
                <a:uFillTx/>
                <a:latin typeface="Arial" pitchFamily="34" charset="0"/>
                <a:ea typeface="ＭＳ Ｐゴシック" pitchFamily="50" charset="-128"/>
                <a:cs typeface="+mn-cs"/>
              </a:endParaRPr>
            </a:p>
          </p:txBody>
        </p:sp>
        <p:sp>
          <p:nvSpPr>
            <p:cNvPr id="49" name="テキスト ボックス 40"/>
            <p:cNvSpPr txBox="1">
              <a:spLocks noChangeArrowheads="1"/>
            </p:cNvSpPr>
            <p:nvPr/>
          </p:nvSpPr>
          <p:spPr bwMode="auto">
            <a:xfrm>
              <a:off x="960352" y="4158867"/>
              <a:ext cx="522900" cy="46166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buChar char="•"/>
                <a:defRPr kumimoji="1" sz="3200">
                  <a:solidFill>
                    <a:schemeClr val="tx1"/>
                  </a:solidFill>
                  <a:latin typeface="Arial" pitchFamily="34" charset="0"/>
                  <a:ea typeface="ＭＳ Ｐゴシック" pitchFamily="50" charset="-128"/>
                </a:defRPr>
              </a:lvl1pPr>
              <a:lvl2pPr marL="742950" indent="-285750" eaLnBrk="0" hangingPunct="0">
                <a:buChar char="–"/>
                <a:defRPr kumimoji="1" sz="2800">
                  <a:solidFill>
                    <a:schemeClr val="tx1"/>
                  </a:solidFill>
                  <a:latin typeface="Arial" pitchFamily="34" charset="0"/>
                  <a:ea typeface="ＭＳ Ｐゴシック" pitchFamily="50" charset="-128"/>
                </a:defRPr>
              </a:lvl2pPr>
              <a:lvl3pPr marL="1143000" indent="-228600" eaLnBrk="0" hangingPunct="0">
                <a:buChar char="•"/>
                <a:defRPr kumimoji="1" sz="2400">
                  <a:solidFill>
                    <a:schemeClr val="tx1"/>
                  </a:solidFill>
                  <a:latin typeface="Arial" pitchFamily="34" charset="0"/>
                  <a:ea typeface="ＭＳ Ｐゴシック" pitchFamily="50" charset="-128"/>
                </a:defRPr>
              </a:lvl3pPr>
              <a:lvl4pPr marL="1600200" indent="-228600" eaLnBrk="0" hangingPunct="0">
                <a:buChar char="–"/>
                <a:defRPr kumimoji="1" sz="2000">
                  <a:solidFill>
                    <a:schemeClr val="tx1"/>
                  </a:solidFill>
                  <a:latin typeface="Arial" pitchFamily="34" charset="0"/>
                  <a:ea typeface="ＭＳ Ｐゴシック" pitchFamily="50" charset="-128"/>
                </a:defRPr>
              </a:lvl4pPr>
              <a:lvl5pPr marL="2057400" indent="-228600" eaLnBrk="0" hangingPunct="0">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en-US" altLang="ja-JP" sz="2400" b="1" i="1" u="none" strike="noStrike" kern="1200" cap="none" spc="0" normalizeH="0" baseline="0" noProof="0" dirty="0">
                  <a:ln>
                    <a:noFill/>
                  </a:ln>
                  <a:solidFill>
                    <a:srgbClr val="FF0000"/>
                  </a:solidFill>
                  <a:effectLst/>
                  <a:uLnTx/>
                  <a:uFillTx/>
                  <a:latin typeface="Arial" pitchFamily="34" charset="0"/>
                  <a:ea typeface="ＭＳ Ｐゴシック" pitchFamily="50" charset="-128"/>
                  <a:cs typeface="+mn-cs"/>
                </a:rPr>
                <a:t>H</a:t>
              </a:r>
              <a:r>
                <a:rPr kumimoji="1" lang="en-US" altLang="ja-JP" sz="2400" b="1" i="1" u="none" strike="noStrike" kern="1200" cap="none" spc="0" normalizeH="0" baseline="-25000" noProof="0" dirty="0">
                  <a:ln>
                    <a:noFill/>
                  </a:ln>
                  <a:solidFill>
                    <a:srgbClr val="FF0000"/>
                  </a:solidFill>
                  <a:effectLst/>
                  <a:uLnTx/>
                  <a:uFillTx/>
                  <a:latin typeface="Arial" pitchFamily="34" charset="0"/>
                  <a:ea typeface="ＭＳ Ｐゴシック" pitchFamily="50" charset="-128"/>
                  <a:cs typeface="+mn-cs"/>
                </a:rPr>
                <a:t>||</a:t>
              </a:r>
              <a:endParaRPr kumimoji="1" lang="ja-JP" altLang="en-US" sz="2400" b="1" i="1" u="none" strike="noStrike" kern="1200" cap="none" spc="0" normalizeH="0" baseline="-25000" noProof="0" dirty="0" smtClean="0">
                <a:ln>
                  <a:noFill/>
                </a:ln>
                <a:solidFill>
                  <a:srgbClr val="FF0000"/>
                </a:solidFill>
                <a:effectLst/>
                <a:uLnTx/>
                <a:uFillTx/>
                <a:latin typeface="Arial" pitchFamily="34" charset="0"/>
                <a:ea typeface="ＭＳ Ｐゴシック" pitchFamily="50" charset="-128"/>
                <a:cs typeface="+mn-cs"/>
              </a:endParaRPr>
            </a:p>
          </p:txBody>
        </p:sp>
        <p:cxnSp>
          <p:nvCxnSpPr>
            <p:cNvPr id="50" name="直線矢印コネクタ 49"/>
            <p:cNvCxnSpPr/>
            <p:nvPr/>
          </p:nvCxnSpPr>
          <p:spPr bwMode="auto">
            <a:xfrm>
              <a:off x="652956" y="3978114"/>
              <a:ext cx="401630" cy="290436"/>
            </a:xfrm>
            <a:prstGeom prst="straightConnector1">
              <a:avLst/>
            </a:prstGeom>
            <a:noFill/>
            <a:ln w="38100" cap="flat" cmpd="sng" algn="ctr">
              <a:solidFill>
                <a:srgbClr val="FF0000"/>
              </a:solidFill>
              <a:prstDash val="solid"/>
              <a:round/>
              <a:headEnd type="none" w="med" len="med"/>
              <a:tailEnd type="triangle"/>
            </a:ln>
            <a:effectLst/>
          </p:spPr>
        </p:cxnSp>
      </p:grpSp>
      <p:pic>
        <p:nvPicPr>
          <p:cNvPr id="3" name="図 2"/>
          <p:cNvPicPr>
            <a:picLocks noChangeAspect="1"/>
          </p:cNvPicPr>
          <p:nvPr/>
        </p:nvPicPr>
        <p:blipFill>
          <a:blip r:embed="rId6"/>
          <a:stretch>
            <a:fillRect/>
          </a:stretch>
        </p:blipFill>
        <p:spPr>
          <a:xfrm>
            <a:off x="1237065" y="3935873"/>
            <a:ext cx="1952625" cy="2286000"/>
          </a:xfrm>
          <a:prstGeom prst="rect">
            <a:avLst/>
          </a:prstGeom>
        </p:spPr>
      </p:pic>
      <p:sp>
        <p:nvSpPr>
          <p:cNvPr id="33" name="テキスト ボックス 32"/>
          <p:cNvSpPr txBox="1"/>
          <p:nvPr/>
        </p:nvSpPr>
        <p:spPr>
          <a:xfrm>
            <a:off x="4739258" y="5200360"/>
            <a:ext cx="273918" cy="286657"/>
          </a:xfrm>
          <a:prstGeom prst="rect">
            <a:avLst/>
          </a:prstGeom>
          <a:solidFill>
            <a:schemeClr val="bg1"/>
          </a:solidFill>
        </p:spPr>
        <p:txBody>
          <a:bodyPr wrap="none" rtlCol="0" anchor="ctr">
            <a:spAutoFit/>
          </a:bodyPr>
          <a:lstStyle/>
          <a:p>
            <a:pPr algn="ctr"/>
            <a:r>
              <a:rPr kumimoji="1" lang="en-US" altLang="ja-JP" sz="2400" i="1" dirty="0" smtClean="0">
                <a:latin typeface="Times" panose="02020603050405020304" pitchFamily="18" charset="0"/>
                <a:cs typeface="Times" panose="02020603050405020304" pitchFamily="18" charset="0"/>
              </a:rPr>
              <a:t>M</a:t>
            </a:r>
          </a:p>
        </p:txBody>
      </p:sp>
      <p:sp>
        <p:nvSpPr>
          <p:cNvPr id="37" name="テキスト ボックス 36"/>
          <p:cNvSpPr txBox="1"/>
          <p:nvPr/>
        </p:nvSpPr>
        <p:spPr>
          <a:xfrm>
            <a:off x="5113039" y="6045784"/>
            <a:ext cx="273918" cy="286657"/>
          </a:xfrm>
          <a:prstGeom prst="rect">
            <a:avLst/>
          </a:prstGeom>
          <a:solidFill>
            <a:schemeClr val="bg1"/>
          </a:solidFill>
        </p:spPr>
        <p:txBody>
          <a:bodyPr wrap="none" rtlCol="0" anchor="ctr">
            <a:spAutoFit/>
          </a:bodyPr>
          <a:lstStyle/>
          <a:p>
            <a:pPr algn="ctr"/>
            <a:r>
              <a:rPr kumimoji="1" lang="en-US" altLang="ja-JP" sz="2400" i="1" dirty="0" smtClean="0">
                <a:latin typeface="Times" panose="02020603050405020304" pitchFamily="18" charset="0"/>
                <a:cs typeface="Times" panose="02020603050405020304" pitchFamily="18" charset="0"/>
              </a:rPr>
              <a:t>M</a:t>
            </a:r>
          </a:p>
        </p:txBody>
      </p:sp>
    </p:spTree>
    <p:extLst>
      <p:ext uri="{BB962C8B-B14F-4D97-AF65-F5344CB8AC3E}">
        <p14:creationId xmlns:p14="http://schemas.microsoft.com/office/powerpoint/2010/main" val="116974125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2"/>
          <a:stretch>
            <a:fillRect/>
          </a:stretch>
        </p:blipFill>
        <p:spPr>
          <a:xfrm>
            <a:off x="3466703" y="5067895"/>
            <a:ext cx="2257425" cy="1362075"/>
          </a:xfrm>
          <a:prstGeom prst="rect">
            <a:avLst/>
          </a:prstGeom>
        </p:spPr>
      </p:pic>
      <p:sp>
        <p:nvSpPr>
          <p:cNvPr id="125" name="左右矢印 124"/>
          <p:cNvSpPr/>
          <p:nvPr/>
        </p:nvSpPr>
        <p:spPr bwMode="auto">
          <a:xfrm>
            <a:off x="5321077" y="4978295"/>
            <a:ext cx="1780568" cy="1231770"/>
          </a:xfrm>
          <a:prstGeom prst="leftRightArrow">
            <a:avLst/>
          </a:prstGeom>
          <a:solidFill>
            <a:srgbClr val="FFFFCC"/>
          </a:solidFill>
          <a:ln w="9525" cap="flat" cmpd="sng" algn="ctr">
            <a:solidFill>
              <a:srgbClr val="FFCC00"/>
            </a:solidFill>
            <a:prstDash val="solid"/>
            <a:round/>
            <a:headEnd type="triangle" w="lg" len="lg"/>
            <a:tailEnd type="triangle" w="lg" len="lg"/>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600" b="0" i="0" u="none" strike="noStrike" kern="1200" cap="none" spc="0" normalizeH="0" baseline="0" noProof="0" smtClean="0">
              <a:ln>
                <a:noFill/>
              </a:ln>
              <a:solidFill>
                <a:srgbClr val="000000"/>
              </a:solidFill>
              <a:effectLst/>
              <a:uLnTx/>
              <a:uFillTx/>
              <a:latin typeface="Arial" charset="0"/>
              <a:ea typeface="ＭＳ Ｐゴシック" pitchFamily="50" charset="-128"/>
              <a:cs typeface="+mn-cs"/>
            </a:endParaRPr>
          </a:p>
        </p:txBody>
      </p:sp>
      <p:sp>
        <p:nvSpPr>
          <p:cNvPr id="23" name="Rectangle 5"/>
          <p:cNvSpPr>
            <a:spLocks noChangeArrowheads="1"/>
          </p:cNvSpPr>
          <p:nvPr/>
        </p:nvSpPr>
        <p:spPr bwMode="auto">
          <a:xfrm>
            <a:off x="609600" y="1066800"/>
            <a:ext cx="7924800" cy="76200"/>
          </a:xfrm>
          <a:prstGeom prst="rect">
            <a:avLst/>
          </a:prstGeom>
          <a:gradFill rotWithShape="0">
            <a:gsLst>
              <a:gs pos="0">
                <a:srgbClr val="66FFCC"/>
              </a:gs>
              <a:gs pos="100000">
                <a:schemeClr val="accent2"/>
              </a:gs>
            </a:gsLst>
            <a:lin ang="0" scaled="1"/>
          </a:gradFill>
          <a:ln w="9525">
            <a:no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600" b="0" i="0" u="none" strike="noStrike" kern="1200" cap="none" spc="0" normalizeH="0" baseline="0" noProof="0">
              <a:ln>
                <a:noFill/>
              </a:ln>
              <a:solidFill>
                <a:srgbClr val="000000"/>
              </a:solidFill>
              <a:effectLst/>
              <a:uLnTx/>
              <a:uFillTx/>
              <a:latin typeface="Arial" charset="0"/>
              <a:ea typeface="ＭＳ Ｐゴシック" pitchFamily="50" charset="-128"/>
              <a:cs typeface="+mn-cs"/>
            </a:endParaRPr>
          </a:p>
        </p:txBody>
      </p:sp>
      <p:sp>
        <p:nvSpPr>
          <p:cNvPr id="25" name="フリーフォーム 24"/>
          <p:cNvSpPr/>
          <p:nvPr/>
        </p:nvSpPr>
        <p:spPr>
          <a:xfrm>
            <a:off x="244919" y="117036"/>
            <a:ext cx="8791577" cy="8382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lIns="90000" tIns="46800" rIns="90000" bIns="46800" anchor="ct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0" marR="0" lvl="0" indent="0" algn="ctr" defTabSz="914400" rtl="0" eaLnBrk="1" fontAlgn="auto" latinLnBrk="0" hangingPunct="1">
              <a:lnSpc>
                <a:spcPct val="100000"/>
              </a:lnSpc>
              <a:spcBef>
                <a:spcPts val="0"/>
              </a:spcBef>
              <a:spcAft>
                <a:spcPts val="0"/>
              </a:spcAft>
              <a:buClrTx/>
              <a:buSzTx/>
              <a:buFontTx/>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a:pPr>
            <a:r>
              <a:rPr kumimoji="1" lang="en-US" sz="2800" b="1" i="0" u="none" strike="noStrike" kern="1200" cap="none" spc="0" normalizeH="0" baseline="0" noProof="0" dirty="0" smtClean="0">
                <a:ln>
                  <a:noFill/>
                </a:ln>
                <a:solidFill>
                  <a:srgbClr val="006600"/>
                </a:solidFill>
                <a:effectLst>
                  <a:outerShdw dist="17961" dir="2700000">
                    <a:scrgbClr r="0" g="0" b="0"/>
                  </a:outerShdw>
                </a:effectLst>
                <a:uLnTx/>
                <a:uFillTx/>
                <a:latin typeface="Arial" pitchFamily="34"/>
                <a:ea typeface="ＭＳ Ｐゴシック" pitchFamily="50"/>
                <a:cs typeface="ＭＳ Ｐゴシック" pitchFamily="50"/>
              </a:rPr>
              <a:t>Pt </a:t>
            </a:r>
            <a:r>
              <a:rPr kumimoji="1" lang="en-US" sz="2800" b="1" i="1" u="none" strike="noStrike" kern="1200" cap="none" spc="0" normalizeH="0" baseline="0" noProof="0" dirty="0" smtClean="0">
                <a:ln>
                  <a:noFill/>
                </a:ln>
                <a:solidFill>
                  <a:srgbClr val="006600"/>
                </a:solidFill>
                <a:effectLst>
                  <a:outerShdw dist="17961" dir="2700000">
                    <a:scrgbClr r="0" g="0" b="0"/>
                  </a:outerShdw>
                </a:effectLst>
                <a:uLnTx/>
                <a:uFillTx/>
                <a:latin typeface="Arial" pitchFamily="34"/>
                <a:ea typeface="ＭＳ Ｐゴシック" pitchFamily="50"/>
                <a:cs typeface="ＭＳ Ｐゴシック" pitchFamily="50"/>
              </a:rPr>
              <a:t>L</a:t>
            </a:r>
            <a:r>
              <a:rPr kumimoji="1" lang="en-US" sz="2800" b="1" i="0" u="none" strike="noStrike" kern="1200" cap="none" spc="0" normalizeH="0" baseline="-25000" noProof="0" dirty="0" smtClean="0">
                <a:ln>
                  <a:noFill/>
                </a:ln>
                <a:solidFill>
                  <a:srgbClr val="006600"/>
                </a:solidFill>
                <a:effectLst>
                  <a:outerShdw dist="17961" dir="2700000">
                    <a:scrgbClr r="0" g="0" b="0"/>
                  </a:outerShdw>
                </a:effectLst>
                <a:uLnTx/>
                <a:uFillTx/>
                <a:latin typeface="Arial" pitchFamily="34"/>
                <a:ea typeface="ＭＳ Ｐゴシック" pitchFamily="50"/>
                <a:cs typeface="ＭＳ Ｐゴシック" pitchFamily="50"/>
              </a:rPr>
              <a:t>2,3</a:t>
            </a:r>
            <a:r>
              <a:rPr kumimoji="1" lang="en-US" sz="2800" b="1" i="0" u="none" strike="noStrike" kern="1200" cap="none" spc="0" normalizeH="0" baseline="0" noProof="0" dirty="0" smtClean="0">
                <a:ln>
                  <a:noFill/>
                </a:ln>
                <a:solidFill>
                  <a:srgbClr val="006600"/>
                </a:solidFill>
                <a:effectLst>
                  <a:outerShdw dist="17961" dir="2700000">
                    <a:scrgbClr r="0" g="0" b="0"/>
                  </a:outerShdw>
                </a:effectLst>
                <a:uLnTx/>
                <a:uFillTx/>
                <a:latin typeface="Arial" pitchFamily="34"/>
                <a:ea typeface="ＭＳ Ｐゴシック" pitchFamily="50"/>
                <a:cs typeface="ＭＳ Ｐゴシック" pitchFamily="50"/>
              </a:rPr>
              <a:t> XMCD of </a:t>
            </a:r>
            <a:r>
              <a:rPr kumimoji="1" lang="en-US" sz="2800" b="1" i="1" u="none" strike="noStrike" kern="1200" cap="none" spc="0" normalizeH="0" baseline="0" noProof="0" dirty="0" smtClean="0">
                <a:ln>
                  <a:noFill/>
                </a:ln>
                <a:solidFill>
                  <a:srgbClr val="006600"/>
                </a:solidFill>
                <a:effectLst>
                  <a:outerShdw dist="17961" dir="2700000">
                    <a:scrgbClr r="0" g="0" b="0"/>
                  </a:outerShdw>
                </a:effectLst>
                <a:uLnTx/>
                <a:uFillTx/>
                <a:latin typeface="Arial" pitchFamily="34"/>
                <a:ea typeface="ＭＳ Ｐゴシック" pitchFamily="50"/>
                <a:cs typeface="ＭＳ Ｐゴシック" pitchFamily="50"/>
              </a:rPr>
              <a:t>L</a:t>
            </a:r>
            <a:r>
              <a:rPr kumimoji="1" lang="en-US" sz="2800" b="1" i="0" u="none" strike="noStrike" kern="1200" cap="none" spc="0" normalizeH="0" baseline="0" noProof="0" dirty="0" smtClean="0">
                <a:ln>
                  <a:noFill/>
                </a:ln>
                <a:solidFill>
                  <a:srgbClr val="006600"/>
                </a:solidFill>
                <a:effectLst>
                  <a:outerShdw dist="17961" dir="2700000">
                    <a:scrgbClr r="0" g="0" b="0"/>
                  </a:outerShdw>
                </a:effectLst>
                <a:uLnTx/>
                <a:uFillTx/>
                <a:latin typeface="Arial" pitchFamily="34"/>
                <a:ea typeface="ＭＳ Ｐゴシック" pitchFamily="50"/>
                <a:cs typeface="ＭＳ Ｐゴシック" pitchFamily="50"/>
              </a:rPr>
              <a:t>1</a:t>
            </a:r>
            <a:r>
              <a:rPr kumimoji="1" lang="en-US" sz="2800" b="1" i="0" u="none" strike="noStrike" kern="1200" cap="none" spc="0" normalizeH="0" baseline="-25000" noProof="0" dirty="0" smtClean="0">
                <a:ln>
                  <a:noFill/>
                </a:ln>
                <a:solidFill>
                  <a:srgbClr val="006600"/>
                </a:solidFill>
                <a:effectLst>
                  <a:outerShdw dist="17961" dir="2700000">
                    <a:scrgbClr r="0" g="0" b="0"/>
                  </a:outerShdw>
                </a:effectLst>
                <a:uLnTx/>
                <a:uFillTx/>
                <a:latin typeface="Arial" pitchFamily="34"/>
                <a:ea typeface="ＭＳ Ｐゴシック" pitchFamily="50"/>
                <a:cs typeface="ＭＳ Ｐゴシック" pitchFamily="50"/>
              </a:rPr>
              <a:t>0</a:t>
            </a:r>
            <a:r>
              <a:rPr kumimoji="1" lang="en-US" sz="2800" b="1" i="0" u="none" strike="noStrike" kern="1200" cap="none" spc="0" normalizeH="0" baseline="0" noProof="0" dirty="0" smtClean="0">
                <a:ln>
                  <a:noFill/>
                </a:ln>
                <a:solidFill>
                  <a:srgbClr val="006600"/>
                </a:solidFill>
                <a:effectLst>
                  <a:outerShdw dist="17961" dir="2700000">
                    <a:scrgbClr r="0" g="0" b="0"/>
                  </a:outerShdw>
                </a:effectLst>
                <a:uLnTx/>
                <a:uFillTx/>
                <a:latin typeface="Arial" pitchFamily="34"/>
                <a:ea typeface="ＭＳ Ｐゴシック" pitchFamily="50"/>
                <a:cs typeface="ＭＳ Ｐゴシック" pitchFamily="50"/>
              </a:rPr>
              <a:t>-ordered </a:t>
            </a:r>
            <a:r>
              <a:rPr kumimoji="1" lang="en-US" sz="2800" b="1" i="0" u="none" strike="noStrike" kern="1200" cap="none" spc="0" normalizeH="0" baseline="0" noProof="0" dirty="0" err="1" smtClean="0">
                <a:ln>
                  <a:noFill/>
                </a:ln>
                <a:solidFill>
                  <a:srgbClr val="006600"/>
                </a:solidFill>
                <a:effectLst>
                  <a:outerShdw dist="17961" dir="2700000">
                    <a:scrgbClr r="0" g="0" b="0"/>
                  </a:outerShdw>
                </a:effectLst>
                <a:uLnTx/>
                <a:uFillTx/>
                <a:latin typeface="Arial" pitchFamily="34"/>
                <a:ea typeface="ＭＳ Ｐゴシック" pitchFamily="50"/>
                <a:cs typeface="ＭＳ Ｐゴシック" pitchFamily="50"/>
              </a:rPr>
              <a:t>FePt</a:t>
            </a:r>
            <a:r>
              <a:rPr kumimoji="1" lang="en-US" sz="2800" b="1" i="0" u="none" strike="noStrike" kern="1200" cap="none" spc="0" normalizeH="0" baseline="0" noProof="0" dirty="0" smtClean="0">
                <a:ln>
                  <a:noFill/>
                </a:ln>
                <a:solidFill>
                  <a:srgbClr val="006600"/>
                </a:solidFill>
                <a:effectLst>
                  <a:outerShdw dist="17961" dir="2700000">
                    <a:scrgbClr r="0" g="0" b="0"/>
                  </a:outerShdw>
                </a:effectLst>
                <a:uLnTx/>
                <a:uFillTx/>
                <a:latin typeface="Arial" pitchFamily="34"/>
                <a:ea typeface="ＭＳ Ｐゴシック" pitchFamily="50"/>
                <a:cs typeface="ＭＳ Ｐゴシック" pitchFamily="50"/>
              </a:rPr>
              <a:t> thin film</a:t>
            </a:r>
            <a:endParaRPr kumimoji="1" lang="en-US" sz="2800" b="1" i="0" u="none" strike="noStrike" kern="1200" cap="none" spc="0" normalizeH="0" baseline="0" noProof="0" dirty="0">
              <a:ln>
                <a:noFill/>
              </a:ln>
              <a:solidFill>
                <a:srgbClr val="006600"/>
              </a:solidFill>
              <a:effectLst>
                <a:outerShdw dist="17961" dir="2700000">
                  <a:scrgbClr r="0" g="0" b="0"/>
                </a:outerShdw>
              </a:effectLst>
              <a:uLnTx/>
              <a:uFillTx/>
              <a:latin typeface="Arial" pitchFamily="34"/>
              <a:ea typeface="ＭＳ Ｐゴシック" pitchFamily="50"/>
              <a:cs typeface="ＭＳ Ｐゴシック" pitchFamily="50"/>
            </a:endParaRPr>
          </a:p>
        </p:txBody>
      </p:sp>
      <p:grpSp>
        <p:nvGrpSpPr>
          <p:cNvPr id="15" name="グループ化 14"/>
          <p:cNvGrpSpPr/>
          <p:nvPr/>
        </p:nvGrpSpPr>
        <p:grpSpPr>
          <a:xfrm>
            <a:off x="3230585" y="1124744"/>
            <a:ext cx="5733903" cy="3762032"/>
            <a:chOff x="2657195" y="1124744"/>
            <a:chExt cx="6307293" cy="4138235"/>
          </a:xfrm>
        </p:grpSpPr>
        <p:grpSp>
          <p:nvGrpSpPr>
            <p:cNvPr id="12" name="グループ化 11"/>
            <p:cNvGrpSpPr/>
            <p:nvPr/>
          </p:nvGrpSpPr>
          <p:grpSpPr>
            <a:xfrm>
              <a:off x="2657195" y="1124744"/>
              <a:ext cx="6307293" cy="4138235"/>
              <a:chOff x="2225147" y="1124744"/>
              <a:chExt cx="6307293" cy="4138235"/>
            </a:xfrm>
          </p:grpSpPr>
          <p:grpSp>
            <p:nvGrpSpPr>
              <p:cNvPr id="11" name="グループ化 10"/>
              <p:cNvGrpSpPr/>
              <p:nvPr/>
            </p:nvGrpSpPr>
            <p:grpSpPr>
              <a:xfrm>
                <a:off x="5008052" y="1124744"/>
                <a:ext cx="3524388" cy="4138235"/>
                <a:chOff x="5008052" y="1124744"/>
                <a:chExt cx="3524388" cy="4138235"/>
              </a:xfrm>
            </p:grpSpPr>
            <p:pic>
              <p:nvPicPr>
                <p:cNvPr id="41" name="図 40"/>
                <p:cNvPicPr>
                  <a:picLocks noChangeAspect="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5008053" y="1124744"/>
                  <a:ext cx="3524387" cy="4138235"/>
                </a:xfrm>
                <a:prstGeom prst="rect">
                  <a:avLst/>
                </a:prstGeom>
              </p:spPr>
            </p:pic>
            <p:sp>
              <p:nvSpPr>
                <p:cNvPr id="78" name="角丸四角形 77"/>
                <p:cNvSpPr/>
                <p:nvPr/>
              </p:nvSpPr>
              <p:spPr bwMode="auto">
                <a:xfrm>
                  <a:off x="5008052" y="1183467"/>
                  <a:ext cx="564351" cy="3829709"/>
                </a:xfrm>
                <a:prstGeom prst="roundRect">
                  <a:avLst/>
                </a:prstGeom>
                <a:solidFill>
                  <a:schemeClr val="bg1"/>
                </a:solidFill>
                <a:ln w="9525" cap="flat" cmpd="sng" algn="ctr">
                  <a:noFill/>
                  <a:prstDash val="solid"/>
                  <a:round/>
                  <a:headEnd type="triangle" w="lg" len="lg"/>
                  <a:tailEnd type="triangle" w="lg" len="lg"/>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600" b="0" i="0" u="none" strike="noStrike" kern="1200" cap="none" spc="0" normalizeH="0" baseline="0" noProof="0" smtClean="0">
                    <a:ln>
                      <a:noFill/>
                    </a:ln>
                    <a:solidFill>
                      <a:srgbClr val="000000"/>
                    </a:solidFill>
                    <a:effectLst/>
                    <a:uLnTx/>
                    <a:uFillTx/>
                    <a:latin typeface="Arial" charset="0"/>
                    <a:ea typeface="ＭＳ Ｐゴシック" pitchFamily="50" charset="-128"/>
                    <a:cs typeface="+mn-cs"/>
                  </a:endParaRPr>
                </a:p>
              </p:txBody>
            </p:sp>
          </p:grpSp>
          <p:pic>
            <p:nvPicPr>
              <p:cNvPr id="40" name="図 39"/>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2225147" y="1124744"/>
                <a:ext cx="3598699" cy="4138235"/>
              </a:xfrm>
              <a:prstGeom prst="rect">
                <a:avLst/>
              </a:prstGeom>
            </p:spPr>
          </p:pic>
          <p:sp>
            <p:nvSpPr>
              <p:cNvPr id="76" name="角丸四角形 75"/>
              <p:cNvSpPr/>
              <p:nvPr/>
            </p:nvSpPr>
            <p:spPr bwMode="auto">
              <a:xfrm>
                <a:off x="5613968" y="2491433"/>
                <a:ext cx="1135304" cy="364755"/>
              </a:xfrm>
              <a:prstGeom prst="roundRect">
                <a:avLst/>
              </a:prstGeom>
              <a:solidFill>
                <a:schemeClr val="bg1"/>
              </a:solidFill>
              <a:ln w="9525" cap="flat" cmpd="sng" algn="ctr">
                <a:noFill/>
                <a:prstDash val="solid"/>
                <a:round/>
                <a:headEnd type="triangle" w="lg" len="lg"/>
                <a:tailEnd type="triangle" w="lg" len="lg"/>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600" b="0" i="0" u="none" strike="noStrike" kern="1200" cap="none" spc="0" normalizeH="0" baseline="0" noProof="0" smtClean="0">
                  <a:ln>
                    <a:noFill/>
                  </a:ln>
                  <a:solidFill>
                    <a:srgbClr val="000000"/>
                  </a:solidFill>
                  <a:effectLst/>
                  <a:uLnTx/>
                  <a:uFillTx/>
                  <a:latin typeface="Arial" charset="0"/>
                  <a:ea typeface="ＭＳ Ｐゴシック" pitchFamily="50" charset="-128"/>
                  <a:cs typeface="+mn-cs"/>
                </a:endParaRPr>
              </a:p>
            </p:txBody>
          </p:sp>
          <p:sp>
            <p:nvSpPr>
              <p:cNvPr id="77" name="角丸四角形 76"/>
              <p:cNvSpPr/>
              <p:nvPr/>
            </p:nvSpPr>
            <p:spPr bwMode="auto">
              <a:xfrm>
                <a:off x="2892346" y="2098349"/>
                <a:ext cx="1135305" cy="364755"/>
              </a:xfrm>
              <a:prstGeom prst="roundRect">
                <a:avLst/>
              </a:prstGeom>
              <a:solidFill>
                <a:schemeClr val="bg1"/>
              </a:solidFill>
              <a:ln w="9525" cap="flat" cmpd="sng" algn="ctr">
                <a:noFill/>
                <a:prstDash val="solid"/>
                <a:round/>
                <a:headEnd type="triangle" w="lg" len="lg"/>
                <a:tailEnd type="triangle" w="lg" len="lg"/>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600" b="0" i="0" u="none" strike="noStrike" kern="1200" cap="none" spc="0" normalizeH="0" baseline="0" noProof="0" smtClean="0">
                  <a:ln>
                    <a:noFill/>
                  </a:ln>
                  <a:solidFill>
                    <a:srgbClr val="000000"/>
                  </a:solidFill>
                  <a:effectLst/>
                  <a:uLnTx/>
                  <a:uFillTx/>
                  <a:latin typeface="Arial" charset="0"/>
                  <a:ea typeface="ＭＳ Ｐゴシック" pitchFamily="50" charset="-128"/>
                  <a:cs typeface="+mn-cs"/>
                </a:endParaRPr>
              </a:p>
            </p:txBody>
          </p:sp>
        </p:grpSp>
        <p:sp>
          <p:nvSpPr>
            <p:cNvPr id="103" name="テキスト ボックス 102"/>
            <p:cNvSpPr txBox="1"/>
            <p:nvPr/>
          </p:nvSpPr>
          <p:spPr>
            <a:xfrm>
              <a:off x="3437335" y="1345972"/>
              <a:ext cx="1963999" cy="372409"/>
            </a:xfrm>
            <a:prstGeom prst="rect">
              <a:avLst/>
            </a:prstGeom>
            <a:solidFill>
              <a:schemeClr val="bg1"/>
            </a:solidFill>
          </p:spPr>
          <p:txBody>
            <a:bodyPr wrap="none" rtlCol="0" anchor="ctr">
              <a:spAutoFit/>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en-US" altLang="ja-JP" sz="1600" b="1" i="0" u="none" strike="noStrike" kern="1200" cap="none" spc="0" normalizeH="0" baseline="0" noProof="0" dirty="0" err="1" smtClean="0">
                  <a:ln>
                    <a:noFill/>
                  </a:ln>
                  <a:solidFill>
                    <a:srgbClr val="000000"/>
                  </a:solidFill>
                  <a:effectLst/>
                  <a:uLnTx/>
                  <a:uFillTx/>
                  <a:latin typeface="Arial" panose="020B0604020202020204" pitchFamily="34" charset="0"/>
                  <a:ea typeface="ＭＳ Ｐゴシック" pitchFamily="50" charset="-128"/>
                  <a:cs typeface="Arial" panose="020B0604020202020204" pitchFamily="34" charset="0"/>
                </a:rPr>
                <a:t>FePt</a:t>
              </a:r>
              <a:r>
                <a:rPr kumimoji="1" lang="en-US" altLang="ja-JP" sz="1600" b="1" i="0" u="none" strike="noStrike" kern="1200" cap="none" spc="0" normalizeH="0" baseline="0" noProof="0" dirty="0" smtClean="0">
                  <a:ln>
                    <a:noFill/>
                  </a:ln>
                  <a:solidFill>
                    <a:srgbClr val="000000"/>
                  </a:solidFill>
                  <a:effectLst/>
                  <a:uLnTx/>
                  <a:uFillTx/>
                  <a:latin typeface="Arial" panose="020B0604020202020204" pitchFamily="34" charset="0"/>
                  <a:ea typeface="ＭＳ Ｐゴシック" pitchFamily="50" charset="-128"/>
                  <a:cs typeface="Arial" panose="020B0604020202020204" pitchFamily="34" charset="0"/>
                </a:rPr>
                <a:t>    Pt </a:t>
              </a:r>
              <a:r>
                <a:rPr kumimoji="1" lang="en-US" altLang="ja-JP" sz="1600" b="1" i="1" u="none" strike="noStrike" kern="1200" cap="none" spc="0" normalizeH="0" baseline="0" noProof="0" dirty="0" smtClean="0">
                  <a:ln>
                    <a:noFill/>
                  </a:ln>
                  <a:solidFill>
                    <a:srgbClr val="000000"/>
                  </a:solidFill>
                  <a:effectLst/>
                  <a:uLnTx/>
                  <a:uFillTx/>
                  <a:latin typeface="Arial" panose="020B0604020202020204" pitchFamily="34" charset="0"/>
                  <a:ea typeface="ＭＳ Ｐゴシック" pitchFamily="50" charset="-128"/>
                  <a:cs typeface="Arial" panose="020B0604020202020204" pitchFamily="34" charset="0"/>
                </a:rPr>
                <a:t>L</a:t>
              </a:r>
              <a:r>
                <a:rPr kumimoji="1" lang="en-US" altLang="ja-JP" sz="1600" b="1" i="0" u="none" strike="noStrike" kern="1200" cap="none" spc="0" normalizeH="0" baseline="-25000" noProof="0" dirty="0" smtClean="0">
                  <a:ln>
                    <a:noFill/>
                  </a:ln>
                  <a:solidFill>
                    <a:srgbClr val="000000"/>
                  </a:solidFill>
                  <a:effectLst/>
                  <a:uLnTx/>
                  <a:uFillTx/>
                  <a:latin typeface="Arial" panose="020B0604020202020204" pitchFamily="34" charset="0"/>
                  <a:ea typeface="ＭＳ Ｐゴシック" pitchFamily="50" charset="-128"/>
                  <a:cs typeface="Arial" panose="020B0604020202020204" pitchFamily="34" charset="0"/>
                </a:rPr>
                <a:t>3 </a:t>
              </a:r>
              <a:r>
                <a:rPr kumimoji="1" lang="en-US" altLang="ja-JP" sz="1600" b="1" i="0" u="none" strike="noStrike" kern="1200" cap="none" spc="0" normalizeH="0" baseline="0" noProof="0" dirty="0" smtClean="0">
                  <a:ln>
                    <a:noFill/>
                  </a:ln>
                  <a:solidFill>
                    <a:srgbClr val="000000"/>
                  </a:solidFill>
                  <a:effectLst/>
                  <a:uLnTx/>
                  <a:uFillTx/>
                  <a:latin typeface="Arial" panose="020B0604020202020204" pitchFamily="34" charset="0"/>
                  <a:ea typeface="ＭＳ Ｐゴシック" pitchFamily="50" charset="-128"/>
                  <a:cs typeface="Arial" panose="020B0604020202020204" pitchFamily="34" charset="0"/>
                </a:rPr>
                <a:t>XMCD</a:t>
              </a:r>
              <a:endParaRPr kumimoji="1" lang="ja-JP" altLang="en-US" sz="2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itchFamily="50" charset="-128"/>
                <a:cs typeface="Arial" panose="020B0604020202020204" pitchFamily="34" charset="0"/>
              </a:endParaRPr>
            </a:p>
          </p:txBody>
        </p:sp>
        <p:sp>
          <p:nvSpPr>
            <p:cNvPr id="104" name="テキスト ボックス 103"/>
            <p:cNvSpPr txBox="1"/>
            <p:nvPr/>
          </p:nvSpPr>
          <p:spPr>
            <a:xfrm>
              <a:off x="6112946" y="1362767"/>
              <a:ext cx="1289135" cy="338554"/>
            </a:xfrm>
            <a:prstGeom prst="rect">
              <a:avLst/>
            </a:prstGeom>
            <a:solidFill>
              <a:schemeClr val="bg1"/>
            </a:solidFill>
          </p:spPr>
          <p:txBody>
            <a:bodyPr wrap="none" rtlCol="0" anchor="ctr">
              <a:spAutoFit/>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en-US" altLang="ja-JP" sz="1600" b="1" i="0" u="none" strike="noStrike" kern="1200" cap="none" spc="0" normalizeH="0" baseline="0" noProof="0" dirty="0" smtClean="0">
                  <a:ln>
                    <a:noFill/>
                  </a:ln>
                  <a:solidFill>
                    <a:srgbClr val="000000"/>
                  </a:solidFill>
                  <a:effectLst/>
                  <a:uLnTx/>
                  <a:uFillTx/>
                  <a:latin typeface="Arial" panose="020B0604020202020204" pitchFamily="34" charset="0"/>
                  <a:ea typeface="ＭＳ Ｐゴシック" pitchFamily="50" charset="-128"/>
                  <a:cs typeface="Arial" panose="020B0604020202020204" pitchFamily="34" charset="0"/>
                </a:rPr>
                <a:t>Pt </a:t>
              </a:r>
              <a:r>
                <a:rPr kumimoji="1" lang="en-US" altLang="ja-JP" sz="1600" b="1" i="1" u="none" strike="noStrike" kern="1200" cap="none" spc="0" normalizeH="0" baseline="0" noProof="0" dirty="0" smtClean="0">
                  <a:ln>
                    <a:noFill/>
                  </a:ln>
                  <a:solidFill>
                    <a:srgbClr val="000000"/>
                  </a:solidFill>
                  <a:effectLst/>
                  <a:uLnTx/>
                  <a:uFillTx/>
                  <a:latin typeface="Arial" panose="020B0604020202020204" pitchFamily="34" charset="0"/>
                  <a:ea typeface="ＭＳ Ｐゴシック" pitchFamily="50" charset="-128"/>
                  <a:cs typeface="Arial" panose="020B0604020202020204" pitchFamily="34" charset="0"/>
                </a:rPr>
                <a:t>L</a:t>
              </a:r>
              <a:r>
                <a:rPr kumimoji="1" lang="en-US" altLang="ja-JP" sz="1600" b="1" i="0" u="none" strike="noStrike" kern="1200" cap="none" spc="0" normalizeH="0" baseline="-25000" noProof="0" dirty="0" smtClean="0">
                  <a:ln>
                    <a:noFill/>
                  </a:ln>
                  <a:solidFill>
                    <a:srgbClr val="000000"/>
                  </a:solidFill>
                  <a:effectLst/>
                  <a:uLnTx/>
                  <a:uFillTx/>
                  <a:latin typeface="Arial" panose="020B0604020202020204" pitchFamily="34" charset="0"/>
                  <a:ea typeface="ＭＳ Ｐゴシック" pitchFamily="50" charset="-128"/>
                  <a:cs typeface="Arial" panose="020B0604020202020204" pitchFamily="34" charset="0"/>
                </a:rPr>
                <a:t>2 </a:t>
              </a:r>
              <a:r>
                <a:rPr kumimoji="1" lang="en-US" altLang="ja-JP" sz="1600" b="1" i="0" u="none" strike="noStrike" kern="1200" cap="none" spc="0" normalizeH="0" baseline="0" noProof="0" dirty="0" smtClean="0">
                  <a:ln>
                    <a:noFill/>
                  </a:ln>
                  <a:solidFill>
                    <a:srgbClr val="000000"/>
                  </a:solidFill>
                  <a:effectLst/>
                  <a:uLnTx/>
                  <a:uFillTx/>
                  <a:latin typeface="Arial" panose="020B0604020202020204" pitchFamily="34" charset="0"/>
                  <a:ea typeface="ＭＳ Ｐゴシック" pitchFamily="50" charset="-128"/>
                  <a:cs typeface="Arial" panose="020B0604020202020204" pitchFamily="34" charset="0"/>
                </a:rPr>
                <a:t>XMCD</a:t>
              </a:r>
              <a:endParaRPr kumimoji="1" lang="ja-JP" altLang="en-US" sz="2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itchFamily="50" charset="-128"/>
                <a:cs typeface="Arial" panose="020B0604020202020204" pitchFamily="34" charset="0"/>
              </a:endParaRPr>
            </a:p>
          </p:txBody>
        </p:sp>
        <p:sp>
          <p:nvSpPr>
            <p:cNvPr id="105" name="角丸四角形 104"/>
            <p:cNvSpPr/>
            <p:nvPr/>
          </p:nvSpPr>
          <p:spPr bwMode="auto">
            <a:xfrm>
              <a:off x="6114611" y="1700808"/>
              <a:ext cx="1032095" cy="364755"/>
            </a:xfrm>
            <a:prstGeom prst="roundRect">
              <a:avLst/>
            </a:prstGeom>
            <a:solidFill>
              <a:schemeClr val="bg1"/>
            </a:solidFill>
            <a:ln w="9525" cap="flat" cmpd="sng" algn="ctr">
              <a:noFill/>
              <a:prstDash val="solid"/>
              <a:round/>
              <a:headEnd type="triangle" w="lg" len="lg"/>
              <a:tailEnd type="triangle" w="lg" len="lg"/>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600" b="0" i="0" u="none" strike="noStrike" kern="1200" cap="none" spc="0" normalizeH="0" baseline="0" noProof="0" smtClean="0">
                <a:ln>
                  <a:noFill/>
                </a:ln>
                <a:solidFill>
                  <a:srgbClr val="000000"/>
                </a:solidFill>
                <a:effectLst/>
                <a:uLnTx/>
                <a:uFillTx/>
                <a:latin typeface="Arial" charset="0"/>
                <a:ea typeface="ＭＳ Ｐゴシック" pitchFamily="50" charset="-128"/>
                <a:cs typeface="+mn-cs"/>
              </a:endParaRPr>
            </a:p>
          </p:txBody>
        </p:sp>
      </p:grpSp>
      <p:sp>
        <p:nvSpPr>
          <p:cNvPr id="126" name="テキスト ボックス 125"/>
          <p:cNvSpPr txBox="1"/>
          <p:nvPr/>
        </p:nvSpPr>
        <p:spPr>
          <a:xfrm>
            <a:off x="5148064" y="5337418"/>
            <a:ext cx="2134677" cy="707886"/>
          </a:xfrm>
          <a:prstGeom prst="rect">
            <a:avLst/>
          </a:prstGeom>
          <a:noFill/>
        </p:spPr>
        <p:txBody>
          <a:bodyPr wrap="square" rtlCol="0">
            <a:spAutoFit/>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1" lang="en-US" altLang="ja-JP" sz="2000" b="1" i="0" u="none" strike="noStrike" kern="1200" cap="none" spc="0" normalizeH="0" baseline="0" noProof="0" dirty="0" smtClean="0">
                <a:ln>
                  <a:noFill/>
                </a:ln>
                <a:solidFill>
                  <a:srgbClr val="A50021"/>
                </a:solidFill>
                <a:effectLst/>
                <a:uLnTx/>
                <a:uFillTx/>
                <a:latin typeface="Arial" charset="0"/>
                <a:ea typeface="ＭＳ Ｐゴシック" pitchFamily="50" charset="-128"/>
                <a:cs typeface="+mn-cs"/>
              </a:rPr>
              <a:t>Bruno</a:t>
            </a:r>
            <a:r>
              <a:rPr kumimoji="1" lang="en-US" altLang="ja-JP" sz="2000" b="1" i="0" u="none" strike="noStrike" kern="1200" cap="none" spc="0" normalizeH="0" baseline="0" noProof="0" dirty="0">
                <a:ln>
                  <a:noFill/>
                </a:ln>
                <a:solidFill>
                  <a:srgbClr val="A50021"/>
                </a:solidFill>
                <a:effectLst/>
                <a:uLnTx/>
                <a:uFillTx/>
                <a:latin typeface="Arial" charset="0"/>
                <a:ea typeface="ＭＳ Ｐゴシック" pitchFamily="50" charset="-128"/>
                <a:cs typeface="+mn-cs"/>
              </a:rPr>
              <a:t> </a:t>
            </a:r>
            <a:r>
              <a:rPr kumimoji="1" lang="en-US" altLang="ja-JP" sz="2000" b="1" i="0" u="none" strike="noStrike" kern="1200" cap="none" spc="0" normalizeH="0" baseline="0" noProof="0" dirty="0" smtClean="0">
                <a:ln>
                  <a:noFill/>
                </a:ln>
                <a:solidFill>
                  <a:srgbClr val="A50021"/>
                </a:solidFill>
                <a:effectLst/>
                <a:uLnTx/>
                <a:uFillTx/>
                <a:latin typeface="Arial" charset="0"/>
                <a:ea typeface="ＭＳ Ｐゴシック" pitchFamily="50" charset="-128"/>
                <a:cs typeface="+mn-cs"/>
              </a:rPr>
              <a:t>relation</a:t>
            </a:r>
          </a:p>
          <a:p>
            <a:pPr marL="0" marR="0" lvl="0" indent="0" algn="ctr" defTabSz="914400" rtl="0" eaLnBrk="1" fontAlgn="base" latinLnBrk="0" hangingPunct="1">
              <a:lnSpc>
                <a:spcPct val="100000"/>
              </a:lnSpc>
              <a:spcBef>
                <a:spcPts val="0"/>
              </a:spcBef>
              <a:spcAft>
                <a:spcPct val="0"/>
              </a:spcAft>
              <a:buClrTx/>
              <a:buSzTx/>
              <a:buFontTx/>
              <a:buNone/>
              <a:tabLst/>
              <a:defRPr/>
            </a:pPr>
            <a:r>
              <a:rPr kumimoji="1" lang="en-US" altLang="ja-JP" sz="2000" b="1" i="1" u="none" strike="noStrike" kern="1200" cap="none" spc="0" normalizeH="0" baseline="0" noProof="0" dirty="0">
                <a:ln>
                  <a:noFill/>
                </a:ln>
                <a:solidFill>
                  <a:srgbClr val="A50021"/>
                </a:solidFill>
                <a:effectLst/>
                <a:uLnTx/>
                <a:uFillTx/>
                <a:latin typeface="Arial" charset="0"/>
                <a:ea typeface="ＭＳ Ｐゴシック" pitchFamily="50" charset="-128"/>
                <a:cs typeface="+mn-cs"/>
              </a:rPr>
              <a:t>v</a:t>
            </a:r>
            <a:r>
              <a:rPr kumimoji="1" lang="en-US" altLang="ja-JP" sz="2000" b="1" i="1" u="none" strike="noStrike" kern="1200" cap="none" spc="0" normalizeH="0" baseline="0" noProof="0" dirty="0" err="1" smtClean="0">
                <a:ln>
                  <a:noFill/>
                </a:ln>
                <a:solidFill>
                  <a:srgbClr val="A50021"/>
                </a:solidFill>
                <a:effectLst/>
                <a:uLnTx/>
                <a:uFillTx/>
                <a:latin typeface="Arial" charset="0"/>
                <a:ea typeface="ＭＳ Ｐゴシック" pitchFamily="50" charset="-128"/>
                <a:cs typeface="+mn-cs"/>
              </a:rPr>
              <a:t>iolated</a:t>
            </a:r>
            <a:r>
              <a:rPr kumimoji="1" lang="en-US" altLang="ja-JP" sz="2000" b="1" i="0" u="none" strike="noStrike" kern="1200" cap="none" spc="0" normalizeH="0" baseline="0" noProof="0" dirty="0" smtClean="0">
                <a:ln>
                  <a:noFill/>
                </a:ln>
                <a:solidFill>
                  <a:srgbClr val="A50021"/>
                </a:solidFill>
                <a:effectLst/>
                <a:uLnTx/>
                <a:uFillTx/>
                <a:latin typeface="Arial" charset="0"/>
                <a:ea typeface="ＭＳ Ｐゴシック" pitchFamily="50" charset="-128"/>
                <a:cs typeface="+mn-cs"/>
              </a:rPr>
              <a:t> !</a:t>
            </a:r>
            <a:endParaRPr kumimoji="1" lang="ja-JP" altLang="en-US" sz="2000" b="1" i="0" u="none" strike="noStrike" kern="1200" cap="none" spc="0" normalizeH="0" baseline="0" noProof="0" dirty="0">
              <a:ln>
                <a:noFill/>
              </a:ln>
              <a:solidFill>
                <a:srgbClr val="A50021"/>
              </a:solidFill>
              <a:effectLst/>
              <a:uLnTx/>
              <a:uFillTx/>
              <a:latin typeface="Arial" charset="0"/>
              <a:ea typeface="ＭＳ Ｐゴシック" pitchFamily="50" charset="-128"/>
              <a:cs typeface="+mn-cs"/>
            </a:endParaRPr>
          </a:p>
        </p:txBody>
      </p:sp>
      <p:sp>
        <p:nvSpPr>
          <p:cNvPr id="129" name="テキスト ボックス 128"/>
          <p:cNvSpPr txBox="1"/>
          <p:nvPr/>
        </p:nvSpPr>
        <p:spPr>
          <a:xfrm>
            <a:off x="6969363" y="3596377"/>
            <a:ext cx="2162772" cy="400110"/>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en-US" altLang="ja-JP" sz="2000" b="1" i="1" u="none" strike="noStrike" kern="1200" cap="none" spc="0" normalizeH="0" baseline="0" noProof="0" dirty="0" err="1" smtClean="0">
                <a:ln>
                  <a:noFill/>
                </a:ln>
                <a:solidFill>
                  <a:srgbClr val="000000"/>
                </a:solidFill>
                <a:effectLst/>
                <a:uLnTx/>
                <a:uFillTx/>
                <a:latin typeface="Arial" charset="0"/>
                <a:ea typeface="ＭＳ Ｐゴシック" pitchFamily="50" charset="-128"/>
                <a:cs typeface="+mn-cs"/>
              </a:rPr>
              <a:t>M</a:t>
            </a:r>
            <a:r>
              <a:rPr kumimoji="1" lang="en-US" altLang="ja-JP" sz="2000" b="1" i="0" u="none" strike="noStrike" kern="1200" cap="none" spc="0" normalizeH="0" baseline="-25000" noProof="0" dirty="0" err="1" smtClean="0">
                <a:ln>
                  <a:noFill/>
                </a:ln>
                <a:solidFill>
                  <a:srgbClr val="000000"/>
                </a:solidFill>
                <a:effectLst/>
                <a:uLnTx/>
                <a:uFillTx/>
                <a:latin typeface="Arial" charset="0"/>
                <a:ea typeface="ＭＳ Ｐゴシック" pitchFamily="50" charset="-128"/>
                <a:cs typeface="+mn-cs"/>
              </a:rPr>
              <a:t>spin</a:t>
            </a:r>
            <a:r>
              <a:rPr kumimoji="1" lang="en-US" altLang="ja-JP" sz="2000" b="1" i="0" u="none" strike="noStrike" kern="1200" cap="none" spc="0" normalizeH="0" baseline="0" noProof="0" dirty="0" smtClean="0">
                <a:ln>
                  <a:noFill/>
                </a:ln>
                <a:solidFill>
                  <a:srgbClr val="000000"/>
                </a:solidFill>
                <a:effectLst/>
                <a:uLnTx/>
                <a:uFillTx/>
                <a:latin typeface="Arial" charset="0"/>
                <a:ea typeface="ＭＳ Ｐゴシック" pitchFamily="50" charset="-128"/>
                <a:cs typeface="+mn-cs"/>
              </a:rPr>
              <a:t>(Pt) ~ 0.3 </a:t>
            </a:r>
            <a:r>
              <a:rPr kumimoji="1" lang="en-US" altLang="ja-JP" sz="2000" b="1" i="0" u="none" strike="noStrike" kern="1200" cap="none" spc="0" normalizeH="0" baseline="0" noProof="0" dirty="0" err="1" smtClean="0">
                <a:ln>
                  <a:noFill/>
                </a:ln>
                <a:solidFill>
                  <a:srgbClr val="000000"/>
                </a:solidFill>
                <a:effectLst/>
                <a:uLnTx/>
                <a:uFillTx/>
                <a:latin typeface="Symbol" panose="05050102010706020507" pitchFamily="18" charset="2"/>
                <a:ea typeface="ＭＳ Ｐゴシック" pitchFamily="50" charset="-128"/>
                <a:cs typeface="+mn-cs"/>
              </a:rPr>
              <a:t>m</a:t>
            </a:r>
            <a:r>
              <a:rPr kumimoji="1" lang="en-US" altLang="ja-JP" sz="2000" b="1" i="0" u="none" strike="noStrike" kern="1200" cap="none" spc="0" normalizeH="0" baseline="-25000" noProof="0" dirty="0" err="1" smtClean="0">
                <a:ln>
                  <a:noFill/>
                </a:ln>
                <a:solidFill>
                  <a:srgbClr val="000000"/>
                </a:solidFill>
                <a:effectLst/>
                <a:uLnTx/>
                <a:uFillTx/>
                <a:latin typeface="Arial" charset="0"/>
                <a:ea typeface="ＭＳ Ｐゴシック" pitchFamily="50" charset="-128"/>
                <a:cs typeface="+mn-cs"/>
              </a:rPr>
              <a:t>B</a:t>
            </a:r>
            <a:endParaRPr kumimoji="1" lang="ja-JP" altLang="en-US" sz="2000" b="1" i="0" u="none" strike="noStrike" kern="1200" cap="none" spc="0" normalizeH="0" baseline="-25000" noProof="0" dirty="0">
              <a:ln>
                <a:noFill/>
              </a:ln>
              <a:solidFill>
                <a:srgbClr val="000000"/>
              </a:solidFill>
              <a:effectLst/>
              <a:uLnTx/>
              <a:uFillTx/>
              <a:latin typeface="Arial" charset="0"/>
              <a:ea typeface="ＭＳ Ｐゴシック" pitchFamily="50" charset="-128"/>
              <a:cs typeface="+mn-cs"/>
            </a:endParaRPr>
          </a:p>
        </p:txBody>
      </p:sp>
      <p:pic>
        <p:nvPicPr>
          <p:cNvPr id="130"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r="19440"/>
          <a:stretch/>
        </p:blipFill>
        <p:spPr bwMode="auto">
          <a:xfrm>
            <a:off x="1111137" y="1711449"/>
            <a:ext cx="2133186" cy="1933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1" name="テキスト ボックス 130"/>
          <p:cNvSpPr txBox="1"/>
          <p:nvPr/>
        </p:nvSpPr>
        <p:spPr>
          <a:xfrm>
            <a:off x="755576" y="1323630"/>
            <a:ext cx="1710203" cy="400110"/>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en-US" altLang="ja-JP" sz="2000" b="1" i="1" u="none" strike="noStrike" kern="1200" cap="none" spc="0" normalizeH="0" baseline="0" noProof="0" dirty="0" smtClean="0">
                <a:ln>
                  <a:noFill/>
                </a:ln>
                <a:solidFill>
                  <a:srgbClr val="000000"/>
                </a:solidFill>
                <a:effectLst/>
                <a:uLnTx/>
                <a:uFillTx/>
                <a:latin typeface="Arial" charset="0"/>
                <a:ea typeface="ＭＳ Ｐゴシック" pitchFamily="50" charset="-128"/>
                <a:cs typeface="+mn-cs"/>
              </a:rPr>
              <a:t>L</a:t>
            </a:r>
            <a:r>
              <a:rPr kumimoji="1" lang="en-US" altLang="ja-JP" sz="2000" b="1" i="0" u="none" strike="noStrike" kern="1200" cap="none" spc="0" normalizeH="0" baseline="0" noProof="0" dirty="0" smtClean="0">
                <a:ln>
                  <a:noFill/>
                </a:ln>
                <a:solidFill>
                  <a:srgbClr val="000000"/>
                </a:solidFill>
                <a:effectLst/>
                <a:uLnTx/>
                <a:uFillTx/>
                <a:latin typeface="Arial" charset="0"/>
                <a:ea typeface="ＭＳ Ｐゴシック" pitchFamily="50" charset="-128"/>
                <a:cs typeface="+mn-cs"/>
              </a:rPr>
              <a:t>1</a:t>
            </a:r>
            <a:r>
              <a:rPr kumimoji="1" lang="en-US" altLang="ja-JP" sz="2000" b="1" i="0" u="none" strike="noStrike" kern="1200" cap="none" spc="0" normalizeH="0" baseline="-25000" noProof="0" dirty="0" smtClean="0">
                <a:ln>
                  <a:noFill/>
                </a:ln>
                <a:solidFill>
                  <a:srgbClr val="000000"/>
                </a:solidFill>
                <a:effectLst/>
                <a:uLnTx/>
                <a:uFillTx/>
                <a:latin typeface="Arial" charset="0"/>
                <a:ea typeface="ＭＳ Ｐゴシック" pitchFamily="50" charset="-128"/>
                <a:cs typeface="+mn-cs"/>
              </a:rPr>
              <a:t>0 </a:t>
            </a:r>
            <a:r>
              <a:rPr kumimoji="1" lang="en-US" altLang="ja-JP" sz="2000" b="1" i="0" u="none" strike="noStrike" kern="1200" cap="none" spc="0" normalizeH="0" baseline="0" noProof="0" dirty="0" smtClean="0">
                <a:ln>
                  <a:noFill/>
                </a:ln>
                <a:solidFill>
                  <a:srgbClr val="000000"/>
                </a:solidFill>
                <a:effectLst/>
                <a:uLnTx/>
                <a:uFillTx/>
                <a:latin typeface="Arial" charset="0"/>
                <a:ea typeface="ＭＳ Ｐゴシック" pitchFamily="50" charset="-128"/>
                <a:cs typeface="+mn-cs"/>
              </a:rPr>
              <a:t>(</a:t>
            </a:r>
            <a:r>
              <a:rPr kumimoji="1" lang="en-US" altLang="ja-JP" sz="2000" b="1" i="0" u="none" strike="noStrike" kern="1200" cap="none" spc="0" normalizeH="0" baseline="0" noProof="0" dirty="0" err="1" smtClean="0">
                <a:ln>
                  <a:noFill/>
                </a:ln>
                <a:solidFill>
                  <a:srgbClr val="000000"/>
                </a:solidFill>
                <a:effectLst/>
                <a:uLnTx/>
                <a:uFillTx/>
                <a:latin typeface="Arial" charset="0"/>
                <a:ea typeface="ＭＳ Ｐゴシック" pitchFamily="50" charset="-128"/>
                <a:cs typeface="+mn-cs"/>
              </a:rPr>
              <a:t>fct</a:t>
            </a:r>
            <a:r>
              <a:rPr kumimoji="1" lang="en-US" altLang="ja-JP" sz="2000" b="1" i="0" u="none" strike="noStrike" kern="1200" cap="none" spc="0" normalizeH="0" baseline="0" noProof="0" dirty="0" smtClean="0">
                <a:ln>
                  <a:noFill/>
                </a:ln>
                <a:solidFill>
                  <a:srgbClr val="000000"/>
                </a:solidFill>
                <a:effectLst/>
                <a:uLnTx/>
                <a:uFillTx/>
                <a:latin typeface="Arial" charset="0"/>
                <a:ea typeface="ＭＳ Ｐゴシック" pitchFamily="50" charset="-128"/>
                <a:cs typeface="+mn-cs"/>
              </a:rPr>
              <a:t>, </a:t>
            </a:r>
            <a:r>
              <a:rPr kumimoji="1" lang="en-US" altLang="ja-JP" sz="2000" b="1" i="1" u="none" strike="noStrike" kern="1200" cap="none" spc="0" normalizeH="0" baseline="0" noProof="0" dirty="0" smtClean="0">
                <a:ln>
                  <a:noFill/>
                </a:ln>
                <a:solidFill>
                  <a:srgbClr val="000000"/>
                </a:solidFill>
                <a:effectLst/>
                <a:uLnTx/>
                <a:uFillTx/>
                <a:latin typeface="Arial" charset="0"/>
                <a:ea typeface="ＭＳ Ｐゴシック" pitchFamily="50" charset="-128"/>
                <a:cs typeface="+mn-cs"/>
              </a:rPr>
              <a:t>a</a:t>
            </a:r>
            <a:r>
              <a:rPr kumimoji="1" lang="en-US" altLang="ja-JP" sz="2000" b="1" i="0" u="none" strike="noStrike" kern="1200" cap="none" spc="0" normalizeH="0" baseline="0" noProof="0" dirty="0" smtClean="0">
                <a:ln>
                  <a:noFill/>
                </a:ln>
                <a:solidFill>
                  <a:srgbClr val="000000"/>
                </a:solidFill>
                <a:effectLst/>
                <a:uLnTx/>
                <a:uFillTx/>
                <a:latin typeface="Arial" charset="0"/>
                <a:ea typeface="ＭＳ Ｐゴシック" pitchFamily="50" charset="-128"/>
                <a:cs typeface="+mn-cs"/>
              </a:rPr>
              <a:t>&gt;</a:t>
            </a:r>
            <a:r>
              <a:rPr kumimoji="1" lang="en-US" altLang="ja-JP" sz="2000" b="1" i="1" u="none" strike="noStrike" kern="1200" cap="none" spc="0" normalizeH="0" baseline="0" noProof="0" dirty="0" smtClean="0">
                <a:ln>
                  <a:noFill/>
                </a:ln>
                <a:solidFill>
                  <a:srgbClr val="000000"/>
                </a:solidFill>
                <a:effectLst/>
                <a:uLnTx/>
                <a:uFillTx/>
                <a:latin typeface="Arial" charset="0"/>
                <a:ea typeface="ＭＳ Ｐゴシック" pitchFamily="50" charset="-128"/>
                <a:cs typeface="+mn-cs"/>
              </a:rPr>
              <a:t>c</a:t>
            </a:r>
            <a:r>
              <a:rPr kumimoji="1" lang="en-US" altLang="ja-JP" sz="2000" b="1" i="0" u="none" strike="noStrike" kern="1200" cap="none" spc="0" normalizeH="0" baseline="0" noProof="0" dirty="0" smtClean="0">
                <a:ln>
                  <a:noFill/>
                </a:ln>
                <a:solidFill>
                  <a:srgbClr val="000000"/>
                </a:solidFill>
                <a:effectLst/>
                <a:uLnTx/>
                <a:uFillTx/>
                <a:latin typeface="Arial" charset="0"/>
                <a:ea typeface="ＭＳ Ｐゴシック" pitchFamily="50" charset="-128"/>
                <a:cs typeface="+mn-cs"/>
              </a:rPr>
              <a:t>)</a:t>
            </a:r>
            <a:endParaRPr kumimoji="1" lang="ja-JP" altLang="en-US" sz="2000" b="1" i="0" u="none" strike="noStrike" kern="1200" cap="none" spc="0" normalizeH="0" baseline="0" noProof="0" dirty="0">
              <a:ln>
                <a:noFill/>
              </a:ln>
              <a:solidFill>
                <a:srgbClr val="000000"/>
              </a:solidFill>
              <a:effectLst/>
              <a:uLnTx/>
              <a:uFillTx/>
              <a:latin typeface="Arial" charset="0"/>
              <a:ea typeface="ＭＳ Ｐゴシック" pitchFamily="50" charset="-128"/>
              <a:cs typeface="+mn-cs"/>
            </a:endParaRPr>
          </a:p>
        </p:txBody>
      </p:sp>
      <p:sp>
        <p:nvSpPr>
          <p:cNvPr id="132" name="テキスト ボックス 131"/>
          <p:cNvSpPr txBox="1"/>
          <p:nvPr/>
        </p:nvSpPr>
        <p:spPr>
          <a:xfrm>
            <a:off x="2980468" y="1594862"/>
            <a:ext cx="484428" cy="400110"/>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en-US" altLang="ja-JP" sz="2000" b="1" i="0" u="none" strike="noStrike" kern="1200" cap="none" spc="0" normalizeH="0" baseline="0" noProof="0" dirty="0" smtClean="0">
                <a:ln>
                  <a:noFill/>
                </a:ln>
                <a:solidFill>
                  <a:srgbClr val="000000"/>
                </a:solidFill>
                <a:effectLst/>
                <a:uLnTx/>
                <a:uFillTx/>
                <a:latin typeface="Arial" charset="0"/>
                <a:ea typeface="ＭＳ Ｐゴシック" pitchFamily="50" charset="-128"/>
                <a:cs typeface="+mn-cs"/>
              </a:rPr>
              <a:t>Fe</a:t>
            </a:r>
            <a:endParaRPr kumimoji="1" lang="ja-JP" altLang="en-US" sz="2000" b="1" i="0" u="none" strike="noStrike" kern="1200" cap="none" spc="0" normalizeH="0" baseline="0" noProof="0" dirty="0">
              <a:ln>
                <a:noFill/>
              </a:ln>
              <a:solidFill>
                <a:srgbClr val="000000"/>
              </a:solidFill>
              <a:effectLst/>
              <a:uLnTx/>
              <a:uFillTx/>
              <a:latin typeface="Arial" charset="0"/>
              <a:ea typeface="ＭＳ Ｐゴシック" pitchFamily="50" charset="-128"/>
              <a:cs typeface="+mn-cs"/>
            </a:endParaRPr>
          </a:p>
        </p:txBody>
      </p:sp>
      <p:sp>
        <p:nvSpPr>
          <p:cNvPr id="133" name="テキスト ボックス 132"/>
          <p:cNvSpPr txBox="1"/>
          <p:nvPr/>
        </p:nvSpPr>
        <p:spPr>
          <a:xfrm>
            <a:off x="2874251" y="2391459"/>
            <a:ext cx="441146" cy="400110"/>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en-US" altLang="ja-JP" sz="2000" b="1" i="0" u="none" strike="noStrike" kern="1200" cap="none" spc="0" normalizeH="0" baseline="0" noProof="0" dirty="0" smtClean="0">
                <a:ln>
                  <a:noFill/>
                </a:ln>
                <a:solidFill>
                  <a:srgbClr val="000000"/>
                </a:solidFill>
                <a:effectLst/>
                <a:uLnTx/>
                <a:uFillTx/>
                <a:latin typeface="Arial" charset="0"/>
                <a:ea typeface="ＭＳ Ｐゴシック" pitchFamily="50" charset="-128"/>
                <a:cs typeface="+mn-cs"/>
              </a:rPr>
              <a:t>Pt</a:t>
            </a:r>
            <a:endParaRPr kumimoji="1" lang="ja-JP" altLang="en-US" sz="2000" b="1" i="0" u="none" strike="noStrike" kern="1200" cap="none" spc="0" normalizeH="0" baseline="0" noProof="0" dirty="0">
              <a:ln>
                <a:noFill/>
              </a:ln>
              <a:solidFill>
                <a:srgbClr val="000000"/>
              </a:solidFill>
              <a:effectLst/>
              <a:uLnTx/>
              <a:uFillTx/>
              <a:latin typeface="Arial" charset="0"/>
              <a:ea typeface="ＭＳ Ｐゴシック" pitchFamily="50" charset="-128"/>
              <a:cs typeface="+mn-cs"/>
            </a:endParaRPr>
          </a:p>
        </p:txBody>
      </p:sp>
      <p:sp>
        <p:nvSpPr>
          <p:cNvPr id="44" name="正方形/長方形 43"/>
          <p:cNvSpPr/>
          <p:nvPr/>
        </p:nvSpPr>
        <p:spPr>
          <a:xfrm>
            <a:off x="6141282" y="6486055"/>
            <a:ext cx="3114811"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altLang="ja-JP" sz="1400" b="1"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50" charset="-128"/>
                <a:cs typeface="Arial" panose="020B0604020202020204" pitchFamily="34" charset="0"/>
              </a:rPr>
              <a:t>K</a:t>
            </a:r>
            <a:r>
              <a:rPr kumimoji="0" lang="fr-FR" altLang="ja-JP" sz="1400" b="1" i="0" u="none" strike="noStrike" kern="1200" cap="none" spc="0" normalizeH="0" baseline="0" noProof="0" dirty="0" smtClean="0">
                <a:ln>
                  <a:noFill/>
                </a:ln>
                <a:solidFill>
                  <a:prstClr val="black"/>
                </a:solidFill>
                <a:effectLst/>
                <a:uLnTx/>
                <a:uFillTx/>
                <a:latin typeface="Arial" panose="020B0604020202020204" pitchFamily="34" charset="0"/>
                <a:ea typeface="ＭＳ Ｐゴシック" pitchFamily="50" charset="-128"/>
                <a:cs typeface="Arial" panose="020B0604020202020204" pitchFamily="34" charset="0"/>
              </a:rPr>
              <a:t>. Ikeda, AF </a:t>
            </a:r>
            <a:r>
              <a:rPr kumimoji="0" lang="fr-FR" altLang="ja-JP" sz="1400" b="1" i="1" u="none" strike="noStrike" kern="1200" cap="none" spc="0" normalizeH="0" baseline="0" noProof="0" dirty="0" smtClean="0">
                <a:ln>
                  <a:noFill/>
                </a:ln>
                <a:solidFill>
                  <a:prstClr val="black"/>
                </a:solidFill>
                <a:effectLst/>
                <a:uLnTx/>
                <a:uFillTx/>
                <a:latin typeface="Arial" panose="020B0604020202020204" pitchFamily="34" charset="0"/>
                <a:ea typeface="ＭＳ Ｐゴシック" pitchFamily="50" charset="-128"/>
                <a:cs typeface="Arial" panose="020B0604020202020204" pitchFamily="34" charset="0"/>
              </a:rPr>
              <a:t>et al.</a:t>
            </a:r>
            <a:r>
              <a:rPr kumimoji="0" lang="fr-FR" altLang="ja-JP" sz="1400" b="1" i="0" u="none" strike="noStrike" kern="1200" cap="none" spc="0" normalizeH="0" baseline="0" noProof="0" dirty="0" smtClean="0">
                <a:ln>
                  <a:noFill/>
                </a:ln>
                <a:solidFill>
                  <a:prstClr val="black"/>
                </a:solidFill>
                <a:effectLst/>
                <a:uLnTx/>
                <a:uFillTx/>
                <a:latin typeface="Arial" panose="020B0604020202020204" pitchFamily="34" charset="0"/>
                <a:ea typeface="ＭＳ Ｐゴシック" pitchFamily="50" charset="-128"/>
                <a:cs typeface="Arial" panose="020B0604020202020204" pitchFamily="34" charset="0"/>
              </a:rPr>
              <a:t>, APL (2017)</a:t>
            </a:r>
            <a:endParaRPr kumimoji="0" lang="ja-JP" altLang="en-US" sz="1400" b="1"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50" charset="-128"/>
              <a:cs typeface="Arial" panose="020B0604020202020204" pitchFamily="34" charset="0"/>
            </a:endParaRPr>
          </a:p>
        </p:txBody>
      </p:sp>
      <p:grpSp>
        <p:nvGrpSpPr>
          <p:cNvPr id="47" name="グループ化 46"/>
          <p:cNvGrpSpPr/>
          <p:nvPr/>
        </p:nvGrpSpPr>
        <p:grpSpPr>
          <a:xfrm>
            <a:off x="6019947" y="3543803"/>
            <a:ext cx="1166189" cy="1123403"/>
            <a:chOff x="317063" y="3497129"/>
            <a:chExt cx="1166189" cy="1123403"/>
          </a:xfrm>
        </p:grpSpPr>
        <p:grpSp>
          <p:nvGrpSpPr>
            <p:cNvPr id="48" name="グループ化 60"/>
            <p:cNvGrpSpPr>
              <a:grpSpLocks/>
            </p:cNvGrpSpPr>
            <p:nvPr/>
          </p:nvGrpSpPr>
          <p:grpSpPr bwMode="auto">
            <a:xfrm>
              <a:off x="317063" y="3497129"/>
              <a:ext cx="542136" cy="690138"/>
              <a:chOff x="7100578" y="3087137"/>
              <a:chExt cx="608109" cy="774834"/>
            </a:xfrm>
          </p:grpSpPr>
          <p:sp>
            <p:nvSpPr>
              <p:cNvPr id="52" name="テキスト ボックス 40"/>
              <p:cNvSpPr txBox="1">
                <a:spLocks noChangeArrowheads="1"/>
              </p:cNvSpPr>
              <p:nvPr/>
            </p:nvSpPr>
            <p:spPr bwMode="auto">
              <a:xfrm>
                <a:off x="7100578" y="3087137"/>
                <a:ext cx="608109" cy="518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Char char="•"/>
                  <a:defRPr kumimoji="1" sz="3200">
                    <a:solidFill>
                      <a:schemeClr val="tx1"/>
                    </a:solidFill>
                    <a:latin typeface="Arial" pitchFamily="34" charset="0"/>
                    <a:ea typeface="ＭＳ Ｐゴシック" pitchFamily="50" charset="-128"/>
                  </a:defRPr>
                </a:lvl1pPr>
                <a:lvl2pPr marL="742950" indent="-285750" eaLnBrk="0" hangingPunct="0">
                  <a:buChar char="–"/>
                  <a:defRPr kumimoji="1" sz="2800">
                    <a:solidFill>
                      <a:schemeClr val="tx1"/>
                    </a:solidFill>
                    <a:latin typeface="Arial" pitchFamily="34" charset="0"/>
                    <a:ea typeface="ＭＳ Ｐゴシック" pitchFamily="50" charset="-128"/>
                  </a:defRPr>
                </a:lvl2pPr>
                <a:lvl3pPr marL="1143000" indent="-228600" eaLnBrk="0" hangingPunct="0">
                  <a:buChar char="•"/>
                  <a:defRPr kumimoji="1" sz="2400">
                    <a:solidFill>
                      <a:schemeClr val="tx1"/>
                    </a:solidFill>
                    <a:latin typeface="Arial" pitchFamily="34" charset="0"/>
                    <a:ea typeface="ＭＳ Ｐゴシック" pitchFamily="50" charset="-128"/>
                  </a:defRPr>
                </a:lvl3pPr>
                <a:lvl4pPr marL="1600200" indent="-228600" eaLnBrk="0" hangingPunct="0">
                  <a:buChar char="–"/>
                  <a:defRPr kumimoji="1" sz="2000">
                    <a:solidFill>
                      <a:schemeClr val="tx1"/>
                    </a:solidFill>
                    <a:latin typeface="Arial" pitchFamily="34" charset="0"/>
                    <a:ea typeface="ＭＳ Ｐゴシック" pitchFamily="50" charset="-128"/>
                  </a:defRPr>
                </a:lvl4pPr>
                <a:lvl5pPr marL="2057400" indent="-228600" eaLnBrk="0" hangingPunct="0">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en-US" altLang="ja-JP" sz="2400" b="1" i="1" u="none" strike="noStrike" kern="1200" cap="none" spc="0" normalizeH="0" baseline="0" noProof="0" dirty="0" smtClean="0">
                    <a:ln>
                      <a:noFill/>
                    </a:ln>
                    <a:solidFill>
                      <a:srgbClr val="333399"/>
                    </a:solidFill>
                    <a:effectLst/>
                    <a:uLnTx/>
                    <a:uFillTx/>
                    <a:latin typeface="Arial" pitchFamily="34" charset="0"/>
                    <a:ea typeface="ＭＳ Ｐゴシック" pitchFamily="50" charset="-128"/>
                    <a:cs typeface="+mn-cs"/>
                  </a:rPr>
                  <a:t>H</a:t>
                </a:r>
                <a:r>
                  <a:rPr kumimoji="1" lang="en-US" altLang="ja-JP" sz="2400" b="0" i="0" u="none" strike="noStrike" kern="1200" cap="none" spc="0" normalizeH="0" baseline="-25000" noProof="0" dirty="0" smtClean="0">
                    <a:ln>
                      <a:noFill/>
                    </a:ln>
                    <a:solidFill>
                      <a:srgbClr val="0000CC"/>
                    </a:solidFill>
                    <a:effectLst/>
                    <a:uLnTx/>
                    <a:uFillTx/>
                    <a:latin typeface="Times New Roman" panose="02020603050405020304" pitchFamily="18" charset="0"/>
                    <a:ea typeface="ＭＳ Ｐゴシック" pitchFamily="50" charset="-128"/>
                    <a:cs typeface="Times New Roman" panose="02020603050405020304" pitchFamily="18" charset="0"/>
                    <a:sym typeface="Symbol" panose="05050102010706020507" pitchFamily="18" charset="2"/>
                  </a:rPr>
                  <a:t></a:t>
                </a:r>
                <a:endParaRPr kumimoji="1" lang="ja-JP" altLang="en-US" sz="2400" b="1" i="1" u="none" strike="noStrike" kern="1200" cap="none" spc="0" normalizeH="0" baseline="0" noProof="0" dirty="0" smtClean="0">
                  <a:ln>
                    <a:noFill/>
                  </a:ln>
                  <a:solidFill>
                    <a:srgbClr val="0000CC"/>
                  </a:solidFill>
                  <a:effectLst/>
                  <a:uLnTx/>
                  <a:uFillTx/>
                  <a:latin typeface="Arial" pitchFamily="34" charset="0"/>
                  <a:ea typeface="ＭＳ Ｐゴシック" pitchFamily="50" charset="-128"/>
                  <a:cs typeface="+mn-cs"/>
                </a:endParaRPr>
              </a:p>
            </p:txBody>
          </p:sp>
          <p:cxnSp>
            <p:nvCxnSpPr>
              <p:cNvPr id="53" name="直線矢印コネクタ 52"/>
              <p:cNvCxnSpPr/>
              <p:nvPr/>
            </p:nvCxnSpPr>
            <p:spPr bwMode="auto">
              <a:xfrm rot="16200000">
                <a:off x="7271405" y="3500676"/>
                <a:ext cx="721002" cy="1587"/>
              </a:xfrm>
              <a:prstGeom prst="straightConnector1">
                <a:avLst/>
              </a:prstGeom>
              <a:noFill/>
              <a:ln w="38100" cap="flat" cmpd="sng" algn="ctr">
                <a:solidFill>
                  <a:schemeClr val="accent6"/>
                </a:solidFill>
                <a:prstDash val="solid"/>
                <a:round/>
                <a:headEnd type="none" w="med" len="med"/>
                <a:tailEnd type="triangle"/>
              </a:ln>
              <a:effectLst/>
            </p:spPr>
          </p:cxnSp>
        </p:grpSp>
        <p:sp>
          <p:nvSpPr>
            <p:cNvPr id="49" name="正方形/長方形 48"/>
            <p:cNvSpPr/>
            <p:nvPr/>
          </p:nvSpPr>
          <p:spPr bwMode="auto">
            <a:xfrm>
              <a:off x="437778" y="3766365"/>
              <a:ext cx="673357" cy="517093"/>
            </a:xfrm>
            <a:prstGeom prst="rect">
              <a:avLst/>
            </a:prstGeom>
            <a:solidFill>
              <a:srgbClr val="C00000">
                <a:alpha val="78039"/>
              </a:srgbClr>
            </a:solidFill>
            <a:ln w="34925" cap="flat" cmpd="sng" algn="ctr">
              <a:solidFill>
                <a:srgbClr val="FFFFFF"/>
              </a:solidFill>
              <a:prstDash val="solid"/>
              <a:round/>
              <a:headEnd type="none" w="med" len="med"/>
              <a:tailEnd type="none" w="med" len="med"/>
            </a:ln>
            <a:effectLst>
              <a:outerShdw blurRad="317500" dir="2700000" algn="ctr">
                <a:srgbClr val="000000">
                  <a:alpha val="43000"/>
                </a:srgbClr>
              </a:outerShdw>
            </a:effectLst>
            <a:scene3d>
              <a:camera prst="isometricOffAxis1Top"/>
              <a:lightRig rig="threePt" dir="t">
                <a:rot lat="0" lon="0" rev="0"/>
              </a:lightRig>
            </a:scene3d>
            <a:sp3d extrusionH="38100" prstMaterial="clear">
              <a:bevelT w="260350" h="50800" prst="softRound"/>
              <a:bevelB prst="softRound"/>
            </a:sp3d>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en-US" sz="2800" b="0" i="0" u="none" strike="noStrike" kern="1200" cap="none" spc="0" normalizeH="0" baseline="0" noProof="0" smtClean="0">
                <a:ln>
                  <a:noFill/>
                </a:ln>
                <a:solidFill>
                  <a:srgbClr val="000000"/>
                </a:solidFill>
                <a:effectLst/>
                <a:uLnTx/>
                <a:uFillTx/>
                <a:latin typeface="Arial" pitchFamily="34" charset="0"/>
                <a:ea typeface="ＭＳ Ｐゴシック" pitchFamily="50" charset="-128"/>
                <a:cs typeface="+mn-cs"/>
              </a:endParaRPr>
            </a:p>
          </p:txBody>
        </p:sp>
        <p:sp>
          <p:nvSpPr>
            <p:cNvPr id="50" name="テキスト ボックス 40"/>
            <p:cNvSpPr txBox="1">
              <a:spLocks noChangeArrowheads="1"/>
            </p:cNvSpPr>
            <p:nvPr/>
          </p:nvSpPr>
          <p:spPr bwMode="auto">
            <a:xfrm>
              <a:off x="960352" y="4158867"/>
              <a:ext cx="522900" cy="46166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buChar char="•"/>
                <a:defRPr kumimoji="1" sz="3200">
                  <a:solidFill>
                    <a:schemeClr val="tx1"/>
                  </a:solidFill>
                  <a:latin typeface="Arial" pitchFamily="34" charset="0"/>
                  <a:ea typeface="ＭＳ Ｐゴシック" pitchFamily="50" charset="-128"/>
                </a:defRPr>
              </a:lvl1pPr>
              <a:lvl2pPr marL="742950" indent="-285750" eaLnBrk="0" hangingPunct="0">
                <a:buChar char="–"/>
                <a:defRPr kumimoji="1" sz="2800">
                  <a:solidFill>
                    <a:schemeClr val="tx1"/>
                  </a:solidFill>
                  <a:latin typeface="Arial" pitchFamily="34" charset="0"/>
                  <a:ea typeface="ＭＳ Ｐゴシック" pitchFamily="50" charset="-128"/>
                </a:defRPr>
              </a:lvl2pPr>
              <a:lvl3pPr marL="1143000" indent="-228600" eaLnBrk="0" hangingPunct="0">
                <a:buChar char="•"/>
                <a:defRPr kumimoji="1" sz="2400">
                  <a:solidFill>
                    <a:schemeClr val="tx1"/>
                  </a:solidFill>
                  <a:latin typeface="Arial" pitchFamily="34" charset="0"/>
                  <a:ea typeface="ＭＳ Ｐゴシック" pitchFamily="50" charset="-128"/>
                </a:defRPr>
              </a:lvl3pPr>
              <a:lvl4pPr marL="1600200" indent="-228600" eaLnBrk="0" hangingPunct="0">
                <a:buChar char="–"/>
                <a:defRPr kumimoji="1" sz="2000">
                  <a:solidFill>
                    <a:schemeClr val="tx1"/>
                  </a:solidFill>
                  <a:latin typeface="Arial" pitchFamily="34" charset="0"/>
                  <a:ea typeface="ＭＳ Ｐゴシック" pitchFamily="50" charset="-128"/>
                </a:defRPr>
              </a:lvl4pPr>
              <a:lvl5pPr marL="2057400" indent="-228600" eaLnBrk="0" hangingPunct="0">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en-US" altLang="ja-JP" sz="2400" b="1" i="1" u="none" strike="noStrike" kern="1200" cap="none" spc="0" normalizeH="0" baseline="0" noProof="0" dirty="0">
                  <a:ln>
                    <a:noFill/>
                  </a:ln>
                  <a:solidFill>
                    <a:srgbClr val="FF0000"/>
                  </a:solidFill>
                  <a:effectLst/>
                  <a:uLnTx/>
                  <a:uFillTx/>
                  <a:latin typeface="Arial" pitchFamily="34" charset="0"/>
                  <a:ea typeface="ＭＳ Ｐゴシック" pitchFamily="50" charset="-128"/>
                  <a:cs typeface="+mn-cs"/>
                </a:rPr>
                <a:t>H</a:t>
              </a:r>
              <a:r>
                <a:rPr kumimoji="1" lang="en-US" altLang="ja-JP" sz="2400" b="1" i="1" u="none" strike="noStrike" kern="1200" cap="none" spc="0" normalizeH="0" baseline="-25000" noProof="0" dirty="0">
                  <a:ln>
                    <a:noFill/>
                  </a:ln>
                  <a:solidFill>
                    <a:srgbClr val="FF0000"/>
                  </a:solidFill>
                  <a:effectLst/>
                  <a:uLnTx/>
                  <a:uFillTx/>
                  <a:latin typeface="Arial" pitchFamily="34" charset="0"/>
                  <a:ea typeface="ＭＳ Ｐゴシック" pitchFamily="50" charset="-128"/>
                  <a:cs typeface="+mn-cs"/>
                </a:rPr>
                <a:t>||</a:t>
              </a:r>
              <a:endParaRPr kumimoji="1" lang="ja-JP" altLang="en-US" sz="2400" b="1" i="1" u="none" strike="noStrike" kern="1200" cap="none" spc="0" normalizeH="0" baseline="-25000" noProof="0" dirty="0" smtClean="0">
                <a:ln>
                  <a:noFill/>
                </a:ln>
                <a:solidFill>
                  <a:srgbClr val="FF0000"/>
                </a:solidFill>
                <a:effectLst/>
                <a:uLnTx/>
                <a:uFillTx/>
                <a:latin typeface="Arial" pitchFamily="34" charset="0"/>
                <a:ea typeface="ＭＳ Ｐゴシック" pitchFamily="50" charset="-128"/>
                <a:cs typeface="+mn-cs"/>
              </a:endParaRPr>
            </a:p>
          </p:txBody>
        </p:sp>
        <p:cxnSp>
          <p:nvCxnSpPr>
            <p:cNvPr id="51" name="直線矢印コネクタ 50"/>
            <p:cNvCxnSpPr/>
            <p:nvPr/>
          </p:nvCxnSpPr>
          <p:spPr bwMode="auto">
            <a:xfrm>
              <a:off x="652956" y="3978114"/>
              <a:ext cx="401630" cy="290436"/>
            </a:xfrm>
            <a:prstGeom prst="straightConnector1">
              <a:avLst/>
            </a:prstGeom>
            <a:noFill/>
            <a:ln w="38100" cap="flat" cmpd="sng" algn="ctr">
              <a:solidFill>
                <a:srgbClr val="FF0000"/>
              </a:solidFill>
              <a:prstDash val="solid"/>
              <a:round/>
              <a:headEnd type="none" w="med" len="med"/>
              <a:tailEnd type="triangle"/>
            </a:ln>
            <a:effectLst/>
          </p:spPr>
        </p:cxnSp>
      </p:grpSp>
      <p:pic>
        <p:nvPicPr>
          <p:cNvPr id="55" name="図 54"/>
          <p:cNvPicPr>
            <a:picLocks noChangeAspect="1"/>
          </p:cNvPicPr>
          <p:nvPr/>
        </p:nvPicPr>
        <p:blipFill>
          <a:blip r:embed="rId6"/>
          <a:stretch>
            <a:fillRect/>
          </a:stretch>
        </p:blipFill>
        <p:spPr>
          <a:xfrm>
            <a:off x="1237065" y="3935873"/>
            <a:ext cx="1952625" cy="2286000"/>
          </a:xfrm>
          <a:prstGeom prst="rect">
            <a:avLst/>
          </a:prstGeom>
        </p:spPr>
      </p:pic>
      <p:grpSp>
        <p:nvGrpSpPr>
          <p:cNvPr id="42" name="グループ化 41"/>
          <p:cNvGrpSpPr/>
          <p:nvPr/>
        </p:nvGrpSpPr>
        <p:grpSpPr>
          <a:xfrm>
            <a:off x="6856809" y="4791905"/>
            <a:ext cx="2323703" cy="1694150"/>
            <a:chOff x="6821696" y="4791905"/>
            <a:chExt cx="2323703" cy="1694150"/>
          </a:xfrm>
        </p:grpSpPr>
        <p:pic>
          <p:nvPicPr>
            <p:cNvPr id="43" name="図 42"/>
            <p:cNvPicPr>
              <a:picLocks noChangeAspect="1"/>
            </p:cNvPicPr>
            <p:nvPr/>
          </p:nvPicPr>
          <p:blipFill>
            <a:blip r:embed="rId7"/>
            <a:stretch>
              <a:fillRect/>
            </a:stretch>
          </p:blipFill>
          <p:spPr>
            <a:xfrm>
              <a:off x="7152050" y="5244639"/>
              <a:ext cx="1509885" cy="920665"/>
            </a:xfrm>
            <a:prstGeom prst="rect">
              <a:avLst/>
            </a:prstGeom>
          </p:spPr>
        </p:pic>
        <p:cxnSp>
          <p:nvCxnSpPr>
            <p:cNvPr id="45" name="直線矢印コネクタ 44"/>
            <p:cNvCxnSpPr/>
            <p:nvPr/>
          </p:nvCxnSpPr>
          <p:spPr>
            <a:xfrm>
              <a:off x="7906279" y="4806805"/>
              <a:ext cx="0" cy="527018"/>
            </a:xfrm>
            <a:prstGeom prst="straightConnector1">
              <a:avLst/>
            </a:prstGeom>
            <a:ln w="38100" cmpd="sng">
              <a:solidFill>
                <a:srgbClr val="0000FF"/>
              </a:solidFill>
              <a:headEnd type="triangle"/>
              <a:tailEnd type="none"/>
            </a:ln>
          </p:spPr>
          <p:style>
            <a:lnRef idx="2">
              <a:schemeClr val="accent1"/>
            </a:lnRef>
            <a:fillRef idx="0">
              <a:schemeClr val="accent1"/>
            </a:fillRef>
            <a:effectRef idx="1">
              <a:schemeClr val="accent1"/>
            </a:effectRef>
            <a:fontRef idx="minor">
              <a:schemeClr val="tx1"/>
            </a:fontRef>
          </p:style>
        </p:cxnSp>
        <p:cxnSp>
          <p:nvCxnSpPr>
            <p:cNvPr id="46" name="直線矢印コネクタ 45"/>
            <p:cNvCxnSpPr/>
            <p:nvPr/>
          </p:nvCxnSpPr>
          <p:spPr>
            <a:xfrm flipH="1" flipV="1">
              <a:off x="8492277" y="5758500"/>
              <a:ext cx="509106" cy="81665"/>
            </a:xfrm>
            <a:prstGeom prst="straightConnector1">
              <a:avLst/>
            </a:prstGeom>
            <a:ln w="38100" cmpd="sng">
              <a:solidFill>
                <a:srgbClr val="0000FF"/>
              </a:solidFill>
              <a:headEnd type="triangle"/>
              <a:tailEnd type="none"/>
            </a:ln>
          </p:spPr>
          <p:style>
            <a:lnRef idx="2">
              <a:schemeClr val="accent1"/>
            </a:lnRef>
            <a:fillRef idx="0">
              <a:schemeClr val="accent1"/>
            </a:fillRef>
            <a:effectRef idx="1">
              <a:schemeClr val="accent1"/>
            </a:effectRef>
            <a:fontRef idx="minor">
              <a:schemeClr val="tx1"/>
            </a:fontRef>
          </p:style>
        </p:cxnSp>
        <p:sp>
          <p:nvSpPr>
            <p:cNvPr id="54" name="テキスト ボックス 53"/>
            <p:cNvSpPr txBox="1"/>
            <p:nvPr/>
          </p:nvSpPr>
          <p:spPr>
            <a:xfrm>
              <a:off x="7898218" y="4858186"/>
              <a:ext cx="1247181" cy="338554"/>
            </a:xfrm>
            <a:prstGeom prst="rect">
              <a:avLst/>
            </a:prstGeom>
            <a:noFill/>
          </p:spPr>
          <p:txBody>
            <a:bodyPr wrap="square" rtlCol="0">
              <a:spAutoFit/>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en-US" altLang="ja-JP" sz="1600" b="1" i="0" u="none" strike="noStrike" kern="1200" cap="none" spc="0" normalizeH="0" baseline="0" noProof="0" dirty="0" smtClean="0">
                  <a:ln>
                    <a:noFill/>
                  </a:ln>
                  <a:solidFill>
                    <a:srgbClr val="000000"/>
                  </a:solidFill>
                  <a:effectLst/>
                  <a:uLnTx/>
                  <a:uFillTx/>
                  <a:latin typeface="Arial" panose="020B0604020202020204" pitchFamily="34" charset="0"/>
                  <a:ea typeface="ＭＳ Ｐゴシック" pitchFamily="50" charset="-128"/>
                  <a:cs typeface="Arial" panose="020B0604020202020204" pitchFamily="34" charset="0"/>
                </a:rPr>
                <a:t>Easy axis</a:t>
              </a:r>
              <a:endParaRPr kumimoji="1" lang="ja-JP" altLang="en-US" sz="16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itchFamily="50" charset="-128"/>
                <a:cs typeface="Arial" panose="020B0604020202020204" pitchFamily="34" charset="0"/>
              </a:endParaRPr>
            </a:p>
          </p:txBody>
        </p:sp>
        <p:sp>
          <p:nvSpPr>
            <p:cNvPr id="56" name="テキスト ボックス 55"/>
            <p:cNvSpPr txBox="1"/>
            <p:nvPr/>
          </p:nvSpPr>
          <p:spPr>
            <a:xfrm>
              <a:off x="8423123" y="5901280"/>
              <a:ext cx="685381" cy="584775"/>
            </a:xfrm>
            <a:prstGeom prst="rect">
              <a:avLst/>
            </a:prstGeom>
            <a:noFill/>
          </p:spPr>
          <p:txBody>
            <a:bodyPr wrap="square" rtlCol="0">
              <a:spAutoFit/>
            </a:bodyPr>
            <a:lstStyle/>
            <a:p>
              <a:pPr marL="0" marR="0" lvl="0" indent="0" algn="l" defTabSz="914400" rtl="0" eaLnBrk="1" fontAlgn="base" latinLnBrk="0" hangingPunct="1">
                <a:lnSpc>
                  <a:spcPct val="100000"/>
                </a:lnSpc>
                <a:spcBef>
                  <a:spcPts val="0"/>
                </a:spcBef>
                <a:spcAft>
                  <a:spcPct val="0"/>
                </a:spcAft>
                <a:buClrTx/>
                <a:buSzTx/>
                <a:buFontTx/>
                <a:buNone/>
                <a:tabLst/>
                <a:defRPr/>
              </a:pPr>
              <a:r>
                <a:rPr kumimoji="1" lang="en-US" altLang="ja-JP" sz="1600" b="1" i="0" u="none" strike="noStrike" kern="1200" cap="none" spc="0" normalizeH="0" baseline="0" noProof="0" dirty="0" smtClean="0">
                  <a:ln>
                    <a:noFill/>
                  </a:ln>
                  <a:solidFill>
                    <a:srgbClr val="000000"/>
                  </a:solidFill>
                  <a:effectLst/>
                  <a:uLnTx/>
                  <a:uFillTx/>
                  <a:latin typeface="Arial" panose="020B0604020202020204" pitchFamily="34" charset="0"/>
                  <a:ea typeface="ＭＳ Ｐゴシック" pitchFamily="50" charset="-128"/>
                  <a:cs typeface="Arial" panose="020B0604020202020204" pitchFamily="34" charset="0"/>
                </a:rPr>
                <a:t>Hard</a:t>
              </a:r>
            </a:p>
            <a:p>
              <a:pPr marL="0" marR="0" lvl="0" indent="0" algn="l" defTabSz="914400" rtl="0" eaLnBrk="1" fontAlgn="base" latinLnBrk="0" hangingPunct="1">
                <a:lnSpc>
                  <a:spcPct val="100000"/>
                </a:lnSpc>
                <a:spcBef>
                  <a:spcPts val="0"/>
                </a:spcBef>
                <a:spcAft>
                  <a:spcPct val="0"/>
                </a:spcAft>
                <a:buClrTx/>
                <a:buSzTx/>
                <a:buFontTx/>
                <a:buNone/>
                <a:tabLst/>
                <a:defRPr/>
              </a:pPr>
              <a:r>
                <a:rPr kumimoji="1" lang="en-US" altLang="ja-JP" sz="1600" b="1" i="0" u="none" strike="noStrike" kern="1200" cap="none" spc="0" normalizeH="0" baseline="0" noProof="0" dirty="0" smtClean="0">
                  <a:ln>
                    <a:noFill/>
                  </a:ln>
                  <a:solidFill>
                    <a:srgbClr val="000000"/>
                  </a:solidFill>
                  <a:effectLst/>
                  <a:uLnTx/>
                  <a:uFillTx/>
                  <a:latin typeface="Arial" panose="020B0604020202020204" pitchFamily="34" charset="0"/>
                  <a:ea typeface="ＭＳ Ｐゴシック" pitchFamily="50" charset="-128"/>
                  <a:cs typeface="Arial" panose="020B0604020202020204" pitchFamily="34" charset="0"/>
                </a:rPr>
                <a:t> axis</a:t>
              </a:r>
              <a:endParaRPr kumimoji="1" lang="ja-JP" altLang="en-US" sz="16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itchFamily="50" charset="-128"/>
                <a:cs typeface="Arial" panose="020B0604020202020204" pitchFamily="34" charset="0"/>
              </a:endParaRPr>
            </a:p>
          </p:txBody>
        </p:sp>
        <p:sp>
          <p:nvSpPr>
            <p:cNvPr id="57" name="テキスト ボックス 56"/>
            <p:cNvSpPr txBox="1"/>
            <p:nvPr/>
          </p:nvSpPr>
          <p:spPr>
            <a:xfrm>
              <a:off x="6821696" y="4791905"/>
              <a:ext cx="825867" cy="707886"/>
            </a:xfrm>
            <a:prstGeom prst="rect">
              <a:avLst/>
            </a:prstGeom>
            <a:noFill/>
          </p:spPr>
          <p:txBody>
            <a:bodyPr wrap="none" rtlCol="0">
              <a:spAutoFit/>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2000" b="1" i="0" u="none" strike="noStrike" kern="1200" cap="none" spc="0" normalizeH="0" baseline="0" noProof="0" dirty="0" smtClean="0">
                  <a:ln>
                    <a:noFill/>
                  </a:ln>
                  <a:solidFill>
                    <a:srgbClr val="000000"/>
                  </a:solidFill>
                  <a:effectLst/>
                  <a:uLnTx/>
                  <a:uFillTx/>
                  <a:latin typeface="Arial" charset="0"/>
                  <a:ea typeface="ＭＳ Ｐゴシック" pitchFamily="50" charset="-128"/>
                  <a:cs typeface="+mn-cs"/>
                </a:rPr>
                <a:t>MAE </a:t>
              </a:r>
            </a:p>
            <a:p>
              <a:pPr marL="0" marR="0" lvl="0" indent="0" algn="ctr" defTabSz="914400" rtl="0" eaLnBrk="1" fontAlgn="base" latinLnBrk="0" hangingPunct="1">
                <a:lnSpc>
                  <a:spcPct val="100000"/>
                </a:lnSpc>
                <a:spcBef>
                  <a:spcPts val="0"/>
                </a:spcBef>
                <a:spcAft>
                  <a:spcPct val="0"/>
                </a:spcAft>
                <a:buClrTx/>
                <a:buSzTx/>
                <a:buFontTx/>
                <a:buNone/>
                <a:tabLst/>
                <a:defRPr/>
              </a:pPr>
              <a:r>
                <a:rPr kumimoji="1" lang="en-US" altLang="ja-JP" sz="2000" b="1" i="1" u="none" strike="noStrike" kern="1200" cap="none" spc="0" normalizeH="0" baseline="0" noProof="0" dirty="0" err="1" smtClean="0">
                  <a:ln>
                    <a:noFill/>
                  </a:ln>
                  <a:solidFill>
                    <a:srgbClr val="000000"/>
                  </a:solidFill>
                  <a:effectLst/>
                  <a:uLnTx/>
                  <a:uFillTx/>
                  <a:latin typeface="Arial" charset="0"/>
                  <a:ea typeface="ＭＳ Ｐゴシック" pitchFamily="50" charset="-128"/>
                  <a:cs typeface="+mn-cs"/>
                </a:rPr>
                <a:t>E</a:t>
              </a:r>
              <a:r>
                <a:rPr kumimoji="1" lang="en-US" altLang="ja-JP" sz="2000" b="1" i="0" u="none" strike="noStrike" kern="1200" cap="none" spc="0" normalizeH="0" baseline="-25000" noProof="0" dirty="0" err="1" smtClean="0">
                  <a:ln>
                    <a:noFill/>
                  </a:ln>
                  <a:solidFill>
                    <a:srgbClr val="000000"/>
                  </a:solidFill>
                  <a:effectLst/>
                  <a:uLnTx/>
                  <a:uFillTx/>
                  <a:latin typeface="Arial" charset="0"/>
                  <a:ea typeface="ＭＳ Ｐゴシック" pitchFamily="50" charset="-128"/>
                  <a:cs typeface="+mn-cs"/>
                </a:rPr>
                <a:t>a</a:t>
              </a:r>
              <a:endParaRPr kumimoji="1" lang="ja-JP" altLang="en-US" sz="2400" b="1" i="0" u="none" strike="noStrike" kern="1200" cap="none" spc="0" normalizeH="0" baseline="-25000" noProof="0" dirty="0">
                <a:ln>
                  <a:noFill/>
                </a:ln>
                <a:solidFill>
                  <a:srgbClr val="000000"/>
                </a:solidFill>
                <a:effectLst/>
                <a:uLnTx/>
                <a:uFillTx/>
                <a:latin typeface="Arial" charset="0"/>
                <a:ea typeface="ＭＳ Ｐゴシック" pitchFamily="50" charset="-128"/>
                <a:cs typeface="+mn-cs"/>
              </a:endParaRPr>
            </a:p>
          </p:txBody>
        </p:sp>
      </p:grpSp>
      <p:sp>
        <p:nvSpPr>
          <p:cNvPr id="39" name="テキスト ボックス 38"/>
          <p:cNvSpPr txBox="1"/>
          <p:nvPr/>
        </p:nvSpPr>
        <p:spPr>
          <a:xfrm>
            <a:off x="3690102" y="5152235"/>
            <a:ext cx="273918" cy="286657"/>
          </a:xfrm>
          <a:prstGeom prst="rect">
            <a:avLst/>
          </a:prstGeom>
          <a:solidFill>
            <a:schemeClr val="bg1"/>
          </a:solidFill>
        </p:spPr>
        <p:txBody>
          <a:bodyPr wrap="none" rtlCol="0" anchor="ctr">
            <a:spAutoFit/>
          </a:bodyPr>
          <a:lstStyle/>
          <a:p>
            <a:pPr algn="ctr"/>
            <a:r>
              <a:rPr kumimoji="1" lang="en-US" altLang="ja-JP" sz="2400" i="1" dirty="0" smtClean="0">
                <a:latin typeface="Times" panose="02020603050405020304" pitchFamily="18" charset="0"/>
                <a:cs typeface="Times" panose="02020603050405020304" pitchFamily="18" charset="0"/>
              </a:rPr>
              <a:t>M</a:t>
            </a:r>
          </a:p>
        </p:txBody>
      </p:sp>
      <p:sp>
        <p:nvSpPr>
          <p:cNvPr id="58" name="テキスト ボックス 57"/>
          <p:cNvSpPr txBox="1"/>
          <p:nvPr/>
        </p:nvSpPr>
        <p:spPr>
          <a:xfrm>
            <a:off x="5151539" y="6026534"/>
            <a:ext cx="273918" cy="286657"/>
          </a:xfrm>
          <a:prstGeom prst="rect">
            <a:avLst/>
          </a:prstGeom>
          <a:solidFill>
            <a:schemeClr val="bg1"/>
          </a:solidFill>
        </p:spPr>
        <p:txBody>
          <a:bodyPr wrap="none" rtlCol="0" anchor="ctr">
            <a:spAutoFit/>
          </a:bodyPr>
          <a:lstStyle/>
          <a:p>
            <a:pPr algn="ctr"/>
            <a:r>
              <a:rPr kumimoji="1" lang="en-US" altLang="ja-JP" sz="2400" i="1" dirty="0" smtClean="0">
                <a:latin typeface="Times" panose="02020603050405020304" pitchFamily="18" charset="0"/>
                <a:cs typeface="Times" panose="02020603050405020304" pitchFamily="18" charset="0"/>
              </a:rPr>
              <a:t>M</a:t>
            </a:r>
          </a:p>
        </p:txBody>
      </p:sp>
    </p:spTree>
    <p:extLst>
      <p:ext uri="{BB962C8B-B14F-4D97-AF65-F5344CB8AC3E}">
        <p14:creationId xmlns:p14="http://schemas.microsoft.com/office/powerpoint/2010/main" val="185115713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 5"/>
          <p:cNvGraphicFramePr>
            <a:graphicFrameLocks noGrp="1"/>
          </p:cNvGraphicFramePr>
          <p:nvPr>
            <p:extLst>
              <p:ext uri="{D42A27DB-BD31-4B8C-83A1-F6EECF244321}">
                <p14:modId xmlns:p14="http://schemas.microsoft.com/office/powerpoint/2010/main" val="1227001507"/>
              </p:ext>
            </p:extLst>
          </p:nvPr>
        </p:nvGraphicFramePr>
        <p:xfrm>
          <a:off x="155222" y="1268760"/>
          <a:ext cx="8859058" cy="4307838"/>
        </p:xfrm>
        <a:graphic>
          <a:graphicData uri="http://schemas.openxmlformats.org/drawingml/2006/table">
            <a:tbl>
              <a:tblPr firstRow="1" bandRow="1">
                <a:tableStyleId>{08FB837D-C827-4EFA-A057-4D05807E0F7C}</a:tableStyleId>
              </a:tblPr>
              <a:tblGrid>
                <a:gridCol w="1622778">
                  <a:extLst>
                    <a:ext uri="{9D8B030D-6E8A-4147-A177-3AD203B41FA5}">
                      <a16:colId xmlns:a16="http://schemas.microsoft.com/office/drawing/2014/main" val="20000"/>
                    </a:ext>
                  </a:extLst>
                </a:gridCol>
                <a:gridCol w="1961444">
                  <a:extLst>
                    <a:ext uri="{9D8B030D-6E8A-4147-A177-3AD203B41FA5}">
                      <a16:colId xmlns:a16="http://schemas.microsoft.com/office/drawing/2014/main" val="20001"/>
                    </a:ext>
                  </a:extLst>
                </a:gridCol>
                <a:gridCol w="1318709">
                  <a:extLst>
                    <a:ext uri="{9D8B030D-6E8A-4147-A177-3AD203B41FA5}">
                      <a16:colId xmlns:a16="http://schemas.microsoft.com/office/drawing/2014/main" val="20002"/>
                    </a:ext>
                  </a:extLst>
                </a:gridCol>
                <a:gridCol w="1318709">
                  <a:extLst>
                    <a:ext uri="{9D8B030D-6E8A-4147-A177-3AD203B41FA5}">
                      <a16:colId xmlns:a16="http://schemas.microsoft.com/office/drawing/2014/main" val="20003"/>
                    </a:ext>
                  </a:extLst>
                </a:gridCol>
                <a:gridCol w="1318709">
                  <a:extLst>
                    <a:ext uri="{9D8B030D-6E8A-4147-A177-3AD203B41FA5}">
                      <a16:colId xmlns:a16="http://schemas.microsoft.com/office/drawing/2014/main" val="20004"/>
                    </a:ext>
                  </a:extLst>
                </a:gridCol>
                <a:gridCol w="1318709">
                  <a:extLst>
                    <a:ext uri="{9D8B030D-6E8A-4147-A177-3AD203B41FA5}">
                      <a16:colId xmlns:a16="http://schemas.microsoft.com/office/drawing/2014/main" val="20005"/>
                    </a:ext>
                  </a:extLst>
                </a:gridCol>
              </a:tblGrid>
              <a:tr h="332280">
                <a:tc rowSpan="2" gridSpan="2">
                  <a:txBody>
                    <a:bodyPr/>
                    <a:lstStyle/>
                    <a:p>
                      <a:pPr algn="ctr"/>
                      <a:endParaRPr kumimoji="1" lang="ja-JP" altLang="en-US" b="1" dirty="0">
                        <a:solidFill>
                          <a:schemeClr val="tx1"/>
                        </a:solidFill>
                        <a:latin typeface="Arial" panose="020B0604020202020204" pitchFamily="34" charset="0"/>
                        <a:cs typeface="Arial" panose="020B0604020202020204" pitchFamily="34" charset="0"/>
                      </a:endParaRPr>
                    </a:p>
                  </a:txBody>
                  <a:tcPr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hMerge="1">
                  <a:txBody>
                    <a:bodyPr/>
                    <a:lstStyle/>
                    <a:p>
                      <a:endParaRPr kumimoji="1" lang="ja-JP" altLang="en-US"/>
                    </a:p>
                  </a:txBody>
                  <a:tcPr/>
                </a:tc>
                <a:tc gridSpan="2">
                  <a:txBody>
                    <a:bodyPr/>
                    <a:lstStyle/>
                    <a:p>
                      <a:pPr algn="ctr"/>
                      <a:r>
                        <a:rPr kumimoji="1" lang="en-US" altLang="ja-JP" b="1" dirty="0" smtClean="0">
                          <a:solidFill>
                            <a:schemeClr val="tx1"/>
                          </a:solidFill>
                          <a:latin typeface="Arial" panose="020B0604020202020204" pitchFamily="34" charset="0"/>
                          <a:cs typeface="Arial" panose="020B0604020202020204" pitchFamily="34" charset="0"/>
                        </a:rPr>
                        <a:t>Fe</a:t>
                      </a:r>
                      <a:endParaRPr kumimoji="1" lang="ja-JP" altLang="en-US" b="1" dirty="0">
                        <a:solidFill>
                          <a:schemeClr val="tx1"/>
                        </a:solidFill>
                        <a:latin typeface="Arial" panose="020B0604020202020204" pitchFamily="34" charset="0"/>
                        <a:cs typeface="Arial" panose="020B0604020202020204" pitchFamily="34"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dirty="0"/>
                    </a:p>
                  </a:txBody>
                  <a:tcPr/>
                </a:tc>
                <a:tc gridSpan="2">
                  <a:txBody>
                    <a:bodyPr/>
                    <a:lstStyle/>
                    <a:p>
                      <a:pPr algn="ctr"/>
                      <a:r>
                        <a:rPr kumimoji="1" lang="en-US" altLang="ja-JP" b="1" dirty="0" smtClean="0">
                          <a:solidFill>
                            <a:schemeClr val="tx1"/>
                          </a:solidFill>
                          <a:latin typeface="Arial" panose="020B0604020202020204" pitchFamily="34" charset="0"/>
                          <a:cs typeface="Arial" panose="020B0604020202020204" pitchFamily="34" charset="0"/>
                        </a:rPr>
                        <a:t>Pt</a:t>
                      </a:r>
                      <a:endParaRPr kumimoji="1" lang="ja-JP" altLang="en-US" b="1" dirty="0">
                        <a:solidFill>
                          <a:schemeClr val="tx1"/>
                        </a:solidFill>
                        <a:latin typeface="Arial" panose="020B0604020202020204" pitchFamily="34" charset="0"/>
                        <a:cs typeface="Arial" panose="020B0604020202020204" pitchFamily="34" charset="0"/>
                      </a:endParaRPr>
                    </a:p>
                  </a:txBody>
                  <a:tcPr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dirty="0"/>
                    </a:p>
                  </a:txBody>
                  <a:tcPr/>
                </a:tc>
                <a:extLst>
                  <a:ext uri="{0D108BD9-81ED-4DB2-BD59-A6C34878D82A}">
                    <a16:rowId xmlns:a16="http://schemas.microsoft.com/office/drawing/2014/main" val="10000"/>
                  </a:ext>
                </a:extLst>
              </a:tr>
              <a:tr h="332280">
                <a:tc gridSpan="2" vMerge="1">
                  <a:txBody>
                    <a:bodyPr/>
                    <a:lstStyle/>
                    <a:p>
                      <a:endParaRPr kumimoji="1" lang="ja-JP" altLang="en-US"/>
                    </a:p>
                  </a:txBody>
                  <a:tcPr/>
                </a:tc>
                <a:tc hMerge="1" vMerge="1">
                  <a:txBody>
                    <a:bodyPr/>
                    <a:lstStyle/>
                    <a:p>
                      <a:endParaRPr kumimoji="1" lang="ja-JP" altLang="en-US" dirty="0"/>
                    </a:p>
                  </a:txBody>
                  <a:tcPr/>
                </a:tc>
                <a:tc>
                  <a:txBody>
                    <a:bodyPr/>
                    <a:lstStyle/>
                    <a:p>
                      <a:pPr algn="ctr"/>
                      <a:r>
                        <a:rPr kumimoji="1" lang="en-US" altLang="ja-JP" sz="1800" b="1" i="1" baseline="0" dirty="0" err="1" smtClean="0">
                          <a:solidFill>
                            <a:schemeClr val="tx1"/>
                          </a:solidFill>
                          <a:latin typeface="Arial" panose="020B0604020202020204" pitchFamily="34" charset="0"/>
                          <a:cs typeface="Arial" panose="020B0604020202020204" pitchFamily="34" charset="0"/>
                        </a:rPr>
                        <a:t>M</a:t>
                      </a:r>
                      <a:r>
                        <a:rPr kumimoji="1" lang="en-US" altLang="ja-JP" sz="1800" b="1" baseline="-25000" dirty="0" err="1" smtClean="0">
                          <a:solidFill>
                            <a:schemeClr val="tx1"/>
                          </a:solidFill>
                          <a:latin typeface="Arial" panose="020B0604020202020204" pitchFamily="34" charset="0"/>
                          <a:cs typeface="Arial" panose="020B0604020202020204" pitchFamily="34" charset="0"/>
                        </a:rPr>
                        <a:t>spin</a:t>
                      </a:r>
                      <a:r>
                        <a:rPr kumimoji="1" lang="en-US" altLang="ja-JP" sz="1800" b="1" baseline="-25000" dirty="0" smtClean="0">
                          <a:solidFill>
                            <a:schemeClr val="tx1"/>
                          </a:solidFill>
                          <a:latin typeface="Arial" panose="020B0604020202020204" pitchFamily="34" charset="0"/>
                          <a:cs typeface="Arial" panose="020B0604020202020204" pitchFamily="34" charset="0"/>
                        </a:rPr>
                        <a:t> </a:t>
                      </a:r>
                      <a:r>
                        <a:rPr kumimoji="1" lang="en-US" altLang="ja-JP" sz="1800" b="1" baseline="0" dirty="0" smtClean="0">
                          <a:solidFill>
                            <a:schemeClr val="tx1"/>
                          </a:solidFill>
                          <a:latin typeface="Arial" panose="020B0604020202020204" pitchFamily="34" charset="0"/>
                          <a:cs typeface="Arial" panose="020B0604020202020204" pitchFamily="34" charset="0"/>
                        </a:rPr>
                        <a:t>(</a:t>
                      </a:r>
                      <a:r>
                        <a:rPr kumimoji="1" lang="en-US" altLang="ja-JP" sz="1800" b="1" i="0" baseline="0" dirty="0" err="1" smtClean="0">
                          <a:solidFill>
                            <a:schemeClr val="tx1"/>
                          </a:solidFill>
                          <a:latin typeface="Symbol" panose="05050102010706020507" pitchFamily="18" charset="2"/>
                          <a:cs typeface="Arial" panose="020B0604020202020204" pitchFamily="34" charset="0"/>
                        </a:rPr>
                        <a:t>m</a:t>
                      </a:r>
                      <a:r>
                        <a:rPr kumimoji="1" lang="en-US" altLang="ja-JP" sz="1800" b="1" baseline="-25000" dirty="0" err="1" smtClean="0">
                          <a:solidFill>
                            <a:schemeClr val="tx1"/>
                          </a:solidFill>
                          <a:latin typeface="Arial" panose="020B0604020202020204" pitchFamily="34" charset="0"/>
                          <a:cs typeface="Arial" panose="020B0604020202020204" pitchFamily="34" charset="0"/>
                        </a:rPr>
                        <a:t>B</a:t>
                      </a:r>
                      <a:r>
                        <a:rPr kumimoji="1" lang="en-US" altLang="ja-JP" sz="1800" b="1" baseline="0" dirty="0" smtClean="0">
                          <a:solidFill>
                            <a:schemeClr val="tx1"/>
                          </a:solidFill>
                          <a:latin typeface="Arial" panose="020B0604020202020204" pitchFamily="34" charset="0"/>
                          <a:cs typeface="Arial" panose="020B0604020202020204" pitchFamily="34" charset="0"/>
                        </a:rPr>
                        <a:t>)</a:t>
                      </a:r>
                      <a:endParaRPr kumimoji="1" lang="ja-JP" altLang="en-US" sz="1800" b="1" baseline="0" dirty="0">
                        <a:solidFill>
                          <a:schemeClr val="tx1"/>
                        </a:solidFill>
                        <a:latin typeface="Arial" panose="020B0604020202020204" pitchFamily="34" charset="0"/>
                        <a:cs typeface="Arial" panose="020B0604020202020204" pitchFamily="34"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D5B5">
                        <a:alpha val="40000"/>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800" b="1" i="1" baseline="0" dirty="0" err="1" smtClean="0">
                          <a:solidFill>
                            <a:schemeClr val="tx1"/>
                          </a:solidFill>
                          <a:latin typeface="Arial" panose="020B0604020202020204" pitchFamily="34" charset="0"/>
                          <a:cs typeface="Arial" panose="020B0604020202020204" pitchFamily="34" charset="0"/>
                        </a:rPr>
                        <a:t>M</a:t>
                      </a:r>
                      <a:r>
                        <a:rPr kumimoji="1" lang="en-US" altLang="ja-JP" sz="1800" b="1" baseline="-25000" dirty="0" err="1" smtClean="0">
                          <a:solidFill>
                            <a:schemeClr val="tx1"/>
                          </a:solidFill>
                          <a:latin typeface="Arial" panose="020B0604020202020204" pitchFamily="34" charset="0"/>
                          <a:cs typeface="Arial" panose="020B0604020202020204" pitchFamily="34" charset="0"/>
                        </a:rPr>
                        <a:t>orb</a:t>
                      </a:r>
                      <a:r>
                        <a:rPr kumimoji="1" lang="en-US" altLang="ja-JP" sz="1800" b="1" baseline="-25000" dirty="0" smtClean="0">
                          <a:solidFill>
                            <a:schemeClr val="tx1"/>
                          </a:solidFill>
                          <a:latin typeface="Arial" panose="020B0604020202020204" pitchFamily="34" charset="0"/>
                          <a:cs typeface="Arial" panose="020B0604020202020204" pitchFamily="34" charset="0"/>
                        </a:rPr>
                        <a:t> </a:t>
                      </a:r>
                      <a:r>
                        <a:rPr kumimoji="1" lang="en-US" altLang="ja-JP" sz="1800" b="1" baseline="0" dirty="0" smtClean="0">
                          <a:solidFill>
                            <a:schemeClr val="tx1"/>
                          </a:solidFill>
                          <a:latin typeface="Arial" panose="020B0604020202020204" pitchFamily="34" charset="0"/>
                          <a:cs typeface="Arial" panose="020B0604020202020204" pitchFamily="34" charset="0"/>
                        </a:rPr>
                        <a:t>(</a:t>
                      </a:r>
                      <a:r>
                        <a:rPr kumimoji="1" lang="en-US" altLang="ja-JP" sz="1800" b="1" i="0" baseline="0" dirty="0" err="1" smtClean="0">
                          <a:solidFill>
                            <a:schemeClr val="tx1"/>
                          </a:solidFill>
                          <a:latin typeface="Symbol" panose="05050102010706020507" pitchFamily="18" charset="2"/>
                          <a:cs typeface="Arial" panose="020B0604020202020204" pitchFamily="34" charset="0"/>
                        </a:rPr>
                        <a:t>m</a:t>
                      </a:r>
                      <a:r>
                        <a:rPr kumimoji="1" lang="en-US" altLang="ja-JP" sz="1800" b="1" baseline="-25000" dirty="0" err="1" smtClean="0">
                          <a:solidFill>
                            <a:schemeClr val="tx1"/>
                          </a:solidFill>
                          <a:latin typeface="Arial" panose="020B0604020202020204" pitchFamily="34" charset="0"/>
                          <a:cs typeface="Arial" panose="020B0604020202020204" pitchFamily="34" charset="0"/>
                        </a:rPr>
                        <a:t>B</a:t>
                      </a:r>
                      <a:r>
                        <a:rPr kumimoji="1" lang="en-US" altLang="ja-JP" sz="1800" b="1" baseline="0" dirty="0" smtClean="0">
                          <a:solidFill>
                            <a:schemeClr val="tx1"/>
                          </a:solidFill>
                          <a:latin typeface="Arial" panose="020B0604020202020204" pitchFamily="34" charset="0"/>
                          <a:cs typeface="Arial" panose="020B0604020202020204" pitchFamily="34" charset="0"/>
                        </a:rPr>
                        <a:t>)</a:t>
                      </a:r>
                      <a:endParaRPr kumimoji="1" lang="ja-JP" altLang="en-US" sz="1800" b="1" baseline="0" dirty="0" smtClean="0">
                        <a:solidFill>
                          <a:schemeClr val="tx1"/>
                        </a:solidFill>
                        <a:latin typeface="Arial" panose="020B0604020202020204" pitchFamily="34" charset="0"/>
                        <a:cs typeface="Arial" panose="020B0604020202020204" pitchFamily="34"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D5B5">
                        <a:alpha val="40000"/>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800" b="1" i="1" baseline="0" dirty="0" err="1" smtClean="0">
                          <a:solidFill>
                            <a:schemeClr val="tx1"/>
                          </a:solidFill>
                          <a:latin typeface="Arial" panose="020B0604020202020204" pitchFamily="34" charset="0"/>
                          <a:cs typeface="Arial" panose="020B0604020202020204" pitchFamily="34" charset="0"/>
                        </a:rPr>
                        <a:t>M</a:t>
                      </a:r>
                      <a:r>
                        <a:rPr kumimoji="1" lang="en-US" altLang="ja-JP" sz="1800" b="1" baseline="-25000" dirty="0" err="1" smtClean="0">
                          <a:solidFill>
                            <a:schemeClr val="tx1"/>
                          </a:solidFill>
                          <a:latin typeface="Arial" panose="020B0604020202020204" pitchFamily="34" charset="0"/>
                          <a:cs typeface="Arial" panose="020B0604020202020204" pitchFamily="34" charset="0"/>
                        </a:rPr>
                        <a:t>spin</a:t>
                      </a:r>
                      <a:r>
                        <a:rPr kumimoji="1" lang="en-US" altLang="ja-JP" sz="1800" b="1" baseline="-25000" dirty="0" smtClean="0">
                          <a:solidFill>
                            <a:schemeClr val="tx1"/>
                          </a:solidFill>
                          <a:latin typeface="Arial" panose="020B0604020202020204" pitchFamily="34" charset="0"/>
                          <a:cs typeface="Arial" panose="020B0604020202020204" pitchFamily="34" charset="0"/>
                        </a:rPr>
                        <a:t> </a:t>
                      </a:r>
                      <a:r>
                        <a:rPr kumimoji="1" lang="en-US" altLang="ja-JP" sz="1800" b="1" baseline="0" dirty="0" smtClean="0">
                          <a:solidFill>
                            <a:schemeClr val="tx1"/>
                          </a:solidFill>
                          <a:latin typeface="Arial" panose="020B0604020202020204" pitchFamily="34" charset="0"/>
                          <a:cs typeface="Arial" panose="020B0604020202020204" pitchFamily="34" charset="0"/>
                        </a:rPr>
                        <a:t>(</a:t>
                      </a:r>
                      <a:r>
                        <a:rPr kumimoji="1" lang="en-US" altLang="ja-JP" sz="1800" b="1" i="0" baseline="0" dirty="0" err="1" smtClean="0">
                          <a:solidFill>
                            <a:schemeClr val="tx1"/>
                          </a:solidFill>
                          <a:latin typeface="Symbol" panose="05050102010706020507" pitchFamily="18" charset="2"/>
                          <a:cs typeface="Arial" panose="020B0604020202020204" pitchFamily="34" charset="0"/>
                        </a:rPr>
                        <a:t>m</a:t>
                      </a:r>
                      <a:r>
                        <a:rPr kumimoji="1" lang="en-US" altLang="ja-JP" sz="1800" b="1" baseline="-25000" dirty="0" err="1" smtClean="0">
                          <a:solidFill>
                            <a:schemeClr val="tx1"/>
                          </a:solidFill>
                          <a:latin typeface="Arial" panose="020B0604020202020204" pitchFamily="34" charset="0"/>
                          <a:cs typeface="Arial" panose="020B0604020202020204" pitchFamily="34" charset="0"/>
                        </a:rPr>
                        <a:t>B</a:t>
                      </a:r>
                      <a:r>
                        <a:rPr kumimoji="1" lang="en-US" altLang="ja-JP" sz="1800" b="1" baseline="0" dirty="0" smtClean="0">
                          <a:solidFill>
                            <a:schemeClr val="tx1"/>
                          </a:solidFill>
                          <a:latin typeface="Arial" panose="020B0604020202020204" pitchFamily="34" charset="0"/>
                          <a:cs typeface="Arial" panose="020B0604020202020204" pitchFamily="34" charset="0"/>
                        </a:rPr>
                        <a:t>)</a:t>
                      </a:r>
                      <a:endParaRPr kumimoji="1" lang="ja-JP" altLang="en-US" sz="1800" b="1" baseline="0" dirty="0" smtClean="0">
                        <a:solidFill>
                          <a:schemeClr val="tx1"/>
                        </a:solidFill>
                        <a:latin typeface="Arial" panose="020B0604020202020204" pitchFamily="34" charset="0"/>
                        <a:cs typeface="Arial" panose="020B0604020202020204" pitchFamily="34"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D5B5">
                        <a:alpha val="40000"/>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800" b="1" i="1" baseline="0" dirty="0" err="1" smtClean="0">
                          <a:solidFill>
                            <a:schemeClr val="tx1"/>
                          </a:solidFill>
                          <a:latin typeface="Arial" panose="020B0604020202020204" pitchFamily="34" charset="0"/>
                          <a:cs typeface="Arial" panose="020B0604020202020204" pitchFamily="34" charset="0"/>
                        </a:rPr>
                        <a:t>M</a:t>
                      </a:r>
                      <a:r>
                        <a:rPr kumimoji="1" lang="en-US" altLang="ja-JP" sz="1800" b="1" baseline="-25000" dirty="0" err="1" smtClean="0">
                          <a:solidFill>
                            <a:schemeClr val="tx1"/>
                          </a:solidFill>
                          <a:latin typeface="Arial" panose="020B0604020202020204" pitchFamily="34" charset="0"/>
                          <a:cs typeface="Arial" panose="020B0604020202020204" pitchFamily="34" charset="0"/>
                        </a:rPr>
                        <a:t>orb</a:t>
                      </a:r>
                      <a:r>
                        <a:rPr kumimoji="1" lang="en-US" altLang="ja-JP" sz="1800" b="1" baseline="-25000" dirty="0" smtClean="0">
                          <a:solidFill>
                            <a:schemeClr val="tx1"/>
                          </a:solidFill>
                          <a:latin typeface="Arial" panose="020B0604020202020204" pitchFamily="34" charset="0"/>
                          <a:cs typeface="Arial" panose="020B0604020202020204" pitchFamily="34" charset="0"/>
                        </a:rPr>
                        <a:t> </a:t>
                      </a:r>
                      <a:r>
                        <a:rPr kumimoji="1" lang="en-US" altLang="ja-JP" sz="1800" b="1" baseline="0" dirty="0" smtClean="0">
                          <a:solidFill>
                            <a:schemeClr val="tx1"/>
                          </a:solidFill>
                          <a:latin typeface="Arial" panose="020B0604020202020204" pitchFamily="34" charset="0"/>
                          <a:cs typeface="Arial" panose="020B0604020202020204" pitchFamily="34" charset="0"/>
                        </a:rPr>
                        <a:t>(</a:t>
                      </a:r>
                      <a:r>
                        <a:rPr kumimoji="1" lang="en-US" altLang="ja-JP" sz="1800" b="1" i="0" baseline="0" dirty="0" err="1" smtClean="0">
                          <a:solidFill>
                            <a:schemeClr val="tx1"/>
                          </a:solidFill>
                          <a:latin typeface="Symbol" panose="05050102010706020507" pitchFamily="18" charset="2"/>
                          <a:cs typeface="Arial" panose="020B0604020202020204" pitchFamily="34" charset="0"/>
                        </a:rPr>
                        <a:t>m</a:t>
                      </a:r>
                      <a:r>
                        <a:rPr kumimoji="1" lang="en-US" altLang="ja-JP" sz="1800" b="1" baseline="-25000" dirty="0" err="1" smtClean="0">
                          <a:solidFill>
                            <a:schemeClr val="tx1"/>
                          </a:solidFill>
                          <a:latin typeface="Arial" panose="020B0604020202020204" pitchFamily="34" charset="0"/>
                          <a:cs typeface="Arial" panose="020B0604020202020204" pitchFamily="34" charset="0"/>
                        </a:rPr>
                        <a:t>B</a:t>
                      </a:r>
                      <a:r>
                        <a:rPr kumimoji="1" lang="en-US" altLang="ja-JP" sz="1800" b="1" baseline="0" dirty="0" smtClean="0">
                          <a:solidFill>
                            <a:schemeClr val="tx1"/>
                          </a:solidFill>
                          <a:latin typeface="Arial" panose="020B0604020202020204" pitchFamily="34" charset="0"/>
                          <a:cs typeface="Arial" panose="020B0604020202020204" pitchFamily="34" charset="0"/>
                        </a:rPr>
                        <a:t>)</a:t>
                      </a:r>
                      <a:endParaRPr kumimoji="1" lang="ja-JP" altLang="en-US" sz="1800" b="1" baseline="0" dirty="0" smtClean="0">
                        <a:solidFill>
                          <a:schemeClr val="tx1"/>
                        </a:solidFill>
                        <a:latin typeface="Arial" panose="020B0604020202020204" pitchFamily="34" charset="0"/>
                        <a:cs typeface="Arial" panose="020B0604020202020204" pitchFamily="34" charset="0"/>
                      </a:endParaRPr>
                    </a:p>
                  </a:txBody>
                  <a:tcPr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D5B5">
                        <a:alpha val="40000"/>
                      </a:srgbClr>
                    </a:solidFill>
                  </a:tcPr>
                </a:tc>
                <a:extLst>
                  <a:ext uri="{0D108BD9-81ED-4DB2-BD59-A6C34878D82A}">
                    <a16:rowId xmlns:a16="http://schemas.microsoft.com/office/drawing/2014/main" val="10001"/>
                  </a:ext>
                </a:extLst>
              </a:tr>
              <a:tr h="382693">
                <a:tc rowSpan="4">
                  <a:txBody>
                    <a:bodyPr/>
                    <a:lstStyle/>
                    <a:p>
                      <a:pPr algn="l"/>
                      <a:r>
                        <a:rPr kumimoji="1" lang="en-US" altLang="ja-JP" b="1" dirty="0" smtClean="0">
                          <a:solidFill>
                            <a:schemeClr val="tx1"/>
                          </a:solidFill>
                          <a:latin typeface="Arial" panose="020B0604020202020204" pitchFamily="34" charset="0"/>
                          <a:cs typeface="Arial" panose="020B0604020202020204" pitchFamily="34" charset="0"/>
                        </a:rPr>
                        <a:t>Experiment</a:t>
                      </a:r>
                    </a:p>
                    <a:p>
                      <a:pPr algn="ctr"/>
                      <a:r>
                        <a:rPr kumimoji="1" lang="ja-JP" altLang="en-US" sz="1100" b="1" dirty="0" smtClean="0">
                          <a:solidFill>
                            <a:schemeClr val="tx1"/>
                          </a:solidFill>
                          <a:latin typeface="Arial" panose="020B0604020202020204" pitchFamily="34" charset="0"/>
                          <a:cs typeface="Arial" panose="020B0604020202020204" pitchFamily="34" charset="0"/>
                        </a:rPr>
                        <a:t>　</a:t>
                      </a:r>
                      <a:endParaRPr kumimoji="1" lang="en-US" altLang="ja-JP" b="1" dirty="0" smtClean="0">
                        <a:solidFill>
                          <a:schemeClr val="tx1"/>
                        </a:solidFill>
                        <a:latin typeface="Arial" panose="020B0604020202020204" pitchFamily="34" charset="0"/>
                        <a:cs typeface="Arial" panose="020B0604020202020204" pitchFamily="34" charset="0"/>
                      </a:endParaRPr>
                    </a:p>
                    <a:p>
                      <a:pPr algn="ctr"/>
                      <a:r>
                        <a:rPr kumimoji="1" lang="en-US" altLang="ja-JP" b="1" dirty="0" smtClean="0">
                          <a:solidFill>
                            <a:schemeClr val="tx1"/>
                          </a:solidFill>
                          <a:latin typeface="Arial" panose="020B0604020202020204" pitchFamily="34" charset="0"/>
                          <a:cs typeface="Arial" panose="020B0604020202020204" pitchFamily="34" charset="0"/>
                        </a:rPr>
                        <a:t>XMCD</a:t>
                      </a:r>
                      <a:r>
                        <a:rPr kumimoji="1" lang="ja-JP" altLang="en-US" b="1" dirty="0" smtClean="0">
                          <a:solidFill>
                            <a:schemeClr val="tx1"/>
                          </a:solidFill>
                          <a:latin typeface="Arial" panose="020B0604020202020204" pitchFamily="34" charset="0"/>
                          <a:cs typeface="Arial" panose="020B0604020202020204" pitchFamily="34" charset="0"/>
                        </a:rPr>
                        <a:t> </a:t>
                      </a:r>
                      <a:endParaRPr kumimoji="1" lang="en-US" altLang="ja-JP" b="1" dirty="0" smtClean="0">
                        <a:solidFill>
                          <a:schemeClr val="tx1"/>
                        </a:solidFill>
                        <a:latin typeface="Arial" panose="020B0604020202020204" pitchFamily="34" charset="0"/>
                        <a:cs typeface="Arial" panose="020B0604020202020204" pitchFamily="34" charset="0"/>
                      </a:endParaRPr>
                    </a:p>
                    <a:p>
                      <a:pPr algn="ctr"/>
                      <a:endParaRPr kumimoji="1" lang="en-US" altLang="ja-JP" b="1" i="1" dirty="0" smtClean="0">
                        <a:solidFill>
                          <a:schemeClr val="tx1"/>
                        </a:solidFill>
                        <a:latin typeface="Arial" panose="020B0604020202020204" pitchFamily="34" charset="0"/>
                        <a:cs typeface="Arial" panose="020B0604020202020204" pitchFamily="34" charset="0"/>
                      </a:endParaRPr>
                    </a:p>
                    <a:p>
                      <a:pPr algn="ctr"/>
                      <a:endParaRPr kumimoji="1" lang="en-US" altLang="ja-JP" b="1" i="1" dirty="0" smtClean="0">
                        <a:solidFill>
                          <a:schemeClr val="tx1"/>
                        </a:solidFill>
                        <a:latin typeface="Arial" panose="020B0604020202020204" pitchFamily="34" charset="0"/>
                        <a:cs typeface="Arial" panose="020B0604020202020204" pitchFamily="34" charset="0"/>
                      </a:endParaRPr>
                    </a:p>
                    <a:p>
                      <a:pPr algn="ctr"/>
                      <a:r>
                        <a:rPr kumimoji="1" lang="en-US" altLang="ja-JP" b="1" i="1" dirty="0" smtClean="0">
                          <a:solidFill>
                            <a:schemeClr val="tx1"/>
                          </a:solidFill>
                          <a:latin typeface="Arial" panose="020B0604020202020204" pitchFamily="34" charset="0"/>
                          <a:cs typeface="Arial" panose="020B0604020202020204" pitchFamily="34" charset="0"/>
                        </a:rPr>
                        <a:t>M-H</a:t>
                      </a:r>
                    </a:p>
                  </a:txBody>
                  <a:tcPr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800" b="1" dirty="0" smtClean="0">
                          <a:latin typeface="Arial" panose="020B0604020202020204" pitchFamily="34" charset="0"/>
                          <a:cs typeface="Arial" panose="020B0604020202020204" pitchFamily="34" charset="0"/>
                        </a:rPr>
                        <a:t>out-of-plane</a:t>
                      </a:r>
                      <a:endParaRPr kumimoji="1" lang="ja-JP" altLang="en-US" sz="1800" b="1" dirty="0" smtClean="0">
                        <a:latin typeface="Arial" panose="020B0604020202020204" pitchFamily="34" charset="0"/>
                        <a:cs typeface="Arial" panose="020B0604020202020204" pitchFamily="34"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800" b="1" dirty="0" smtClean="0">
                          <a:latin typeface="Arial" panose="020B0604020202020204" pitchFamily="34" charset="0"/>
                          <a:cs typeface="Arial" panose="020B0604020202020204" pitchFamily="34" charset="0"/>
                        </a:rPr>
                        <a:t>2.00</a:t>
                      </a:r>
                      <a:endParaRPr kumimoji="1" lang="ja-JP" altLang="en-US" sz="1800" b="1" dirty="0" smtClean="0">
                        <a:latin typeface="Arial" panose="020B0604020202020204" pitchFamily="34" charset="0"/>
                        <a:cs typeface="Arial" panose="020B0604020202020204" pitchFamily="34"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800" b="1" dirty="0" smtClean="0">
                          <a:latin typeface="Arial" panose="020B0604020202020204" pitchFamily="34" charset="0"/>
                          <a:cs typeface="Arial" panose="020B0604020202020204" pitchFamily="34" charset="0"/>
                        </a:rPr>
                        <a:t>0.20</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a:r>
                        <a:rPr lang="en-US" altLang="ja-JP" sz="1800" b="1" dirty="0" smtClean="0">
                          <a:latin typeface="Arial" panose="020B0604020202020204" pitchFamily="34" charset="0"/>
                          <a:cs typeface="Arial" panose="020B0604020202020204" pitchFamily="34" charset="0"/>
                        </a:rPr>
                        <a:t>0.30</a:t>
                      </a:r>
                      <a:endParaRPr kumimoji="1" lang="ja-JP" altLang="en-US" b="1" dirty="0">
                        <a:solidFill>
                          <a:schemeClr val="tx1"/>
                        </a:solidFill>
                        <a:latin typeface="Arial" panose="020B0604020202020204" pitchFamily="34" charset="0"/>
                        <a:cs typeface="Arial" panose="020B0604020202020204" pitchFamily="34"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a:r>
                        <a:rPr lang="en-US" altLang="ja-JP" sz="1800" b="1" dirty="0" smtClean="0">
                          <a:latin typeface="Arial" panose="020B0604020202020204" pitchFamily="34" charset="0"/>
                          <a:cs typeface="Arial" panose="020B0604020202020204" pitchFamily="34" charset="0"/>
                        </a:rPr>
                        <a:t>0.036</a:t>
                      </a:r>
                      <a:endParaRPr kumimoji="1" lang="ja-JP" altLang="en-US" b="1" dirty="0">
                        <a:solidFill>
                          <a:schemeClr val="tx1"/>
                        </a:solidFill>
                        <a:latin typeface="Arial" panose="020B0604020202020204" pitchFamily="34" charset="0"/>
                        <a:cs typeface="Arial" panose="020B0604020202020204" pitchFamily="34" charset="0"/>
                      </a:endParaRPr>
                    </a:p>
                  </a:txBody>
                  <a:tcPr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0002"/>
                  </a:ext>
                </a:extLst>
              </a:tr>
              <a:tr h="382693">
                <a:tc vMerge="1">
                  <a:txBody>
                    <a:bodyPr/>
                    <a:lstStyle/>
                    <a:p>
                      <a:endParaRPr kumimoji="1" lang="ja-JP" altLang="en-US" dirty="0"/>
                    </a:p>
                  </a:txBody>
                  <a:tcP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800" b="1" dirty="0" smtClean="0">
                          <a:latin typeface="Arial" panose="020B0604020202020204" pitchFamily="34" charset="0"/>
                          <a:cs typeface="Arial" panose="020B0604020202020204" pitchFamily="34" charset="0"/>
                        </a:rPr>
                        <a:t>in-plane</a:t>
                      </a:r>
                      <a:endParaRPr kumimoji="1" lang="ja-JP" altLang="en-US" sz="1800" b="1" dirty="0" smtClean="0">
                        <a:latin typeface="Arial" panose="020B0604020202020204" pitchFamily="34" charset="0"/>
                        <a:cs typeface="Arial" panose="020B0604020202020204" pitchFamily="34"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a:r>
                        <a:rPr kumimoji="1" lang="en-US" altLang="ja-JP" sz="1800" b="1" dirty="0" smtClean="0">
                          <a:latin typeface="Arial" panose="020B0604020202020204" pitchFamily="34" charset="0"/>
                          <a:cs typeface="Arial" panose="020B0604020202020204" pitchFamily="34" charset="0"/>
                        </a:rPr>
                        <a:t>1.80</a:t>
                      </a:r>
                      <a:endParaRPr kumimoji="1" lang="ja-JP" altLang="en-US" b="1" dirty="0">
                        <a:solidFill>
                          <a:schemeClr val="tx1"/>
                        </a:solidFill>
                        <a:latin typeface="Arial" panose="020B0604020202020204" pitchFamily="34" charset="0"/>
                        <a:cs typeface="Arial" panose="020B0604020202020204" pitchFamily="34"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a:r>
                        <a:rPr kumimoji="1" lang="en-US" altLang="ja-JP" sz="1800" b="1" dirty="0" smtClean="0">
                          <a:latin typeface="Arial" panose="020B0604020202020204" pitchFamily="34" charset="0"/>
                          <a:cs typeface="Arial" panose="020B0604020202020204" pitchFamily="34" charset="0"/>
                        </a:rPr>
                        <a:t>0.15</a:t>
                      </a:r>
                      <a:endParaRPr kumimoji="1" lang="ja-JP" altLang="en-US" b="1" dirty="0">
                        <a:solidFill>
                          <a:schemeClr val="tx1"/>
                        </a:solidFill>
                        <a:latin typeface="Arial" panose="020B0604020202020204" pitchFamily="34" charset="0"/>
                        <a:cs typeface="Arial" panose="020B0604020202020204" pitchFamily="34"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a:r>
                        <a:rPr lang="en-US" altLang="ja-JP" sz="1800" b="1" dirty="0" smtClean="0">
                          <a:latin typeface="Arial" panose="020B0604020202020204" pitchFamily="34" charset="0"/>
                          <a:cs typeface="Arial" panose="020B0604020202020204" pitchFamily="34" charset="0"/>
                        </a:rPr>
                        <a:t>0.29</a:t>
                      </a:r>
                      <a:endParaRPr kumimoji="1" lang="ja-JP" altLang="en-US" b="1" dirty="0">
                        <a:solidFill>
                          <a:schemeClr val="tx1"/>
                        </a:solidFill>
                        <a:latin typeface="Arial" panose="020B0604020202020204" pitchFamily="34" charset="0"/>
                        <a:cs typeface="Arial" panose="020B0604020202020204" pitchFamily="34"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ja-JP" sz="1800" b="1" dirty="0" smtClean="0">
                          <a:latin typeface="Arial" panose="020B0604020202020204" pitchFamily="34" charset="0"/>
                          <a:cs typeface="Arial" panose="020B0604020202020204" pitchFamily="34" charset="0"/>
                        </a:rPr>
                        <a:t>0.041</a:t>
                      </a:r>
                    </a:p>
                  </a:txBody>
                  <a:tcPr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0003"/>
                  </a:ext>
                </a:extLst>
              </a:tr>
              <a:tr h="382693">
                <a:tc vMerge="1">
                  <a:txBody>
                    <a:bodyPr/>
                    <a:lstStyle/>
                    <a:p>
                      <a:endParaRPr kumimoji="1" lang="ja-JP" altLang="en-US" dirty="0"/>
                    </a:p>
                  </a:txBody>
                  <a:tcP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b="1" i="1" dirty="0" err="1" smtClean="0">
                          <a:solidFill>
                            <a:schemeClr val="tx1"/>
                          </a:solidFill>
                          <a:latin typeface="Arial" panose="020B0604020202020204" pitchFamily="34" charset="0"/>
                          <a:cs typeface="Arial" panose="020B0604020202020204" pitchFamily="34" charset="0"/>
                        </a:rPr>
                        <a:t>M</a:t>
                      </a:r>
                      <a:r>
                        <a:rPr kumimoji="1" lang="en-US" altLang="ja-JP" b="1" baseline="-25000" dirty="0" err="1" smtClean="0">
                          <a:solidFill>
                            <a:schemeClr val="tx1"/>
                          </a:solidFill>
                          <a:latin typeface="Arial" panose="020B0604020202020204" pitchFamily="34" charset="0"/>
                          <a:cs typeface="Arial" panose="020B0604020202020204" pitchFamily="34" charset="0"/>
                        </a:rPr>
                        <a:t>orb</a:t>
                      </a:r>
                      <a:r>
                        <a:rPr kumimoji="1" lang="en-US" altLang="ja-JP" b="1" baseline="-25000" dirty="0" smtClean="0">
                          <a:solidFill>
                            <a:schemeClr val="tx1"/>
                          </a:solidFill>
                          <a:latin typeface="Arial" panose="020B0604020202020204" pitchFamily="34" charset="0"/>
                          <a:cs typeface="Arial" panose="020B0604020202020204" pitchFamily="34" charset="0"/>
                        </a:rPr>
                        <a:t> </a:t>
                      </a:r>
                      <a:r>
                        <a:rPr kumimoji="1" lang="en-US" altLang="ja-JP" b="1" baseline="0" dirty="0" smtClean="0">
                          <a:solidFill>
                            <a:schemeClr val="tx1"/>
                          </a:solidFill>
                          <a:latin typeface="Arial" panose="020B0604020202020204" pitchFamily="34" charset="0"/>
                          <a:cs typeface="Arial" panose="020B0604020202020204" pitchFamily="34" charset="0"/>
                        </a:rPr>
                        <a:t>(</a:t>
                      </a:r>
                      <a:r>
                        <a:rPr lang="en-US" altLang="ja-JP" sz="1800" b="1" dirty="0" smtClean="0">
                          <a:sym typeface="Symbol" panose="05050102010706020507" pitchFamily="18" charset="2"/>
                        </a:rPr>
                        <a:t></a:t>
                      </a:r>
                      <a:r>
                        <a:rPr lang="en-US" altLang="ja-JP" sz="1800" b="1" dirty="0" smtClean="0"/>
                        <a:t>-||</a:t>
                      </a:r>
                      <a:r>
                        <a:rPr kumimoji="1" lang="en-US" altLang="ja-JP" b="1" baseline="0" dirty="0" smtClean="0">
                          <a:solidFill>
                            <a:schemeClr val="tx1"/>
                          </a:solidFill>
                          <a:latin typeface="Arial" panose="020B0604020202020204" pitchFamily="34" charset="0"/>
                          <a:cs typeface="Arial" panose="020B0604020202020204" pitchFamily="34" charset="0"/>
                        </a:rPr>
                        <a:t>)</a:t>
                      </a:r>
                      <a:endParaRPr kumimoji="1" lang="ja-JP" altLang="en-US" b="1" baseline="0" dirty="0">
                        <a:solidFill>
                          <a:schemeClr val="tx1"/>
                        </a:solidFill>
                        <a:latin typeface="Arial" panose="020B0604020202020204" pitchFamily="34" charset="0"/>
                        <a:cs typeface="Arial" panose="020B0604020202020204" pitchFamily="34"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a:r>
                        <a:rPr kumimoji="1" lang="en-US" altLang="ja-JP" b="1" dirty="0" smtClean="0">
                          <a:solidFill>
                            <a:schemeClr val="tx1"/>
                          </a:solidFill>
                          <a:latin typeface="Arial" panose="020B0604020202020204" pitchFamily="34" charset="0"/>
                          <a:cs typeface="Arial" panose="020B0604020202020204" pitchFamily="34" charset="0"/>
                        </a:rPr>
                        <a:t>-</a:t>
                      </a:r>
                      <a:endParaRPr kumimoji="1" lang="ja-JP" altLang="en-US" b="1" dirty="0">
                        <a:solidFill>
                          <a:schemeClr val="tx1"/>
                        </a:solidFill>
                        <a:latin typeface="Arial" panose="020B0604020202020204" pitchFamily="34" charset="0"/>
                        <a:cs typeface="Arial" panose="020B0604020202020204" pitchFamily="34"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a:r>
                        <a:rPr kumimoji="1" lang="en-US" altLang="ja-JP" b="1" dirty="0" smtClean="0">
                          <a:solidFill>
                            <a:schemeClr val="tx1"/>
                          </a:solidFill>
                          <a:latin typeface="Arial" panose="020B0604020202020204" pitchFamily="34" charset="0"/>
                          <a:cs typeface="Arial" panose="020B0604020202020204" pitchFamily="34" charset="0"/>
                        </a:rPr>
                        <a:t>0.05</a:t>
                      </a:r>
                      <a:endParaRPr kumimoji="1" lang="ja-JP" altLang="en-US" b="1" dirty="0">
                        <a:solidFill>
                          <a:schemeClr val="tx1"/>
                        </a:solidFill>
                        <a:latin typeface="Arial" panose="020B0604020202020204" pitchFamily="34" charset="0"/>
                        <a:cs typeface="Arial" panose="020B0604020202020204" pitchFamily="34"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a:r>
                        <a:rPr kumimoji="1" lang="en-US" altLang="ja-JP" b="1" dirty="0" smtClean="0">
                          <a:solidFill>
                            <a:schemeClr val="tx1"/>
                          </a:solidFill>
                          <a:latin typeface="Arial" panose="020B0604020202020204" pitchFamily="34" charset="0"/>
                          <a:cs typeface="Arial" panose="020B0604020202020204" pitchFamily="34" charset="0"/>
                        </a:rPr>
                        <a:t>-</a:t>
                      </a:r>
                      <a:endParaRPr kumimoji="1" lang="ja-JP" altLang="en-US" b="1" dirty="0">
                        <a:solidFill>
                          <a:schemeClr val="tx1"/>
                        </a:solidFill>
                        <a:latin typeface="Arial" panose="020B0604020202020204" pitchFamily="34" charset="0"/>
                        <a:cs typeface="Arial" panose="020B0604020202020204" pitchFamily="34"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a:r>
                        <a:rPr kumimoji="1" lang="en-US" altLang="ja-JP" b="1" dirty="0" smtClean="0">
                          <a:solidFill>
                            <a:schemeClr val="tx1"/>
                          </a:solidFill>
                          <a:latin typeface="Arial" panose="020B0604020202020204" pitchFamily="34" charset="0"/>
                          <a:cs typeface="Arial" panose="020B0604020202020204" pitchFamily="34" charset="0"/>
                        </a:rPr>
                        <a:t>-0.005</a:t>
                      </a:r>
                      <a:endParaRPr kumimoji="1" lang="ja-JP" altLang="en-US" b="1" dirty="0">
                        <a:solidFill>
                          <a:schemeClr val="tx1"/>
                        </a:solidFill>
                        <a:latin typeface="Arial" panose="020B0604020202020204" pitchFamily="34" charset="0"/>
                        <a:cs typeface="Arial" panose="020B0604020202020204" pitchFamily="34" charset="0"/>
                      </a:endParaRPr>
                    </a:p>
                  </a:txBody>
                  <a:tcPr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10004"/>
                  </a:ext>
                </a:extLst>
              </a:tr>
              <a:tr h="382693">
                <a:tc vMerge="1">
                  <a:txBody>
                    <a:bodyPr/>
                    <a:lstStyle/>
                    <a:p>
                      <a:pPr algn="ctr"/>
                      <a:endParaRPr kumimoji="1" lang="ja-JP" altLang="en-US" dirty="0">
                        <a:solidFill>
                          <a:schemeClr val="tx1"/>
                        </a:solidFill>
                        <a:latin typeface="Times New Roman"/>
                        <a:cs typeface="Times New Roman"/>
                      </a:endParaRPr>
                    </a:p>
                  </a:txBody>
                  <a:tcPr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b="1" dirty="0" smtClean="0">
                          <a:solidFill>
                            <a:schemeClr val="tx1"/>
                          </a:solidFill>
                          <a:latin typeface="Arial" panose="020B0604020202020204" pitchFamily="34" charset="0"/>
                          <a:cs typeface="Arial" panose="020B0604020202020204" pitchFamily="34" charset="0"/>
                        </a:rPr>
                        <a:t>MAE </a:t>
                      </a:r>
                      <a:r>
                        <a:rPr kumimoji="1" lang="en-US" altLang="ja-JP" b="1" baseline="0" dirty="0" smtClean="0">
                          <a:solidFill>
                            <a:schemeClr val="tx1"/>
                          </a:solidFill>
                          <a:latin typeface="Arial" panose="020B0604020202020204" pitchFamily="34" charset="0"/>
                          <a:cs typeface="Arial" panose="020B0604020202020204" pitchFamily="34" charset="0"/>
                        </a:rPr>
                        <a:t>(</a:t>
                      </a:r>
                      <a:r>
                        <a:rPr lang="en-US" altLang="ja-JP" sz="1800" b="1" dirty="0" smtClean="0"/>
                        <a:t>||-</a:t>
                      </a:r>
                      <a:r>
                        <a:rPr lang="en-US" altLang="ja-JP" sz="1800" b="1" dirty="0" smtClean="0">
                          <a:sym typeface="Symbol" panose="05050102010706020507" pitchFamily="18" charset="2"/>
                        </a:rPr>
                        <a:t></a:t>
                      </a:r>
                      <a:r>
                        <a:rPr kumimoji="1" lang="en-US" altLang="ja-JP" b="1" baseline="0" dirty="0" smtClean="0">
                          <a:solidFill>
                            <a:schemeClr val="tx1"/>
                          </a:solidFill>
                          <a:latin typeface="Arial" panose="020B0604020202020204" pitchFamily="34" charset="0"/>
                          <a:cs typeface="Arial" panose="020B0604020202020204" pitchFamily="34" charset="0"/>
                        </a:rPr>
                        <a:t>)</a:t>
                      </a:r>
                      <a:endParaRPr kumimoji="1" lang="ja-JP" altLang="en-US" b="1" baseline="0" dirty="0" smtClean="0">
                        <a:solidFill>
                          <a:schemeClr val="tx1"/>
                        </a:solidFill>
                        <a:latin typeface="Arial" panose="020B0604020202020204" pitchFamily="34" charset="0"/>
                        <a:cs typeface="Arial" panose="020B0604020202020204" pitchFamily="34" charset="0"/>
                      </a:endParaRPr>
                    </a:p>
                    <a:p>
                      <a:pPr algn="ctr"/>
                      <a:r>
                        <a:rPr kumimoji="1" lang="en-US" altLang="ja-JP" b="1" dirty="0" smtClean="0">
                          <a:solidFill>
                            <a:schemeClr val="tx1"/>
                          </a:solidFill>
                          <a:latin typeface="Arial" panose="020B0604020202020204" pitchFamily="34" charset="0"/>
                          <a:cs typeface="Arial" panose="020B0604020202020204" pitchFamily="34" charset="0"/>
                        </a:rPr>
                        <a:t>= </a:t>
                      </a:r>
                      <a:r>
                        <a:rPr kumimoji="1" lang="en-US" altLang="ja-JP" b="1" i="1" dirty="0" smtClean="0">
                          <a:solidFill>
                            <a:schemeClr val="tx1"/>
                          </a:solidFill>
                          <a:latin typeface="Arial" panose="020B0604020202020204" pitchFamily="34" charset="0"/>
                          <a:cs typeface="Arial" panose="020B0604020202020204" pitchFamily="34" charset="0"/>
                        </a:rPr>
                        <a:t>K</a:t>
                      </a:r>
                      <a:r>
                        <a:rPr kumimoji="1" lang="en-US" altLang="ja-JP" b="1" baseline="-25000" dirty="0" smtClean="0">
                          <a:solidFill>
                            <a:schemeClr val="tx1"/>
                          </a:solidFill>
                          <a:latin typeface="Arial" panose="020B0604020202020204" pitchFamily="34" charset="0"/>
                          <a:cs typeface="Arial" panose="020B0604020202020204" pitchFamily="34" charset="0"/>
                        </a:rPr>
                        <a:t>u</a:t>
                      </a:r>
                      <a:r>
                        <a:rPr kumimoji="1" lang="en-US" altLang="ja-JP" b="1" dirty="0" smtClean="0">
                          <a:solidFill>
                            <a:schemeClr val="tx1"/>
                          </a:solidFill>
                          <a:latin typeface="Arial" panose="020B0604020202020204" pitchFamily="34" charset="0"/>
                          <a:cs typeface="Arial" panose="020B0604020202020204" pitchFamily="34" charset="0"/>
                        </a:rPr>
                        <a:t> (MJ/m</a:t>
                      </a:r>
                      <a:r>
                        <a:rPr kumimoji="1" lang="en-US" altLang="ja-JP" b="1" baseline="30000" dirty="0" smtClean="0">
                          <a:solidFill>
                            <a:schemeClr val="tx1"/>
                          </a:solidFill>
                          <a:latin typeface="Arial" panose="020B0604020202020204" pitchFamily="34" charset="0"/>
                          <a:cs typeface="Arial" panose="020B0604020202020204" pitchFamily="34" charset="0"/>
                        </a:rPr>
                        <a:t>3</a:t>
                      </a:r>
                      <a:r>
                        <a:rPr kumimoji="1" lang="en-US" altLang="ja-JP" b="1" baseline="0" dirty="0" smtClean="0">
                          <a:solidFill>
                            <a:schemeClr val="tx1"/>
                          </a:solidFill>
                          <a:latin typeface="Arial" panose="020B0604020202020204" pitchFamily="34" charset="0"/>
                          <a:cs typeface="Arial" panose="020B0604020202020204" pitchFamily="34" charset="0"/>
                        </a:rPr>
                        <a:t>)</a:t>
                      </a:r>
                      <a:endParaRPr kumimoji="1" lang="ja-JP" altLang="en-US" b="1" baseline="0" dirty="0">
                        <a:solidFill>
                          <a:schemeClr val="tx1"/>
                        </a:solidFill>
                        <a:latin typeface="Arial" panose="020B0604020202020204" pitchFamily="34" charset="0"/>
                        <a:cs typeface="Arial" panose="020B0604020202020204" pitchFamily="34"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gridSpan="4">
                  <a:txBody>
                    <a:bodyPr/>
                    <a:lstStyle/>
                    <a:p>
                      <a:pPr algn="ctr"/>
                      <a:r>
                        <a:rPr kumimoji="1" lang="en-US" altLang="ja-JP" b="1" dirty="0" smtClean="0">
                          <a:solidFill>
                            <a:schemeClr val="tx1"/>
                          </a:solidFill>
                          <a:latin typeface="Arial" panose="020B0604020202020204" pitchFamily="34" charset="0"/>
                          <a:cs typeface="Arial" panose="020B0604020202020204" pitchFamily="34" charset="0"/>
                        </a:rPr>
                        <a:t>4.7</a:t>
                      </a:r>
                      <a:r>
                        <a:rPr kumimoji="1" lang="ja-JP" altLang="en-US" b="1" dirty="0" smtClean="0">
                          <a:solidFill>
                            <a:schemeClr val="tx1"/>
                          </a:solidFill>
                          <a:latin typeface="Arial" panose="020B0604020202020204" pitchFamily="34" charset="0"/>
                          <a:cs typeface="Arial" panose="020B0604020202020204" pitchFamily="34" charset="0"/>
                        </a:rPr>
                        <a:t> </a:t>
                      </a:r>
                      <a:endParaRPr kumimoji="1" lang="ja-JP" altLang="en-US" b="1" dirty="0">
                        <a:solidFill>
                          <a:schemeClr val="tx1"/>
                        </a:solidFill>
                        <a:latin typeface="Arial" panose="020B0604020202020204" pitchFamily="34" charset="0"/>
                        <a:cs typeface="Arial" panose="020B0604020202020204" pitchFamily="34" charset="0"/>
                      </a:endParaRPr>
                    </a:p>
                  </a:txBody>
                  <a:tcPr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hMerge="1">
                  <a:txBody>
                    <a:bodyPr/>
                    <a:lstStyle/>
                    <a:p>
                      <a:pPr algn="ctr"/>
                      <a:endParaRPr kumimoji="1" lang="ja-JP" altLang="en-US" dirty="0">
                        <a:solidFill>
                          <a:schemeClr val="tx1"/>
                        </a:solidFill>
                        <a:latin typeface="Times New Roman"/>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a:endParaRPr kumimoji="1" lang="ja-JP" altLang="en-US" dirty="0">
                        <a:solidFill>
                          <a:schemeClr val="tx1"/>
                        </a:solidFill>
                        <a:latin typeface="Times New Roman"/>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a:endParaRPr kumimoji="1" lang="ja-JP" altLang="en-US" dirty="0">
                        <a:solidFill>
                          <a:schemeClr val="tx1"/>
                        </a:solidFill>
                        <a:latin typeface="Times New Roman"/>
                        <a:cs typeface="Times New Roman"/>
                      </a:endParaRPr>
                    </a:p>
                  </a:txBody>
                  <a:tcPr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382693">
                <a:tc rowSpan="4">
                  <a:txBody>
                    <a:bodyPr/>
                    <a:lstStyle/>
                    <a:p>
                      <a:pPr algn="ctr"/>
                      <a:r>
                        <a:rPr kumimoji="1" lang="en-US" altLang="ja-JP" b="1" dirty="0" smtClean="0">
                          <a:solidFill>
                            <a:schemeClr val="tx1"/>
                          </a:solidFill>
                          <a:latin typeface="Arial" panose="020B0604020202020204" pitchFamily="34" charset="0"/>
                          <a:cs typeface="Arial" panose="020B0604020202020204" pitchFamily="34" charset="0"/>
                        </a:rPr>
                        <a:t>First-principles calculation </a:t>
                      </a:r>
                      <a:endParaRPr kumimoji="1" lang="ja-JP" altLang="en-US" b="1" dirty="0">
                        <a:solidFill>
                          <a:schemeClr val="tx1"/>
                        </a:solidFill>
                        <a:latin typeface="Arial" panose="020B0604020202020204" pitchFamily="34" charset="0"/>
                        <a:cs typeface="Arial" panose="020B0604020202020204" pitchFamily="34" charset="0"/>
                      </a:endParaRPr>
                    </a:p>
                  </a:txBody>
                  <a:tcPr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800" b="1" dirty="0" smtClean="0">
                          <a:latin typeface="Arial" panose="020B0604020202020204" pitchFamily="34" charset="0"/>
                          <a:cs typeface="Arial" panose="020B0604020202020204" pitchFamily="34" charset="0"/>
                        </a:rPr>
                        <a:t>out-of-plane</a:t>
                      </a:r>
                      <a:endParaRPr kumimoji="1" lang="ja-JP" altLang="en-US" sz="1800" b="1" dirty="0" smtClean="0">
                        <a:latin typeface="Arial" panose="020B0604020202020204" pitchFamily="34" charset="0"/>
                        <a:cs typeface="Arial" panose="020B0604020202020204" pitchFamily="34"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rowSpan="2">
                  <a:txBody>
                    <a:bodyPr/>
                    <a:lstStyle/>
                    <a:p>
                      <a:pPr algn="ctr"/>
                      <a:r>
                        <a:rPr kumimoji="1" lang="en-US" altLang="ja-JP" b="1" dirty="0" smtClean="0">
                          <a:solidFill>
                            <a:schemeClr val="tx1"/>
                          </a:solidFill>
                          <a:latin typeface="Arial" panose="020B0604020202020204" pitchFamily="34" charset="0"/>
                          <a:cs typeface="Arial" panose="020B0604020202020204" pitchFamily="34" charset="0"/>
                        </a:rPr>
                        <a:t>2.77</a:t>
                      </a:r>
                      <a:endParaRPr kumimoji="1" lang="ja-JP" altLang="en-US" b="1" dirty="0">
                        <a:solidFill>
                          <a:schemeClr val="tx1"/>
                        </a:solidFill>
                        <a:latin typeface="Arial" panose="020B0604020202020204" pitchFamily="34" charset="0"/>
                        <a:cs typeface="Arial" panose="020B0604020202020204" pitchFamily="34"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a:r>
                        <a:rPr kumimoji="1" lang="en-US" altLang="ja-JP" b="1" dirty="0" smtClean="0">
                          <a:solidFill>
                            <a:schemeClr val="tx1"/>
                          </a:solidFill>
                          <a:latin typeface="Arial" panose="020B0604020202020204" pitchFamily="34" charset="0"/>
                          <a:cs typeface="Arial" panose="020B0604020202020204" pitchFamily="34" charset="0"/>
                        </a:rPr>
                        <a:t>0.0802</a:t>
                      </a:r>
                      <a:endParaRPr kumimoji="1" lang="ja-JP" altLang="en-US" b="1" dirty="0">
                        <a:solidFill>
                          <a:schemeClr val="tx1"/>
                        </a:solidFill>
                        <a:latin typeface="Arial" panose="020B0604020202020204" pitchFamily="34" charset="0"/>
                        <a:cs typeface="Arial" panose="020B0604020202020204" pitchFamily="34"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rowSpan="2">
                  <a:txBody>
                    <a:bodyPr/>
                    <a:lstStyle/>
                    <a:p>
                      <a:pPr algn="ctr"/>
                      <a:r>
                        <a:rPr kumimoji="1" lang="en-US" altLang="ja-JP" b="1" dirty="0" smtClean="0">
                          <a:solidFill>
                            <a:schemeClr val="tx1"/>
                          </a:solidFill>
                          <a:latin typeface="Arial" panose="020B0604020202020204" pitchFamily="34" charset="0"/>
                          <a:cs typeface="Arial" panose="020B0604020202020204" pitchFamily="34" charset="0"/>
                        </a:rPr>
                        <a:t>0.35</a:t>
                      </a:r>
                      <a:endParaRPr kumimoji="1" lang="ja-JP" altLang="en-US" b="1" dirty="0">
                        <a:solidFill>
                          <a:schemeClr val="tx1"/>
                        </a:solidFill>
                        <a:latin typeface="Arial" panose="020B0604020202020204" pitchFamily="34" charset="0"/>
                        <a:cs typeface="Arial" panose="020B0604020202020204" pitchFamily="34"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a:r>
                        <a:rPr kumimoji="1" lang="en-US" altLang="ja-JP" b="1" dirty="0" smtClean="0">
                          <a:solidFill>
                            <a:schemeClr val="tx1"/>
                          </a:solidFill>
                          <a:latin typeface="Arial" panose="020B0604020202020204" pitchFamily="34" charset="0"/>
                          <a:cs typeface="Arial" panose="020B0604020202020204" pitchFamily="34" charset="0"/>
                        </a:rPr>
                        <a:t>0.0486</a:t>
                      </a:r>
                      <a:endParaRPr kumimoji="1" lang="ja-JP" altLang="en-US" b="1" dirty="0">
                        <a:solidFill>
                          <a:schemeClr val="tx1"/>
                        </a:solidFill>
                        <a:latin typeface="Arial" panose="020B0604020202020204" pitchFamily="34" charset="0"/>
                        <a:cs typeface="Arial" panose="020B0604020202020204" pitchFamily="34" charset="0"/>
                      </a:endParaRPr>
                    </a:p>
                  </a:txBody>
                  <a:tcPr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0006"/>
                  </a:ext>
                </a:extLst>
              </a:tr>
              <a:tr h="382693">
                <a:tc vMerge="1">
                  <a:txBody>
                    <a:bodyPr/>
                    <a:lstStyle/>
                    <a:p>
                      <a:endParaRPr kumimoji="1" lang="ja-JP" altLang="en-US" dirty="0"/>
                    </a:p>
                  </a:txBody>
                  <a:tcP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800" b="1" dirty="0" smtClean="0">
                          <a:latin typeface="Arial" panose="020B0604020202020204" pitchFamily="34" charset="0"/>
                          <a:cs typeface="Arial" panose="020B0604020202020204" pitchFamily="34" charset="0"/>
                        </a:rPr>
                        <a:t>in-plane</a:t>
                      </a:r>
                      <a:endParaRPr kumimoji="1" lang="ja-JP" altLang="en-US" sz="1800" b="1" dirty="0" smtClean="0">
                        <a:latin typeface="Arial" panose="020B0604020202020204" pitchFamily="34" charset="0"/>
                        <a:cs typeface="Arial" panose="020B0604020202020204" pitchFamily="34"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vMerge="1">
                  <a:txBody>
                    <a:bodyPr/>
                    <a:lstStyle/>
                    <a:p>
                      <a:pPr algn="ctr"/>
                      <a:endParaRPr kumimoji="1" lang="ja-JP" altLang="en-US" dirty="0">
                        <a:solidFill>
                          <a:schemeClr val="tx1"/>
                        </a:solidFill>
                        <a:latin typeface="Times New Roman"/>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kumimoji="1" lang="en-US" altLang="ja-JP" b="1" dirty="0" smtClean="0">
                          <a:solidFill>
                            <a:schemeClr val="tx1"/>
                          </a:solidFill>
                          <a:latin typeface="Arial" panose="020B0604020202020204" pitchFamily="34" charset="0"/>
                          <a:cs typeface="Arial" panose="020B0604020202020204" pitchFamily="34" charset="0"/>
                        </a:rPr>
                        <a:t>0.0690</a:t>
                      </a:r>
                      <a:endParaRPr kumimoji="1" lang="ja-JP" altLang="en-US" b="1" dirty="0">
                        <a:solidFill>
                          <a:schemeClr val="tx1"/>
                        </a:solidFill>
                        <a:latin typeface="Arial" panose="020B0604020202020204" pitchFamily="34" charset="0"/>
                        <a:cs typeface="Arial" panose="020B0604020202020204" pitchFamily="34"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vMerge="1">
                  <a:txBody>
                    <a:bodyPr/>
                    <a:lstStyle/>
                    <a:p>
                      <a:pPr algn="ctr"/>
                      <a:endParaRPr kumimoji="1" lang="ja-JP" altLang="en-US" dirty="0">
                        <a:solidFill>
                          <a:schemeClr val="tx1"/>
                        </a:solidFill>
                        <a:latin typeface="Times New Roman"/>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kumimoji="1" lang="en-US" altLang="ja-JP" b="1" dirty="0" smtClean="0">
                          <a:solidFill>
                            <a:schemeClr val="tx1"/>
                          </a:solidFill>
                          <a:latin typeface="Arial" panose="020B0604020202020204" pitchFamily="34" charset="0"/>
                          <a:cs typeface="Arial" panose="020B0604020202020204" pitchFamily="34" charset="0"/>
                        </a:rPr>
                        <a:t>0.0616</a:t>
                      </a:r>
                      <a:endParaRPr kumimoji="1" lang="ja-JP" altLang="en-US" b="1" dirty="0">
                        <a:solidFill>
                          <a:schemeClr val="tx1"/>
                        </a:solidFill>
                        <a:latin typeface="Arial" panose="020B0604020202020204" pitchFamily="34" charset="0"/>
                        <a:cs typeface="Arial" panose="020B0604020202020204" pitchFamily="34" charset="0"/>
                      </a:endParaRPr>
                    </a:p>
                  </a:txBody>
                  <a:tcPr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0007"/>
                  </a:ext>
                </a:extLst>
              </a:tr>
              <a:tr h="382693">
                <a:tc vMerge="1">
                  <a:txBody>
                    <a:bodyPr/>
                    <a:lstStyle/>
                    <a:p>
                      <a:endParaRPr kumimoji="1" lang="ja-JP" altLang="en-US" dirty="0"/>
                    </a:p>
                  </a:txBody>
                  <a:tcP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b="1" dirty="0" err="1" smtClean="0">
                          <a:solidFill>
                            <a:schemeClr val="tx1"/>
                          </a:solidFill>
                          <a:latin typeface="Arial" panose="020B0604020202020204" pitchFamily="34" charset="0"/>
                          <a:cs typeface="Arial" panose="020B0604020202020204" pitchFamily="34" charset="0"/>
                        </a:rPr>
                        <a:t>m</a:t>
                      </a:r>
                      <a:r>
                        <a:rPr kumimoji="1" lang="en-US" altLang="ja-JP" b="1" baseline="-25000" dirty="0" err="1" smtClean="0">
                          <a:solidFill>
                            <a:schemeClr val="tx1"/>
                          </a:solidFill>
                          <a:latin typeface="Arial" panose="020B0604020202020204" pitchFamily="34" charset="0"/>
                          <a:cs typeface="Arial" panose="020B0604020202020204" pitchFamily="34" charset="0"/>
                        </a:rPr>
                        <a:t>orb</a:t>
                      </a:r>
                      <a:r>
                        <a:rPr kumimoji="1" lang="en-US" altLang="ja-JP" b="1" baseline="-25000" dirty="0" smtClean="0">
                          <a:solidFill>
                            <a:schemeClr val="tx1"/>
                          </a:solidFill>
                          <a:latin typeface="Arial" panose="020B0604020202020204" pitchFamily="34" charset="0"/>
                          <a:cs typeface="Arial" panose="020B0604020202020204" pitchFamily="34" charset="0"/>
                        </a:rPr>
                        <a:t> </a:t>
                      </a:r>
                      <a:r>
                        <a:rPr kumimoji="1" lang="en-US" altLang="ja-JP" b="1" baseline="0" dirty="0" smtClean="0">
                          <a:solidFill>
                            <a:schemeClr val="tx1"/>
                          </a:solidFill>
                          <a:latin typeface="Arial" panose="020B0604020202020204" pitchFamily="34" charset="0"/>
                          <a:cs typeface="Arial" panose="020B0604020202020204" pitchFamily="34" charset="0"/>
                        </a:rPr>
                        <a:t>(out - in)</a:t>
                      </a:r>
                      <a:endParaRPr kumimoji="1" lang="ja-JP" altLang="en-US" b="1" baseline="0" dirty="0" smtClean="0">
                        <a:solidFill>
                          <a:schemeClr val="tx1"/>
                        </a:solidFill>
                        <a:latin typeface="Arial" panose="020B0604020202020204" pitchFamily="34" charset="0"/>
                        <a:cs typeface="Arial" panose="020B0604020202020204" pitchFamily="34"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a:r>
                        <a:rPr kumimoji="1" lang="en-US" altLang="ja-JP" b="1" dirty="0" smtClean="0">
                          <a:solidFill>
                            <a:schemeClr val="tx1"/>
                          </a:solidFill>
                          <a:latin typeface="Arial" panose="020B0604020202020204" pitchFamily="34" charset="0"/>
                          <a:cs typeface="Arial" panose="020B0604020202020204" pitchFamily="34" charset="0"/>
                        </a:rPr>
                        <a:t>-</a:t>
                      </a:r>
                      <a:endParaRPr kumimoji="1" lang="ja-JP" altLang="en-US" b="1" dirty="0">
                        <a:solidFill>
                          <a:schemeClr val="tx1"/>
                        </a:solidFill>
                        <a:latin typeface="Arial" panose="020B0604020202020204" pitchFamily="34" charset="0"/>
                        <a:cs typeface="Arial" panose="020B0604020202020204" pitchFamily="34"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a:r>
                        <a:rPr kumimoji="1" lang="en-US" altLang="ja-JP" b="1" dirty="0" smtClean="0">
                          <a:solidFill>
                            <a:schemeClr val="tx1"/>
                          </a:solidFill>
                          <a:latin typeface="Arial" panose="020B0604020202020204" pitchFamily="34" charset="0"/>
                          <a:cs typeface="Arial" panose="020B0604020202020204" pitchFamily="34" charset="0"/>
                        </a:rPr>
                        <a:t>0.0112</a:t>
                      </a:r>
                      <a:endParaRPr kumimoji="1" lang="ja-JP" altLang="en-US" b="1" dirty="0">
                        <a:solidFill>
                          <a:schemeClr val="tx1"/>
                        </a:solidFill>
                        <a:latin typeface="Arial" panose="020B0604020202020204" pitchFamily="34" charset="0"/>
                        <a:cs typeface="Arial" panose="020B0604020202020204" pitchFamily="34"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a:r>
                        <a:rPr kumimoji="1" lang="en-US" altLang="ja-JP" b="1" dirty="0" smtClean="0">
                          <a:solidFill>
                            <a:schemeClr val="tx1"/>
                          </a:solidFill>
                          <a:latin typeface="Arial" panose="020B0604020202020204" pitchFamily="34" charset="0"/>
                          <a:cs typeface="Arial" panose="020B0604020202020204" pitchFamily="34" charset="0"/>
                        </a:rPr>
                        <a:t>-</a:t>
                      </a:r>
                      <a:endParaRPr kumimoji="1" lang="ja-JP" altLang="en-US" b="1" dirty="0">
                        <a:solidFill>
                          <a:schemeClr val="tx1"/>
                        </a:solidFill>
                        <a:latin typeface="Arial" panose="020B0604020202020204" pitchFamily="34" charset="0"/>
                        <a:cs typeface="Arial" panose="020B0604020202020204" pitchFamily="34"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a:r>
                        <a:rPr kumimoji="1" lang="en-US" altLang="ja-JP" b="1" dirty="0" smtClean="0">
                          <a:solidFill>
                            <a:schemeClr val="tx1"/>
                          </a:solidFill>
                          <a:latin typeface="Arial" panose="020B0604020202020204" pitchFamily="34" charset="0"/>
                          <a:cs typeface="Arial" panose="020B0604020202020204" pitchFamily="34" charset="0"/>
                        </a:rPr>
                        <a:t>-0.0130</a:t>
                      </a:r>
                      <a:endParaRPr kumimoji="1" lang="ja-JP" altLang="en-US" b="1" dirty="0">
                        <a:solidFill>
                          <a:schemeClr val="tx1"/>
                        </a:solidFill>
                        <a:latin typeface="Arial" panose="020B0604020202020204" pitchFamily="34" charset="0"/>
                        <a:cs typeface="Arial" panose="020B0604020202020204" pitchFamily="34" charset="0"/>
                      </a:endParaRPr>
                    </a:p>
                  </a:txBody>
                  <a:tcPr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10008"/>
                  </a:ext>
                </a:extLst>
              </a:tr>
              <a:tr h="382693">
                <a:tc vMerge="1">
                  <a:txBody>
                    <a:bodyPr/>
                    <a:lstStyle/>
                    <a:p>
                      <a:endParaRPr kumimoji="1" lang="ja-JP" altLang="en-US" dirty="0"/>
                    </a:p>
                  </a:txBody>
                  <a:tcP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b="1" dirty="0" smtClean="0">
                          <a:solidFill>
                            <a:schemeClr val="tx1"/>
                          </a:solidFill>
                          <a:latin typeface="Arial" panose="020B0604020202020204" pitchFamily="34" charset="0"/>
                          <a:cs typeface="Arial" panose="020B0604020202020204" pitchFamily="34" charset="0"/>
                        </a:rPr>
                        <a:t>MAE </a:t>
                      </a:r>
                      <a:r>
                        <a:rPr kumimoji="1" lang="en-US" altLang="ja-JP" b="1" baseline="0" dirty="0" smtClean="0">
                          <a:solidFill>
                            <a:schemeClr val="tx1"/>
                          </a:solidFill>
                          <a:latin typeface="Arial" panose="020B0604020202020204" pitchFamily="34" charset="0"/>
                          <a:cs typeface="Arial" panose="020B0604020202020204" pitchFamily="34" charset="0"/>
                        </a:rPr>
                        <a:t>(in - out)</a:t>
                      </a:r>
                      <a:endParaRPr kumimoji="1" lang="ja-JP" altLang="en-US" b="1" baseline="0" dirty="0" smtClean="0">
                        <a:solidFill>
                          <a:schemeClr val="tx1"/>
                        </a:solidFill>
                        <a:latin typeface="Arial" panose="020B0604020202020204" pitchFamily="34" charset="0"/>
                        <a:cs typeface="Arial" panose="020B0604020202020204"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b="1" dirty="0" smtClean="0">
                          <a:solidFill>
                            <a:schemeClr val="tx1"/>
                          </a:solidFill>
                          <a:latin typeface="Arial" panose="020B0604020202020204" pitchFamily="34" charset="0"/>
                          <a:cs typeface="Arial" panose="020B0604020202020204" pitchFamily="34" charset="0"/>
                        </a:rPr>
                        <a:t>= </a:t>
                      </a:r>
                      <a:r>
                        <a:rPr kumimoji="1" lang="en-US" altLang="ja-JP" b="1" i="1" dirty="0" smtClean="0">
                          <a:solidFill>
                            <a:schemeClr val="tx1"/>
                          </a:solidFill>
                          <a:latin typeface="Arial" panose="020B0604020202020204" pitchFamily="34" charset="0"/>
                          <a:cs typeface="Arial" panose="020B0604020202020204" pitchFamily="34" charset="0"/>
                        </a:rPr>
                        <a:t>K</a:t>
                      </a:r>
                      <a:r>
                        <a:rPr kumimoji="1" lang="en-US" altLang="ja-JP" b="1" baseline="-25000" dirty="0" smtClean="0">
                          <a:solidFill>
                            <a:schemeClr val="tx1"/>
                          </a:solidFill>
                          <a:latin typeface="Arial" panose="020B0604020202020204" pitchFamily="34" charset="0"/>
                          <a:cs typeface="Arial" panose="020B0604020202020204" pitchFamily="34" charset="0"/>
                        </a:rPr>
                        <a:t>u</a:t>
                      </a:r>
                      <a:r>
                        <a:rPr kumimoji="1" lang="en-US" altLang="ja-JP" b="1" dirty="0" smtClean="0">
                          <a:solidFill>
                            <a:schemeClr val="tx1"/>
                          </a:solidFill>
                          <a:latin typeface="Arial" panose="020B0604020202020204" pitchFamily="34" charset="0"/>
                          <a:cs typeface="Arial" panose="020B0604020202020204" pitchFamily="34" charset="0"/>
                        </a:rPr>
                        <a:t> (MJ/m</a:t>
                      </a:r>
                      <a:r>
                        <a:rPr kumimoji="1" lang="en-US" altLang="ja-JP" b="1" baseline="30000" dirty="0" smtClean="0">
                          <a:solidFill>
                            <a:schemeClr val="tx1"/>
                          </a:solidFill>
                          <a:latin typeface="Arial" panose="020B0604020202020204" pitchFamily="34" charset="0"/>
                          <a:cs typeface="Arial" panose="020B0604020202020204" pitchFamily="34" charset="0"/>
                        </a:rPr>
                        <a:t>3</a:t>
                      </a:r>
                      <a:r>
                        <a:rPr kumimoji="1" lang="en-US" altLang="ja-JP" b="1" baseline="0" dirty="0" smtClean="0">
                          <a:solidFill>
                            <a:schemeClr val="tx1"/>
                          </a:solidFill>
                          <a:latin typeface="Arial" panose="020B0604020202020204" pitchFamily="34" charset="0"/>
                          <a:cs typeface="Arial" panose="020B0604020202020204" pitchFamily="34" charset="0"/>
                        </a:rPr>
                        <a:t>)</a:t>
                      </a:r>
                      <a:endParaRPr kumimoji="1" lang="ja-JP" altLang="en-US" b="1" baseline="0" dirty="0" smtClean="0">
                        <a:solidFill>
                          <a:schemeClr val="tx1"/>
                        </a:solidFill>
                        <a:latin typeface="Arial" panose="020B0604020202020204" pitchFamily="34" charset="0"/>
                        <a:cs typeface="Arial" panose="020B0604020202020204" pitchFamily="34"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accent6">
                        <a:lumMod val="40000"/>
                        <a:lumOff val="60000"/>
                      </a:schemeClr>
                    </a:solidFill>
                  </a:tcPr>
                </a:tc>
                <a:tc gridSpan="2">
                  <a:txBody>
                    <a:bodyPr/>
                    <a:lstStyle/>
                    <a:p>
                      <a:pPr algn="ctr"/>
                      <a:r>
                        <a:rPr kumimoji="1" lang="ja-JP" altLang="ja-JP" b="1" dirty="0" smtClean="0">
                          <a:solidFill>
                            <a:schemeClr val="tx1"/>
                          </a:solidFill>
                          <a:latin typeface="Arial" panose="020B0604020202020204" pitchFamily="34" charset="0"/>
                          <a:cs typeface="Arial" panose="020B0604020202020204" pitchFamily="34" charset="0"/>
                        </a:rPr>
                        <a:t>-</a:t>
                      </a:r>
                      <a:r>
                        <a:rPr kumimoji="1" lang="en-US" altLang="ja-JP" b="1" dirty="0" smtClean="0">
                          <a:solidFill>
                            <a:schemeClr val="tx1"/>
                          </a:solidFill>
                          <a:latin typeface="Arial" panose="020B0604020202020204" pitchFamily="34" charset="0"/>
                          <a:cs typeface="Arial" panose="020B0604020202020204" pitchFamily="34" charset="0"/>
                        </a:rPr>
                        <a:t>0.887</a:t>
                      </a:r>
                      <a:endParaRPr kumimoji="1" lang="ja-JP" altLang="en-US" b="1" dirty="0">
                        <a:solidFill>
                          <a:schemeClr val="tx1"/>
                        </a:solidFill>
                        <a:latin typeface="Arial" panose="020B0604020202020204" pitchFamily="34" charset="0"/>
                        <a:cs typeface="Arial" panose="020B0604020202020204" pitchFamily="34"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66"/>
                    </a:solidFill>
                  </a:tcPr>
                </a:tc>
                <a:tc hMerge="1">
                  <a:txBody>
                    <a:bodyPr/>
                    <a:lstStyle/>
                    <a:p>
                      <a:pPr algn="ctr"/>
                      <a:endParaRPr kumimoji="1" lang="ja-JP" altLang="en-US" dirty="0">
                        <a:solidFill>
                          <a:schemeClr val="tx1"/>
                        </a:solidFill>
                        <a:latin typeface="Times New Roman"/>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gridSpan="2">
                  <a:txBody>
                    <a:bodyPr/>
                    <a:lstStyle/>
                    <a:p>
                      <a:pPr algn="ctr"/>
                      <a:r>
                        <a:rPr kumimoji="1" lang="en-US" altLang="ja-JP" b="1" dirty="0" smtClean="0">
                          <a:solidFill>
                            <a:schemeClr val="tx1"/>
                          </a:solidFill>
                          <a:latin typeface="Arial" panose="020B0604020202020204" pitchFamily="34" charset="0"/>
                          <a:cs typeface="Arial" panose="020B0604020202020204" pitchFamily="34" charset="0"/>
                        </a:rPr>
                        <a:t>14.28</a:t>
                      </a:r>
                      <a:endParaRPr kumimoji="1" lang="ja-JP" altLang="en-US" b="1" dirty="0">
                        <a:solidFill>
                          <a:schemeClr val="tx1"/>
                        </a:solidFill>
                        <a:latin typeface="Arial" panose="020B0604020202020204" pitchFamily="34" charset="0"/>
                        <a:cs typeface="Arial" panose="020B0604020202020204" pitchFamily="34" charset="0"/>
                      </a:endParaRPr>
                    </a:p>
                  </a:txBody>
                  <a:tcPr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66"/>
                    </a:solidFill>
                  </a:tcPr>
                </a:tc>
                <a:tc hMerge="1">
                  <a:txBody>
                    <a:bodyPr/>
                    <a:lstStyle/>
                    <a:p>
                      <a:pPr algn="ctr"/>
                      <a:endParaRPr kumimoji="1" lang="ja-JP" altLang="en-US" dirty="0">
                        <a:solidFill>
                          <a:schemeClr val="tx1"/>
                        </a:solidFill>
                        <a:latin typeface="Times New Roman"/>
                        <a:cs typeface="Times New Roman"/>
                      </a:endParaRPr>
                    </a:p>
                  </a:txBody>
                  <a:tcPr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bl>
          </a:graphicData>
        </a:graphic>
      </p:graphicFrame>
      <p:sp>
        <p:nvSpPr>
          <p:cNvPr id="16" name="Rectangle 5"/>
          <p:cNvSpPr>
            <a:spLocks noChangeArrowheads="1"/>
          </p:cNvSpPr>
          <p:nvPr/>
        </p:nvSpPr>
        <p:spPr bwMode="auto">
          <a:xfrm>
            <a:off x="609600" y="1066800"/>
            <a:ext cx="7924800" cy="76200"/>
          </a:xfrm>
          <a:prstGeom prst="rect">
            <a:avLst/>
          </a:prstGeom>
          <a:gradFill rotWithShape="0">
            <a:gsLst>
              <a:gs pos="0">
                <a:srgbClr val="66FFCC"/>
              </a:gs>
              <a:gs pos="100000">
                <a:srgbClr val="3333CC"/>
              </a:gs>
            </a:gsLst>
            <a:lin ang="0" scaled="1"/>
          </a:gradFill>
          <a:ln w="9525">
            <a:noFill/>
            <a:miter lim="800000"/>
            <a:headEnd/>
            <a:tailEnd/>
          </a:ln>
        </p:spPr>
        <p:txBody>
          <a:bodyPr wrap="none" anchor="ct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ja-JP" altLang="en-US" sz="1600" b="0" i="0" u="none" strike="noStrike" kern="0" cap="none" spc="0" normalizeH="0" baseline="0" noProof="0" smtClean="0">
              <a:ln>
                <a:noFill/>
              </a:ln>
              <a:solidFill>
                <a:srgbClr val="000000"/>
              </a:solidFill>
              <a:effectLst/>
              <a:uLnTx/>
              <a:uFillTx/>
              <a:latin typeface="Arial" charset="0"/>
              <a:ea typeface="ＭＳ Ｐゴシック" pitchFamily="50" charset="-128"/>
              <a:cs typeface="+mn-cs"/>
            </a:endParaRPr>
          </a:p>
        </p:txBody>
      </p:sp>
      <p:sp>
        <p:nvSpPr>
          <p:cNvPr id="17" name="フリーフォーム 16"/>
          <p:cNvSpPr/>
          <p:nvPr/>
        </p:nvSpPr>
        <p:spPr>
          <a:xfrm>
            <a:off x="244919" y="117036"/>
            <a:ext cx="8791577" cy="8382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lIns="90000" tIns="46800" rIns="90000" bIns="46800" anchor="ct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0" marR="0" lvl="0" indent="0" algn="ctr" defTabSz="914400" rtl="0" eaLnBrk="1" fontAlgn="auto" latinLnBrk="0" hangingPunct="1">
              <a:lnSpc>
                <a:spcPct val="100000"/>
              </a:lnSpc>
              <a:spcBef>
                <a:spcPts val="0"/>
              </a:spcBef>
              <a:spcAft>
                <a:spcPts val="0"/>
              </a:spcAft>
              <a:buClrTx/>
              <a:buSzTx/>
              <a:buFontTx/>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a:pPr>
            <a:r>
              <a:rPr kumimoji="1" lang="en-US" sz="2800" b="1" i="0" u="none" strike="noStrike" kern="1200" cap="none" spc="0" normalizeH="0" baseline="0" noProof="0" dirty="0" smtClean="0">
                <a:ln>
                  <a:noFill/>
                </a:ln>
                <a:solidFill>
                  <a:srgbClr val="006600"/>
                </a:solidFill>
                <a:effectLst>
                  <a:outerShdw dist="17961" dir="2700000">
                    <a:scrgbClr r="0" g="0" b="0"/>
                  </a:outerShdw>
                </a:effectLst>
                <a:uLnTx/>
                <a:uFillTx/>
                <a:latin typeface="Arial" pitchFamily="34"/>
                <a:ea typeface="ＭＳ Ｐゴシック" pitchFamily="50"/>
                <a:cs typeface="ＭＳ Ｐゴシック" pitchFamily="50"/>
              </a:rPr>
              <a:t>Comparison with first-principles calculations: </a:t>
            </a:r>
          </a:p>
          <a:p>
            <a:pPr marL="0" marR="0" lvl="0" indent="0" algn="ctr" defTabSz="914400" rtl="0" eaLnBrk="1" fontAlgn="auto" latinLnBrk="0" hangingPunct="1">
              <a:lnSpc>
                <a:spcPct val="100000"/>
              </a:lnSpc>
              <a:spcBef>
                <a:spcPts val="0"/>
              </a:spcBef>
              <a:spcAft>
                <a:spcPts val="0"/>
              </a:spcAft>
              <a:buClrTx/>
              <a:buSzTx/>
              <a:buFontTx/>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a:pPr>
            <a:r>
              <a:rPr kumimoji="1" lang="en-US" sz="2800" b="1" i="0" u="none" strike="noStrike" kern="1200" cap="none" spc="0" normalizeH="0" baseline="0" noProof="0" dirty="0" smtClean="0">
                <a:ln>
                  <a:noFill/>
                </a:ln>
                <a:solidFill>
                  <a:srgbClr val="006600"/>
                </a:solidFill>
                <a:effectLst>
                  <a:outerShdw dist="17961" dir="2700000">
                    <a:scrgbClr r="0" g="0" b="0"/>
                  </a:outerShdw>
                </a:effectLst>
                <a:uLnTx/>
                <a:uFillTx/>
                <a:latin typeface="Arial" pitchFamily="34"/>
                <a:ea typeface="ＭＳ Ｐゴシック" pitchFamily="50"/>
                <a:cs typeface="ＭＳ Ｐゴシック" pitchFamily="50"/>
              </a:rPr>
              <a:t>Roles of Fe 3</a:t>
            </a:r>
            <a:r>
              <a:rPr kumimoji="1" lang="en-US" sz="2800" b="1" i="1" u="none" strike="noStrike" kern="1200" cap="none" spc="0" normalizeH="0" baseline="0" noProof="0" dirty="0" smtClean="0">
                <a:ln>
                  <a:noFill/>
                </a:ln>
                <a:solidFill>
                  <a:srgbClr val="006600"/>
                </a:solidFill>
                <a:effectLst>
                  <a:outerShdw dist="17961" dir="2700000">
                    <a:scrgbClr r="0" g="0" b="0"/>
                  </a:outerShdw>
                </a:effectLst>
                <a:uLnTx/>
                <a:uFillTx/>
                <a:latin typeface="Arial" pitchFamily="34"/>
                <a:ea typeface="ＭＳ Ｐゴシック" pitchFamily="50"/>
                <a:cs typeface="ＭＳ Ｐゴシック" pitchFamily="50"/>
              </a:rPr>
              <a:t>d</a:t>
            </a:r>
            <a:r>
              <a:rPr kumimoji="1" lang="en-US" sz="2800" b="1" i="0" u="none" strike="noStrike" kern="1200" cap="none" spc="0" normalizeH="0" baseline="0" noProof="0" dirty="0" smtClean="0">
                <a:ln>
                  <a:noFill/>
                </a:ln>
                <a:solidFill>
                  <a:srgbClr val="006600"/>
                </a:solidFill>
                <a:effectLst>
                  <a:outerShdw dist="17961" dir="2700000">
                    <a:scrgbClr r="0" g="0" b="0"/>
                  </a:outerShdw>
                </a:effectLst>
                <a:uLnTx/>
                <a:uFillTx/>
                <a:latin typeface="Arial" pitchFamily="34"/>
                <a:ea typeface="ＭＳ Ｐゴシック" pitchFamily="50"/>
                <a:cs typeface="ＭＳ Ｐゴシック" pitchFamily="50"/>
              </a:rPr>
              <a:t> and Pt 5</a:t>
            </a:r>
            <a:r>
              <a:rPr kumimoji="1" lang="en-US" sz="2800" b="1" i="1" u="none" strike="noStrike" kern="1200" cap="none" spc="0" normalizeH="0" baseline="0" noProof="0" dirty="0" smtClean="0">
                <a:ln>
                  <a:noFill/>
                </a:ln>
                <a:solidFill>
                  <a:srgbClr val="006600"/>
                </a:solidFill>
                <a:effectLst>
                  <a:outerShdw dist="17961" dir="2700000">
                    <a:scrgbClr r="0" g="0" b="0"/>
                  </a:outerShdw>
                </a:effectLst>
                <a:uLnTx/>
                <a:uFillTx/>
                <a:latin typeface="Arial" pitchFamily="34"/>
                <a:ea typeface="ＭＳ Ｐゴシック" pitchFamily="50"/>
                <a:cs typeface="ＭＳ Ｐゴシック" pitchFamily="50"/>
              </a:rPr>
              <a:t>d</a:t>
            </a:r>
            <a:r>
              <a:rPr kumimoji="1" lang="en-US" sz="2800" b="1" i="0" u="none" strike="noStrike" kern="1200" cap="none" spc="0" normalizeH="0" baseline="0" noProof="0" dirty="0" smtClean="0">
                <a:ln>
                  <a:noFill/>
                </a:ln>
                <a:solidFill>
                  <a:srgbClr val="006600"/>
                </a:solidFill>
                <a:effectLst>
                  <a:outerShdw dist="17961" dir="2700000">
                    <a:scrgbClr r="0" g="0" b="0"/>
                  </a:outerShdw>
                </a:effectLst>
                <a:uLnTx/>
                <a:uFillTx/>
                <a:latin typeface="Arial" pitchFamily="34"/>
                <a:ea typeface="ＭＳ Ｐゴシック" pitchFamily="50"/>
                <a:cs typeface="ＭＳ Ｐゴシック" pitchFamily="50"/>
              </a:rPr>
              <a:t> electrons in MAE</a:t>
            </a:r>
            <a:endParaRPr kumimoji="1" lang="en-US" sz="2800" b="1" i="0" u="none" strike="noStrike" kern="1200" cap="none" spc="0" normalizeH="0" baseline="0" noProof="0" dirty="0">
              <a:ln>
                <a:noFill/>
              </a:ln>
              <a:solidFill>
                <a:srgbClr val="006600"/>
              </a:solidFill>
              <a:effectLst>
                <a:outerShdw dist="17961" dir="2700000">
                  <a:scrgbClr r="0" g="0" b="0"/>
                </a:outerShdw>
              </a:effectLst>
              <a:uLnTx/>
              <a:uFillTx/>
              <a:latin typeface="Arial" pitchFamily="34"/>
              <a:ea typeface="ＭＳ Ｐゴシック" pitchFamily="50"/>
              <a:cs typeface="ＭＳ Ｐゴシック" pitchFamily="50"/>
            </a:endParaRPr>
          </a:p>
        </p:txBody>
      </p:sp>
      <p:sp>
        <p:nvSpPr>
          <p:cNvPr id="25" name="左中かっこ 24"/>
          <p:cNvSpPr/>
          <p:nvPr/>
        </p:nvSpPr>
        <p:spPr>
          <a:xfrm>
            <a:off x="1547664" y="2102172"/>
            <a:ext cx="144016" cy="1058416"/>
          </a:xfrm>
          <a:prstGeom prst="leftBrace">
            <a:avLst/>
          </a:prstGeom>
          <a:noFill/>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20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26" name="テキスト ボックス 25"/>
          <p:cNvSpPr txBox="1"/>
          <p:nvPr/>
        </p:nvSpPr>
        <p:spPr>
          <a:xfrm>
            <a:off x="4716016" y="3252332"/>
            <a:ext cx="1088760" cy="369332"/>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en-US" altLang="ja-JP" sz="1800" b="1" i="0" u="none" strike="noStrike" kern="1200" cap="none" spc="0" normalizeH="0" baseline="0" noProof="0" dirty="0" smtClean="0">
                <a:ln>
                  <a:noFill/>
                </a:ln>
                <a:solidFill>
                  <a:srgbClr val="0066FF"/>
                </a:solidFill>
                <a:effectLst/>
                <a:uLnTx/>
                <a:uFillTx/>
                <a:latin typeface="Arial" charset="0"/>
                <a:ea typeface="ＭＳ Ｐゴシック" pitchFamily="50" charset="-128"/>
                <a:cs typeface="+mn-cs"/>
              </a:rPr>
              <a:t>“Bruno”</a:t>
            </a:r>
            <a:endParaRPr kumimoji="1" lang="ja-JP" altLang="en-US" sz="1800" b="1" i="0" u="none" strike="noStrike" kern="1200" cap="none" spc="0" normalizeH="0" baseline="0" noProof="0" dirty="0">
              <a:ln>
                <a:noFill/>
              </a:ln>
              <a:solidFill>
                <a:srgbClr val="0066FF"/>
              </a:solidFill>
              <a:effectLst/>
              <a:uLnTx/>
              <a:uFillTx/>
              <a:latin typeface="Arial" charset="0"/>
              <a:ea typeface="ＭＳ Ｐゴシック" pitchFamily="50" charset="-128"/>
              <a:cs typeface="+mn-cs"/>
            </a:endParaRPr>
          </a:p>
        </p:txBody>
      </p:sp>
      <p:sp>
        <p:nvSpPr>
          <p:cNvPr id="27" name="フリーフォーム 26"/>
          <p:cNvSpPr/>
          <p:nvPr/>
        </p:nvSpPr>
        <p:spPr>
          <a:xfrm>
            <a:off x="5697974" y="3111480"/>
            <a:ext cx="406400" cy="275772"/>
          </a:xfrm>
          <a:custGeom>
            <a:avLst/>
            <a:gdLst>
              <a:gd name="connsiteX0" fmla="*/ 0 w 406400"/>
              <a:gd name="connsiteY0" fmla="*/ 0 h 275772"/>
              <a:gd name="connsiteX1" fmla="*/ 159657 w 406400"/>
              <a:gd name="connsiteY1" fmla="*/ 217714 h 275772"/>
              <a:gd name="connsiteX2" fmla="*/ 406400 w 406400"/>
              <a:gd name="connsiteY2" fmla="*/ 275772 h 275772"/>
            </a:gdLst>
            <a:ahLst/>
            <a:cxnLst>
              <a:cxn ang="0">
                <a:pos x="connsiteX0" y="connsiteY0"/>
              </a:cxn>
              <a:cxn ang="0">
                <a:pos x="connsiteX1" y="connsiteY1"/>
              </a:cxn>
              <a:cxn ang="0">
                <a:pos x="connsiteX2" y="connsiteY2"/>
              </a:cxn>
            </a:cxnLst>
            <a:rect l="l" t="t" r="r" b="b"/>
            <a:pathLst>
              <a:path w="406400" h="275772">
                <a:moveTo>
                  <a:pt x="0" y="0"/>
                </a:moveTo>
                <a:cubicBezTo>
                  <a:pt x="45962" y="85876"/>
                  <a:pt x="91924" y="171752"/>
                  <a:pt x="159657" y="217714"/>
                </a:cubicBezTo>
                <a:cubicBezTo>
                  <a:pt x="227390" y="263676"/>
                  <a:pt x="316895" y="269724"/>
                  <a:pt x="406400" y="275772"/>
                </a:cubicBezTo>
              </a:path>
            </a:pathLst>
          </a:custGeom>
          <a:noFill/>
          <a:ln w="38100">
            <a:solidFill>
              <a:schemeClr val="accent4">
                <a:lumMod val="75000"/>
              </a:schemeClr>
            </a:solidFill>
            <a:headEnd type="triangl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20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28" name="テキスト ボックス 27"/>
          <p:cNvSpPr txBox="1"/>
          <p:nvPr/>
        </p:nvSpPr>
        <p:spPr>
          <a:xfrm>
            <a:off x="7790388" y="5261362"/>
            <a:ext cx="1390124" cy="369332"/>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en-US" altLang="ja-JP" sz="1800" b="1" i="0" u="none" strike="noStrike" kern="1200" cap="none" spc="0" normalizeH="0" baseline="0" noProof="0" dirty="0" smtClean="0">
                <a:ln>
                  <a:noFill/>
                </a:ln>
                <a:solidFill>
                  <a:srgbClr val="FF0000"/>
                </a:solidFill>
                <a:effectLst/>
                <a:uLnTx/>
                <a:uFillTx/>
                <a:latin typeface="Arial" charset="0"/>
                <a:ea typeface="ＭＳ Ｐゴシック" pitchFamily="50" charset="-128"/>
                <a:cs typeface="+mn-cs"/>
              </a:rPr>
              <a:t>Non</a:t>
            </a:r>
            <a:r>
              <a:rPr kumimoji="1" lang="en-US" altLang="ja-JP" sz="1800" b="1" i="0" u="none" strike="noStrike" kern="1200" cap="none" spc="0" normalizeH="0" baseline="0" noProof="0" dirty="0" smtClean="0">
                <a:ln>
                  <a:noFill/>
                </a:ln>
                <a:solidFill>
                  <a:srgbClr val="A50021"/>
                </a:solidFill>
                <a:effectLst/>
                <a:uLnTx/>
                <a:uFillTx/>
                <a:latin typeface="Arial" charset="0"/>
                <a:ea typeface="ＭＳ Ｐゴシック" pitchFamily="50" charset="-128"/>
                <a:cs typeface="+mn-cs"/>
              </a:rPr>
              <a:t>-Bruno</a:t>
            </a:r>
            <a:endParaRPr kumimoji="1" lang="ja-JP" altLang="en-US" sz="1800" b="1" i="0" u="none" strike="noStrike" kern="1200" cap="none" spc="0" normalizeH="0" baseline="0" noProof="0" dirty="0">
              <a:ln>
                <a:noFill/>
              </a:ln>
              <a:solidFill>
                <a:srgbClr val="A50021"/>
              </a:solidFill>
              <a:effectLst/>
              <a:uLnTx/>
              <a:uFillTx/>
              <a:latin typeface="Arial" charset="0"/>
              <a:ea typeface="ＭＳ Ｐゴシック" pitchFamily="50" charset="-128"/>
              <a:cs typeface="+mn-cs"/>
            </a:endParaRPr>
          </a:p>
        </p:txBody>
      </p:sp>
      <p:sp>
        <p:nvSpPr>
          <p:cNvPr id="29" name="フリーフォーム 28"/>
          <p:cNvSpPr/>
          <p:nvPr/>
        </p:nvSpPr>
        <p:spPr>
          <a:xfrm flipH="1">
            <a:off x="8028384" y="4907881"/>
            <a:ext cx="406400" cy="275772"/>
          </a:xfrm>
          <a:custGeom>
            <a:avLst/>
            <a:gdLst>
              <a:gd name="connsiteX0" fmla="*/ 0 w 406400"/>
              <a:gd name="connsiteY0" fmla="*/ 0 h 275772"/>
              <a:gd name="connsiteX1" fmla="*/ 159657 w 406400"/>
              <a:gd name="connsiteY1" fmla="*/ 217714 h 275772"/>
              <a:gd name="connsiteX2" fmla="*/ 406400 w 406400"/>
              <a:gd name="connsiteY2" fmla="*/ 275772 h 275772"/>
            </a:gdLst>
            <a:ahLst/>
            <a:cxnLst>
              <a:cxn ang="0">
                <a:pos x="connsiteX0" y="connsiteY0"/>
              </a:cxn>
              <a:cxn ang="0">
                <a:pos x="connsiteX1" y="connsiteY1"/>
              </a:cxn>
              <a:cxn ang="0">
                <a:pos x="connsiteX2" y="connsiteY2"/>
              </a:cxn>
            </a:cxnLst>
            <a:rect l="l" t="t" r="r" b="b"/>
            <a:pathLst>
              <a:path w="406400" h="275772">
                <a:moveTo>
                  <a:pt x="0" y="0"/>
                </a:moveTo>
                <a:cubicBezTo>
                  <a:pt x="45962" y="85876"/>
                  <a:pt x="91924" y="171752"/>
                  <a:pt x="159657" y="217714"/>
                </a:cubicBezTo>
                <a:cubicBezTo>
                  <a:pt x="227390" y="263676"/>
                  <a:pt x="316895" y="269724"/>
                  <a:pt x="406400" y="275772"/>
                </a:cubicBezTo>
              </a:path>
            </a:pathLst>
          </a:custGeom>
          <a:noFill/>
          <a:ln w="38100">
            <a:solidFill>
              <a:srgbClr val="C00000"/>
            </a:solidFill>
            <a:headEnd type="triangl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2000" b="0" i="0" u="none" strike="noStrike" kern="1200" cap="none" spc="0" normalizeH="0" baseline="0" noProof="0">
              <a:ln>
                <a:noFill/>
              </a:ln>
              <a:solidFill>
                <a:srgbClr val="A50021"/>
              </a:solidFill>
              <a:effectLst/>
              <a:uLnTx/>
              <a:uFillTx/>
              <a:latin typeface="Calibri"/>
              <a:ea typeface="ＭＳ Ｐゴシック" panose="020B0600070205080204" pitchFamily="50" charset="-128"/>
              <a:cs typeface="+mn-cs"/>
            </a:endParaRPr>
          </a:p>
        </p:txBody>
      </p:sp>
      <p:sp>
        <p:nvSpPr>
          <p:cNvPr id="30" name="テキスト ボックス 29"/>
          <p:cNvSpPr txBox="1"/>
          <p:nvPr/>
        </p:nvSpPr>
        <p:spPr>
          <a:xfrm>
            <a:off x="5198100" y="5268556"/>
            <a:ext cx="1390124" cy="369332"/>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en-US" altLang="ja-JP" sz="1800" b="1" i="0" u="none" strike="noStrike" kern="1200" cap="none" spc="0" normalizeH="0" baseline="0" noProof="0" dirty="0" smtClean="0">
                <a:ln>
                  <a:noFill/>
                </a:ln>
                <a:solidFill>
                  <a:srgbClr val="FF0000"/>
                </a:solidFill>
                <a:effectLst/>
                <a:uLnTx/>
                <a:uFillTx/>
                <a:latin typeface="Arial" charset="0"/>
                <a:ea typeface="ＭＳ Ｐゴシック" pitchFamily="50" charset="-128"/>
                <a:cs typeface="+mn-cs"/>
              </a:rPr>
              <a:t>Non</a:t>
            </a:r>
            <a:r>
              <a:rPr kumimoji="1" lang="en-US" altLang="ja-JP" sz="1800" b="1" i="0" u="none" strike="noStrike" kern="1200" cap="none" spc="0" normalizeH="0" baseline="0" noProof="0" dirty="0" smtClean="0">
                <a:ln>
                  <a:noFill/>
                </a:ln>
                <a:solidFill>
                  <a:srgbClr val="A50021"/>
                </a:solidFill>
                <a:effectLst/>
                <a:uLnTx/>
                <a:uFillTx/>
                <a:latin typeface="Arial" charset="0"/>
                <a:ea typeface="ＭＳ Ｐゴシック" pitchFamily="50" charset="-128"/>
                <a:cs typeface="+mn-cs"/>
              </a:rPr>
              <a:t>-Bruno</a:t>
            </a:r>
            <a:endParaRPr kumimoji="1" lang="ja-JP" altLang="en-US" sz="1800" b="1" i="0" u="none" strike="noStrike" kern="1200" cap="none" spc="0" normalizeH="0" baseline="0" noProof="0" dirty="0">
              <a:ln>
                <a:noFill/>
              </a:ln>
              <a:solidFill>
                <a:srgbClr val="A50021"/>
              </a:solidFill>
              <a:effectLst/>
              <a:uLnTx/>
              <a:uFillTx/>
              <a:latin typeface="Arial" charset="0"/>
              <a:ea typeface="ＭＳ Ｐゴシック" pitchFamily="50" charset="-128"/>
              <a:cs typeface="+mn-cs"/>
            </a:endParaRPr>
          </a:p>
        </p:txBody>
      </p:sp>
      <p:sp>
        <p:nvSpPr>
          <p:cNvPr id="31" name="フリーフォーム 30"/>
          <p:cNvSpPr/>
          <p:nvPr/>
        </p:nvSpPr>
        <p:spPr>
          <a:xfrm flipH="1">
            <a:off x="5402480" y="4887365"/>
            <a:ext cx="406400" cy="275772"/>
          </a:xfrm>
          <a:custGeom>
            <a:avLst/>
            <a:gdLst>
              <a:gd name="connsiteX0" fmla="*/ 0 w 406400"/>
              <a:gd name="connsiteY0" fmla="*/ 0 h 275772"/>
              <a:gd name="connsiteX1" fmla="*/ 159657 w 406400"/>
              <a:gd name="connsiteY1" fmla="*/ 217714 h 275772"/>
              <a:gd name="connsiteX2" fmla="*/ 406400 w 406400"/>
              <a:gd name="connsiteY2" fmla="*/ 275772 h 275772"/>
            </a:gdLst>
            <a:ahLst/>
            <a:cxnLst>
              <a:cxn ang="0">
                <a:pos x="connsiteX0" y="connsiteY0"/>
              </a:cxn>
              <a:cxn ang="0">
                <a:pos x="connsiteX1" y="connsiteY1"/>
              </a:cxn>
              <a:cxn ang="0">
                <a:pos x="connsiteX2" y="connsiteY2"/>
              </a:cxn>
            </a:cxnLst>
            <a:rect l="l" t="t" r="r" b="b"/>
            <a:pathLst>
              <a:path w="406400" h="275772">
                <a:moveTo>
                  <a:pt x="0" y="0"/>
                </a:moveTo>
                <a:cubicBezTo>
                  <a:pt x="45962" y="85876"/>
                  <a:pt x="91924" y="171752"/>
                  <a:pt x="159657" y="217714"/>
                </a:cubicBezTo>
                <a:cubicBezTo>
                  <a:pt x="227390" y="263676"/>
                  <a:pt x="316895" y="269724"/>
                  <a:pt x="406400" y="275772"/>
                </a:cubicBezTo>
              </a:path>
            </a:pathLst>
          </a:custGeom>
          <a:noFill/>
          <a:ln w="38100">
            <a:solidFill>
              <a:srgbClr val="C00000"/>
            </a:solidFill>
            <a:headEnd type="triangl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2000" b="0" i="0" u="none" strike="noStrike" kern="1200" cap="none" spc="0" normalizeH="0" baseline="0" noProof="0">
              <a:ln>
                <a:noFill/>
              </a:ln>
              <a:solidFill>
                <a:srgbClr val="A50021"/>
              </a:solidFill>
              <a:effectLst/>
              <a:uLnTx/>
              <a:uFillTx/>
              <a:latin typeface="Calibri"/>
              <a:ea typeface="ＭＳ Ｐゴシック" panose="020B0600070205080204" pitchFamily="50" charset="-128"/>
              <a:cs typeface="+mn-cs"/>
            </a:endParaRPr>
          </a:p>
        </p:txBody>
      </p:sp>
      <p:sp>
        <p:nvSpPr>
          <p:cNvPr id="32" name="テキスト ボックス 31"/>
          <p:cNvSpPr txBox="1"/>
          <p:nvPr/>
        </p:nvSpPr>
        <p:spPr>
          <a:xfrm>
            <a:off x="7624156" y="3220974"/>
            <a:ext cx="1390124" cy="369332"/>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en-US" altLang="ja-JP" sz="1800" b="1" i="0" u="none" strike="noStrike" kern="1200" cap="none" spc="0" normalizeH="0" baseline="0" noProof="0" dirty="0" smtClean="0">
                <a:ln>
                  <a:noFill/>
                </a:ln>
                <a:solidFill>
                  <a:srgbClr val="FF0000"/>
                </a:solidFill>
                <a:effectLst/>
                <a:uLnTx/>
                <a:uFillTx/>
                <a:latin typeface="Arial" charset="0"/>
                <a:ea typeface="ＭＳ Ｐゴシック" pitchFamily="50" charset="-128"/>
                <a:cs typeface="+mn-cs"/>
              </a:rPr>
              <a:t>Non</a:t>
            </a:r>
            <a:r>
              <a:rPr kumimoji="1" lang="en-US" altLang="ja-JP" sz="1800" b="1" i="0" u="none" strike="noStrike" kern="1200" cap="none" spc="0" normalizeH="0" baseline="0" noProof="0" dirty="0" smtClean="0">
                <a:ln>
                  <a:noFill/>
                </a:ln>
                <a:solidFill>
                  <a:srgbClr val="A50021"/>
                </a:solidFill>
                <a:effectLst/>
                <a:uLnTx/>
                <a:uFillTx/>
                <a:latin typeface="Arial" charset="0"/>
                <a:ea typeface="ＭＳ Ｐゴシック" pitchFamily="50" charset="-128"/>
                <a:cs typeface="+mn-cs"/>
              </a:rPr>
              <a:t>-Bruno</a:t>
            </a:r>
            <a:endParaRPr kumimoji="1" lang="ja-JP" altLang="en-US" sz="1800" b="1" i="0" u="none" strike="noStrike" kern="1200" cap="none" spc="0" normalizeH="0" baseline="0" noProof="0" dirty="0">
              <a:ln>
                <a:noFill/>
              </a:ln>
              <a:solidFill>
                <a:srgbClr val="A50021"/>
              </a:solidFill>
              <a:effectLst/>
              <a:uLnTx/>
              <a:uFillTx/>
              <a:latin typeface="Arial" charset="0"/>
              <a:ea typeface="ＭＳ Ｐゴシック" pitchFamily="50" charset="-128"/>
              <a:cs typeface="+mn-cs"/>
            </a:endParaRPr>
          </a:p>
        </p:txBody>
      </p:sp>
      <p:sp>
        <p:nvSpPr>
          <p:cNvPr id="33" name="フリーフォーム 32"/>
          <p:cNvSpPr/>
          <p:nvPr/>
        </p:nvSpPr>
        <p:spPr>
          <a:xfrm flipH="1">
            <a:off x="6584632" y="3129868"/>
            <a:ext cx="1299736" cy="275772"/>
          </a:xfrm>
          <a:custGeom>
            <a:avLst/>
            <a:gdLst>
              <a:gd name="connsiteX0" fmla="*/ 0 w 406400"/>
              <a:gd name="connsiteY0" fmla="*/ 0 h 275772"/>
              <a:gd name="connsiteX1" fmla="*/ 159657 w 406400"/>
              <a:gd name="connsiteY1" fmla="*/ 217714 h 275772"/>
              <a:gd name="connsiteX2" fmla="*/ 406400 w 406400"/>
              <a:gd name="connsiteY2" fmla="*/ 275772 h 275772"/>
            </a:gdLst>
            <a:ahLst/>
            <a:cxnLst>
              <a:cxn ang="0">
                <a:pos x="connsiteX0" y="connsiteY0"/>
              </a:cxn>
              <a:cxn ang="0">
                <a:pos x="connsiteX1" y="connsiteY1"/>
              </a:cxn>
              <a:cxn ang="0">
                <a:pos x="connsiteX2" y="connsiteY2"/>
              </a:cxn>
            </a:cxnLst>
            <a:rect l="l" t="t" r="r" b="b"/>
            <a:pathLst>
              <a:path w="406400" h="275772">
                <a:moveTo>
                  <a:pt x="0" y="0"/>
                </a:moveTo>
                <a:cubicBezTo>
                  <a:pt x="45962" y="85876"/>
                  <a:pt x="91924" y="171752"/>
                  <a:pt x="159657" y="217714"/>
                </a:cubicBezTo>
                <a:cubicBezTo>
                  <a:pt x="227390" y="263676"/>
                  <a:pt x="316895" y="269724"/>
                  <a:pt x="406400" y="275772"/>
                </a:cubicBezTo>
              </a:path>
            </a:pathLst>
          </a:custGeom>
          <a:noFill/>
          <a:ln w="38100">
            <a:solidFill>
              <a:srgbClr val="C00000"/>
            </a:solidFill>
            <a:headEnd type="triangl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2000" b="0" i="0" u="none" strike="noStrike" kern="1200" cap="none" spc="0" normalizeH="0" baseline="0" noProof="0">
              <a:ln>
                <a:noFill/>
              </a:ln>
              <a:solidFill>
                <a:srgbClr val="A50021"/>
              </a:solidFill>
              <a:effectLst/>
              <a:uLnTx/>
              <a:uFillTx/>
              <a:latin typeface="Calibri"/>
              <a:ea typeface="ＭＳ Ｐゴシック" panose="020B0600070205080204" pitchFamily="50" charset="-128"/>
              <a:cs typeface="+mn-cs"/>
            </a:endParaRPr>
          </a:p>
        </p:txBody>
      </p:sp>
      <p:sp>
        <p:nvSpPr>
          <p:cNvPr id="38" name="角丸四角形 37"/>
          <p:cNvSpPr/>
          <p:nvPr/>
        </p:nvSpPr>
        <p:spPr>
          <a:xfrm>
            <a:off x="4572000" y="5163137"/>
            <a:ext cx="830480" cy="210079"/>
          </a:xfrm>
          <a:prstGeom prst="roundRect">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20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39" name="角丸四角形 38"/>
          <p:cNvSpPr/>
          <p:nvPr/>
        </p:nvSpPr>
        <p:spPr>
          <a:xfrm>
            <a:off x="7211759" y="5143337"/>
            <a:ext cx="830480" cy="210079"/>
          </a:xfrm>
          <a:prstGeom prst="roundRect">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20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40" name="角丸四角形 39"/>
          <p:cNvSpPr/>
          <p:nvPr/>
        </p:nvSpPr>
        <p:spPr>
          <a:xfrm>
            <a:off x="6698702" y="4971611"/>
            <a:ext cx="2016224" cy="563422"/>
          </a:xfrm>
          <a:prstGeom prst="roundRect">
            <a:avLst/>
          </a:prstGeom>
          <a:noFill/>
          <a:ln w="3810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20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37" name="正方形/長方形 36"/>
          <p:cNvSpPr/>
          <p:nvPr/>
        </p:nvSpPr>
        <p:spPr>
          <a:xfrm>
            <a:off x="50451" y="3816750"/>
            <a:ext cx="9180512" cy="19309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20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411367654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p:cNvSpPr/>
          <p:nvPr/>
        </p:nvSpPr>
        <p:spPr>
          <a:xfrm>
            <a:off x="3687760" y="6505599"/>
            <a:ext cx="5466112" cy="307777"/>
          </a:xfrm>
          <a:prstGeom prst="rect">
            <a:avLst/>
          </a:prstGeom>
        </p:spPr>
        <p:txBody>
          <a:bodyPr wrap="none">
            <a:spAutoFit/>
          </a:bodyPr>
          <a:ls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smtClean="0">
                <a:ln>
                  <a:noFill/>
                </a:ln>
                <a:solidFill>
                  <a:prstClr val="black"/>
                </a:solidFill>
                <a:effectLst/>
                <a:uLnTx/>
                <a:uFillTx/>
                <a:latin typeface="Arial" panose="020B0604020202020204" pitchFamily="34" charset="0"/>
                <a:ea typeface="ＭＳ Ｐゴシック" panose="020B0600070205080204" pitchFamily="50" charset="-128"/>
                <a:cs typeface="Arial" panose="020B0604020202020204" pitchFamily="34" charset="0"/>
              </a:rPr>
              <a:t>First-principles calculation by I</a:t>
            </a:r>
            <a:r>
              <a:rPr kumimoji="1" lang="en-US" altLang="ja-JP" sz="1400" b="1"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Arial" panose="020B0604020202020204" pitchFamily="34" charset="0"/>
              </a:rPr>
              <a:t>. V. </a:t>
            </a:r>
            <a:r>
              <a:rPr kumimoji="1" lang="en-US" altLang="ja-JP" sz="1400" b="1" i="0" u="none" strike="noStrike" kern="1200" cap="none" spc="0" normalizeH="0" baseline="0" noProof="0" dirty="0" err="1">
                <a:ln>
                  <a:noFill/>
                </a:ln>
                <a:solidFill>
                  <a:prstClr val="black"/>
                </a:solidFill>
                <a:effectLst/>
                <a:uLnTx/>
                <a:uFillTx/>
                <a:latin typeface="Arial" panose="020B0604020202020204" pitchFamily="34" charset="0"/>
                <a:ea typeface="ＭＳ Ｐゴシック" panose="020B0600070205080204" pitchFamily="50" charset="-128"/>
                <a:cs typeface="Arial" panose="020B0604020202020204" pitchFamily="34" charset="0"/>
              </a:rPr>
              <a:t>Solovyev</a:t>
            </a:r>
            <a:r>
              <a:rPr kumimoji="1" lang="en-US" altLang="ja-JP" sz="1400" b="1"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Arial" panose="020B0604020202020204" pitchFamily="34" charset="0"/>
              </a:rPr>
              <a:t> </a:t>
            </a:r>
            <a:r>
              <a:rPr kumimoji="1" lang="en-US" altLang="ja-JP" sz="1400" b="1" i="1"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Arial" panose="020B0604020202020204" pitchFamily="34" charset="0"/>
              </a:rPr>
              <a:t>et al.</a:t>
            </a:r>
            <a:r>
              <a:rPr kumimoji="1" lang="en-US" altLang="ja-JP" sz="1400" b="1"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Arial" panose="020B0604020202020204" pitchFamily="34" charset="0"/>
              </a:rPr>
              <a:t>, </a:t>
            </a:r>
            <a:r>
              <a:rPr kumimoji="1" lang="en-US" altLang="ja-JP" sz="1400" b="1" i="0" u="none" strike="noStrike" kern="1200" cap="none" spc="0" normalizeH="0" baseline="0" noProof="0" dirty="0" smtClean="0">
                <a:ln>
                  <a:noFill/>
                </a:ln>
                <a:solidFill>
                  <a:prstClr val="black"/>
                </a:solidFill>
                <a:effectLst/>
                <a:uLnTx/>
                <a:uFillTx/>
                <a:latin typeface="Arial" panose="020B0604020202020204" pitchFamily="34" charset="0"/>
                <a:ea typeface="ＭＳ Ｐゴシック" panose="020B0600070205080204" pitchFamily="50" charset="-128"/>
                <a:cs typeface="Arial" panose="020B0604020202020204" pitchFamily="34" charset="0"/>
              </a:rPr>
              <a:t>PRB (</a:t>
            </a:r>
            <a:r>
              <a:rPr kumimoji="1" lang="en-US" altLang="ja-JP" sz="1400" b="1"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Arial" panose="020B0604020202020204" pitchFamily="34" charset="0"/>
              </a:rPr>
              <a:t>1995</a:t>
            </a:r>
            <a:r>
              <a:rPr kumimoji="1" lang="en-US" altLang="ja-JP" sz="1400" b="1" i="0" u="none" strike="noStrike" kern="1200" cap="none" spc="0" normalizeH="0" baseline="0" noProof="0" dirty="0" smtClean="0">
                <a:ln>
                  <a:noFill/>
                </a:ln>
                <a:solidFill>
                  <a:prstClr val="black"/>
                </a:solidFill>
                <a:effectLst/>
                <a:uLnTx/>
                <a:uFillTx/>
                <a:latin typeface="Arial" panose="020B0604020202020204" pitchFamily="34" charset="0"/>
                <a:ea typeface="ＭＳ Ｐゴシック" panose="020B0600070205080204" pitchFamily="50" charset="-128"/>
                <a:cs typeface="Arial" panose="020B0604020202020204" pitchFamily="34" charset="0"/>
              </a:rPr>
              <a:t>)</a:t>
            </a:r>
          </a:p>
        </p:txBody>
      </p:sp>
      <p:graphicFrame>
        <p:nvGraphicFramePr>
          <p:cNvPr id="6" name="表 5"/>
          <p:cNvGraphicFramePr>
            <a:graphicFrameLocks noGrp="1"/>
          </p:cNvGraphicFramePr>
          <p:nvPr>
            <p:extLst>
              <p:ext uri="{D42A27DB-BD31-4B8C-83A1-F6EECF244321}">
                <p14:modId xmlns:p14="http://schemas.microsoft.com/office/powerpoint/2010/main" val="2080578204"/>
              </p:ext>
            </p:extLst>
          </p:nvPr>
        </p:nvGraphicFramePr>
        <p:xfrm>
          <a:off x="155222" y="1268760"/>
          <a:ext cx="8859058" cy="4307838"/>
        </p:xfrm>
        <a:graphic>
          <a:graphicData uri="http://schemas.openxmlformats.org/drawingml/2006/table">
            <a:tbl>
              <a:tblPr firstRow="1" bandRow="1">
                <a:tableStyleId>{08FB837D-C827-4EFA-A057-4D05807E0F7C}</a:tableStyleId>
              </a:tblPr>
              <a:tblGrid>
                <a:gridCol w="1622778">
                  <a:extLst>
                    <a:ext uri="{9D8B030D-6E8A-4147-A177-3AD203B41FA5}">
                      <a16:colId xmlns:a16="http://schemas.microsoft.com/office/drawing/2014/main" val="20000"/>
                    </a:ext>
                  </a:extLst>
                </a:gridCol>
                <a:gridCol w="1961444">
                  <a:extLst>
                    <a:ext uri="{9D8B030D-6E8A-4147-A177-3AD203B41FA5}">
                      <a16:colId xmlns:a16="http://schemas.microsoft.com/office/drawing/2014/main" val="20001"/>
                    </a:ext>
                  </a:extLst>
                </a:gridCol>
                <a:gridCol w="1318709">
                  <a:extLst>
                    <a:ext uri="{9D8B030D-6E8A-4147-A177-3AD203B41FA5}">
                      <a16:colId xmlns:a16="http://schemas.microsoft.com/office/drawing/2014/main" val="20002"/>
                    </a:ext>
                  </a:extLst>
                </a:gridCol>
                <a:gridCol w="1318709">
                  <a:extLst>
                    <a:ext uri="{9D8B030D-6E8A-4147-A177-3AD203B41FA5}">
                      <a16:colId xmlns:a16="http://schemas.microsoft.com/office/drawing/2014/main" val="20003"/>
                    </a:ext>
                  </a:extLst>
                </a:gridCol>
                <a:gridCol w="1318709">
                  <a:extLst>
                    <a:ext uri="{9D8B030D-6E8A-4147-A177-3AD203B41FA5}">
                      <a16:colId xmlns:a16="http://schemas.microsoft.com/office/drawing/2014/main" val="20004"/>
                    </a:ext>
                  </a:extLst>
                </a:gridCol>
                <a:gridCol w="1318709">
                  <a:extLst>
                    <a:ext uri="{9D8B030D-6E8A-4147-A177-3AD203B41FA5}">
                      <a16:colId xmlns:a16="http://schemas.microsoft.com/office/drawing/2014/main" val="20005"/>
                    </a:ext>
                  </a:extLst>
                </a:gridCol>
              </a:tblGrid>
              <a:tr h="332280">
                <a:tc rowSpan="2" gridSpan="2">
                  <a:txBody>
                    <a:bodyPr/>
                    <a:lstStyle/>
                    <a:p>
                      <a:pPr algn="ctr"/>
                      <a:endParaRPr kumimoji="1" lang="ja-JP" altLang="en-US" b="1" dirty="0">
                        <a:solidFill>
                          <a:schemeClr val="tx1"/>
                        </a:solidFill>
                        <a:latin typeface="Arial" panose="020B0604020202020204" pitchFamily="34" charset="0"/>
                        <a:cs typeface="Arial" panose="020B0604020202020204" pitchFamily="34" charset="0"/>
                      </a:endParaRPr>
                    </a:p>
                  </a:txBody>
                  <a:tcPr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hMerge="1">
                  <a:txBody>
                    <a:bodyPr/>
                    <a:lstStyle/>
                    <a:p>
                      <a:endParaRPr kumimoji="1" lang="ja-JP" altLang="en-US"/>
                    </a:p>
                  </a:txBody>
                  <a:tcPr/>
                </a:tc>
                <a:tc gridSpan="2">
                  <a:txBody>
                    <a:bodyPr/>
                    <a:lstStyle/>
                    <a:p>
                      <a:pPr algn="ctr"/>
                      <a:r>
                        <a:rPr kumimoji="1" lang="en-US" altLang="ja-JP" b="1" dirty="0" smtClean="0">
                          <a:solidFill>
                            <a:schemeClr val="tx1"/>
                          </a:solidFill>
                          <a:latin typeface="Arial" panose="020B0604020202020204" pitchFamily="34" charset="0"/>
                          <a:cs typeface="Arial" panose="020B0604020202020204" pitchFamily="34" charset="0"/>
                        </a:rPr>
                        <a:t>Fe</a:t>
                      </a:r>
                      <a:endParaRPr kumimoji="1" lang="ja-JP" altLang="en-US" b="1" dirty="0">
                        <a:solidFill>
                          <a:schemeClr val="tx1"/>
                        </a:solidFill>
                        <a:latin typeface="Arial" panose="020B0604020202020204" pitchFamily="34" charset="0"/>
                        <a:cs typeface="Arial" panose="020B0604020202020204" pitchFamily="34"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dirty="0"/>
                    </a:p>
                  </a:txBody>
                  <a:tcPr/>
                </a:tc>
                <a:tc gridSpan="2">
                  <a:txBody>
                    <a:bodyPr/>
                    <a:lstStyle/>
                    <a:p>
                      <a:pPr algn="ctr"/>
                      <a:r>
                        <a:rPr kumimoji="1" lang="en-US" altLang="ja-JP" b="1" dirty="0" smtClean="0">
                          <a:solidFill>
                            <a:schemeClr val="tx1"/>
                          </a:solidFill>
                          <a:latin typeface="Arial" panose="020B0604020202020204" pitchFamily="34" charset="0"/>
                          <a:cs typeface="Arial" panose="020B0604020202020204" pitchFamily="34" charset="0"/>
                        </a:rPr>
                        <a:t>Pt</a:t>
                      </a:r>
                      <a:endParaRPr kumimoji="1" lang="ja-JP" altLang="en-US" b="1" dirty="0">
                        <a:solidFill>
                          <a:schemeClr val="tx1"/>
                        </a:solidFill>
                        <a:latin typeface="Arial" panose="020B0604020202020204" pitchFamily="34" charset="0"/>
                        <a:cs typeface="Arial" panose="020B0604020202020204" pitchFamily="34" charset="0"/>
                      </a:endParaRPr>
                    </a:p>
                  </a:txBody>
                  <a:tcPr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dirty="0"/>
                    </a:p>
                  </a:txBody>
                  <a:tcPr/>
                </a:tc>
                <a:extLst>
                  <a:ext uri="{0D108BD9-81ED-4DB2-BD59-A6C34878D82A}">
                    <a16:rowId xmlns:a16="http://schemas.microsoft.com/office/drawing/2014/main" val="10000"/>
                  </a:ext>
                </a:extLst>
              </a:tr>
              <a:tr h="332280">
                <a:tc gridSpan="2" vMerge="1">
                  <a:txBody>
                    <a:bodyPr/>
                    <a:lstStyle/>
                    <a:p>
                      <a:endParaRPr kumimoji="1" lang="ja-JP" altLang="en-US"/>
                    </a:p>
                  </a:txBody>
                  <a:tcPr/>
                </a:tc>
                <a:tc hMerge="1" vMerge="1">
                  <a:txBody>
                    <a:bodyPr/>
                    <a:lstStyle/>
                    <a:p>
                      <a:endParaRPr kumimoji="1" lang="ja-JP" altLang="en-US" dirty="0"/>
                    </a:p>
                  </a:txBody>
                  <a:tcPr/>
                </a:tc>
                <a:tc>
                  <a:txBody>
                    <a:bodyPr/>
                    <a:lstStyle/>
                    <a:p>
                      <a:pPr algn="ctr"/>
                      <a:r>
                        <a:rPr kumimoji="1" lang="en-US" altLang="ja-JP" sz="1800" b="1" i="1" baseline="0" dirty="0" err="1" smtClean="0">
                          <a:solidFill>
                            <a:schemeClr val="tx1"/>
                          </a:solidFill>
                          <a:latin typeface="Arial" panose="020B0604020202020204" pitchFamily="34" charset="0"/>
                          <a:cs typeface="Arial" panose="020B0604020202020204" pitchFamily="34" charset="0"/>
                        </a:rPr>
                        <a:t>M</a:t>
                      </a:r>
                      <a:r>
                        <a:rPr kumimoji="1" lang="en-US" altLang="ja-JP" sz="1800" b="1" baseline="-25000" dirty="0" err="1" smtClean="0">
                          <a:solidFill>
                            <a:schemeClr val="tx1"/>
                          </a:solidFill>
                          <a:latin typeface="Arial" panose="020B0604020202020204" pitchFamily="34" charset="0"/>
                          <a:cs typeface="Arial" panose="020B0604020202020204" pitchFamily="34" charset="0"/>
                        </a:rPr>
                        <a:t>spin</a:t>
                      </a:r>
                      <a:r>
                        <a:rPr kumimoji="1" lang="en-US" altLang="ja-JP" sz="1800" b="1" baseline="-25000" dirty="0" smtClean="0">
                          <a:solidFill>
                            <a:schemeClr val="tx1"/>
                          </a:solidFill>
                          <a:latin typeface="Arial" panose="020B0604020202020204" pitchFamily="34" charset="0"/>
                          <a:cs typeface="Arial" panose="020B0604020202020204" pitchFamily="34" charset="0"/>
                        </a:rPr>
                        <a:t> </a:t>
                      </a:r>
                      <a:r>
                        <a:rPr kumimoji="1" lang="en-US" altLang="ja-JP" sz="1800" b="1" baseline="0" dirty="0" smtClean="0">
                          <a:solidFill>
                            <a:schemeClr val="tx1"/>
                          </a:solidFill>
                          <a:latin typeface="Arial" panose="020B0604020202020204" pitchFamily="34" charset="0"/>
                          <a:cs typeface="Arial" panose="020B0604020202020204" pitchFamily="34" charset="0"/>
                        </a:rPr>
                        <a:t>(</a:t>
                      </a:r>
                      <a:r>
                        <a:rPr kumimoji="1" lang="en-US" altLang="ja-JP" sz="1800" b="1" i="0" baseline="0" dirty="0" err="1" smtClean="0">
                          <a:solidFill>
                            <a:schemeClr val="tx1"/>
                          </a:solidFill>
                          <a:latin typeface="Symbol" panose="05050102010706020507" pitchFamily="18" charset="2"/>
                          <a:cs typeface="Arial" panose="020B0604020202020204" pitchFamily="34" charset="0"/>
                        </a:rPr>
                        <a:t>m</a:t>
                      </a:r>
                      <a:r>
                        <a:rPr kumimoji="1" lang="en-US" altLang="ja-JP" sz="1800" b="1" baseline="-25000" dirty="0" err="1" smtClean="0">
                          <a:solidFill>
                            <a:schemeClr val="tx1"/>
                          </a:solidFill>
                          <a:latin typeface="Arial" panose="020B0604020202020204" pitchFamily="34" charset="0"/>
                          <a:cs typeface="Arial" panose="020B0604020202020204" pitchFamily="34" charset="0"/>
                        </a:rPr>
                        <a:t>B</a:t>
                      </a:r>
                      <a:r>
                        <a:rPr kumimoji="1" lang="en-US" altLang="ja-JP" sz="1800" b="1" baseline="0" dirty="0" smtClean="0">
                          <a:solidFill>
                            <a:schemeClr val="tx1"/>
                          </a:solidFill>
                          <a:latin typeface="Arial" panose="020B0604020202020204" pitchFamily="34" charset="0"/>
                          <a:cs typeface="Arial" panose="020B0604020202020204" pitchFamily="34" charset="0"/>
                        </a:rPr>
                        <a:t>)</a:t>
                      </a:r>
                      <a:endParaRPr kumimoji="1" lang="ja-JP" altLang="en-US" sz="1800" b="1" baseline="0" dirty="0">
                        <a:solidFill>
                          <a:schemeClr val="tx1"/>
                        </a:solidFill>
                        <a:latin typeface="Arial" panose="020B0604020202020204" pitchFamily="34" charset="0"/>
                        <a:cs typeface="Arial" panose="020B0604020202020204" pitchFamily="34"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D5B5">
                        <a:alpha val="40000"/>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800" b="1" i="1" baseline="0" dirty="0" err="1" smtClean="0">
                          <a:solidFill>
                            <a:schemeClr val="tx1"/>
                          </a:solidFill>
                          <a:latin typeface="Arial" panose="020B0604020202020204" pitchFamily="34" charset="0"/>
                          <a:cs typeface="Arial" panose="020B0604020202020204" pitchFamily="34" charset="0"/>
                        </a:rPr>
                        <a:t>M</a:t>
                      </a:r>
                      <a:r>
                        <a:rPr kumimoji="1" lang="en-US" altLang="ja-JP" sz="1800" b="1" baseline="-25000" dirty="0" err="1" smtClean="0">
                          <a:solidFill>
                            <a:schemeClr val="tx1"/>
                          </a:solidFill>
                          <a:latin typeface="Arial" panose="020B0604020202020204" pitchFamily="34" charset="0"/>
                          <a:cs typeface="Arial" panose="020B0604020202020204" pitchFamily="34" charset="0"/>
                        </a:rPr>
                        <a:t>orb</a:t>
                      </a:r>
                      <a:r>
                        <a:rPr kumimoji="1" lang="en-US" altLang="ja-JP" sz="1800" b="1" baseline="-25000" dirty="0" smtClean="0">
                          <a:solidFill>
                            <a:schemeClr val="tx1"/>
                          </a:solidFill>
                          <a:latin typeface="Arial" panose="020B0604020202020204" pitchFamily="34" charset="0"/>
                          <a:cs typeface="Arial" panose="020B0604020202020204" pitchFamily="34" charset="0"/>
                        </a:rPr>
                        <a:t> </a:t>
                      </a:r>
                      <a:r>
                        <a:rPr kumimoji="1" lang="en-US" altLang="ja-JP" sz="1800" b="1" baseline="0" dirty="0" smtClean="0">
                          <a:solidFill>
                            <a:schemeClr val="tx1"/>
                          </a:solidFill>
                          <a:latin typeface="Arial" panose="020B0604020202020204" pitchFamily="34" charset="0"/>
                          <a:cs typeface="Arial" panose="020B0604020202020204" pitchFamily="34" charset="0"/>
                        </a:rPr>
                        <a:t>(</a:t>
                      </a:r>
                      <a:r>
                        <a:rPr kumimoji="1" lang="en-US" altLang="ja-JP" sz="1800" b="1" i="0" baseline="0" dirty="0" err="1" smtClean="0">
                          <a:solidFill>
                            <a:schemeClr val="tx1"/>
                          </a:solidFill>
                          <a:latin typeface="Symbol" panose="05050102010706020507" pitchFamily="18" charset="2"/>
                          <a:cs typeface="Arial" panose="020B0604020202020204" pitchFamily="34" charset="0"/>
                        </a:rPr>
                        <a:t>m</a:t>
                      </a:r>
                      <a:r>
                        <a:rPr kumimoji="1" lang="en-US" altLang="ja-JP" sz="1800" b="1" baseline="-25000" dirty="0" err="1" smtClean="0">
                          <a:solidFill>
                            <a:schemeClr val="tx1"/>
                          </a:solidFill>
                          <a:latin typeface="Arial" panose="020B0604020202020204" pitchFamily="34" charset="0"/>
                          <a:cs typeface="Arial" panose="020B0604020202020204" pitchFamily="34" charset="0"/>
                        </a:rPr>
                        <a:t>B</a:t>
                      </a:r>
                      <a:r>
                        <a:rPr kumimoji="1" lang="en-US" altLang="ja-JP" sz="1800" b="1" baseline="0" dirty="0" smtClean="0">
                          <a:solidFill>
                            <a:schemeClr val="tx1"/>
                          </a:solidFill>
                          <a:latin typeface="Arial" panose="020B0604020202020204" pitchFamily="34" charset="0"/>
                          <a:cs typeface="Arial" panose="020B0604020202020204" pitchFamily="34" charset="0"/>
                        </a:rPr>
                        <a:t>)</a:t>
                      </a:r>
                      <a:endParaRPr kumimoji="1" lang="ja-JP" altLang="en-US" sz="1800" b="1" baseline="0" dirty="0" smtClean="0">
                        <a:solidFill>
                          <a:schemeClr val="tx1"/>
                        </a:solidFill>
                        <a:latin typeface="Arial" panose="020B0604020202020204" pitchFamily="34" charset="0"/>
                        <a:cs typeface="Arial" panose="020B0604020202020204" pitchFamily="34"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D5B5">
                        <a:alpha val="40000"/>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800" b="1" i="1" baseline="0" dirty="0" err="1" smtClean="0">
                          <a:solidFill>
                            <a:schemeClr val="tx1"/>
                          </a:solidFill>
                          <a:latin typeface="Arial" panose="020B0604020202020204" pitchFamily="34" charset="0"/>
                          <a:cs typeface="Arial" panose="020B0604020202020204" pitchFamily="34" charset="0"/>
                        </a:rPr>
                        <a:t>M</a:t>
                      </a:r>
                      <a:r>
                        <a:rPr kumimoji="1" lang="en-US" altLang="ja-JP" sz="1800" b="1" baseline="-25000" dirty="0" err="1" smtClean="0">
                          <a:solidFill>
                            <a:schemeClr val="tx1"/>
                          </a:solidFill>
                          <a:latin typeface="Arial" panose="020B0604020202020204" pitchFamily="34" charset="0"/>
                          <a:cs typeface="Arial" panose="020B0604020202020204" pitchFamily="34" charset="0"/>
                        </a:rPr>
                        <a:t>spin</a:t>
                      </a:r>
                      <a:r>
                        <a:rPr kumimoji="1" lang="en-US" altLang="ja-JP" sz="1800" b="1" baseline="-25000" dirty="0" smtClean="0">
                          <a:solidFill>
                            <a:schemeClr val="tx1"/>
                          </a:solidFill>
                          <a:latin typeface="Arial" panose="020B0604020202020204" pitchFamily="34" charset="0"/>
                          <a:cs typeface="Arial" panose="020B0604020202020204" pitchFamily="34" charset="0"/>
                        </a:rPr>
                        <a:t> </a:t>
                      </a:r>
                      <a:r>
                        <a:rPr kumimoji="1" lang="en-US" altLang="ja-JP" sz="1800" b="1" baseline="0" dirty="0" smtClean="0">
                          <a:solidFill>
                            <a:schemeClr val="tx1"/>
                          </a:solidFill>
                          <a:latin typeface="Arial" panose="020B0604020202020204" pitchFamily="34" charset="0"/>
                          <a:cs typeface="Arial" panose="020B0604020202020204" pitchFamily="34" charset="0"/>
                        </a:rPr>
                        <a:t>(</a:t>
                      </a:r>
                      <a:r>
                        <a:rPr kumimoji="1" lang="en-US" altLang="ja-JP" sz="1800" b="1" i="0" baseline="0" dirty="0" err="1" smtClean="0">
                          <a:solidFill>
                            <a:schemeClr val="tx1"/>
                          </a:solidFill>
                          <a:latin typeface="Symbol" panose="05050102010706020507" pitchFamily="18" charset="2"/>
                          <a:cs typeface="Arial" panose="020B0604020202020204" pitchFamily="34" charset="0"/>
                        </a:rPr>
                        <a:t>m</a:t>
                      </a:r>
                      <a:r>
                        <a:rPr kumimoji="1" lang="en-US" altLang="ja-JP" sz="1800" b="1" baseline="-25000" dirty="0" err="1" smtClean="0">
                          <a:solidFill>
                            <a:schemeClr val="tx1"/>
                          </a:solidFill>
                          <a:latin typeface="Arial" panose="020B0604020202020204" pitchFamily="34" charset="0"/>
                          <a:cs typeface="Arial" panose="020B0604020202020204" pitchFamily="34" charset="0"/>
                        </a:rPr>
                        <a:t>B</a:t>
                      </a:r>
                      <a:r>
                        <a:rPr kumimoji="1" lang="en-US" altLang="ja-JP" sz="1800" b="1" baseline="0" dirty="0" smtClean="0">
                          <a:solidFill>
                            <a:schemeClr val="tx1"/>
                          </a:solidFill>
                          <a:latin typeface="Arial" panose="020B0604020202020204" pitchFamily="34" charset="0"/>
                          <a:cs typeface="Arial" panose="020B0604020202020204" pitchFamily="34" charset="0"/>
                        </a:rPr>
                        <a:t>)</a:t>
                      </a:r>
                      <a:endParaRPr kumimoji="1" lang="ja-JP" altLang="en-US" sz="1800" b="1" baseline="0" dirty="0" smtClean="0">
                        <a:solidFill>
                          <a:schemeClr val="tx1"/>
                        </a:solidFill>
                        <a:latin typeface="Arial" panose="020B0604020202020204" pitchFamily="34" charset="0"/>
                        <a:cs typeface="Arial" panose="020B0604020202020204" pitchFamily="34"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D5B5">
                        <a:alpha val="40000"/>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800" b="1" i="1" baseline="0" dirty="0" err="1" smtClean="0">
                          <a:solidFill>
                            <a:schemeClr val="tx1"/>
                          </a:solidFill>
                          <a:latin typeface="Arial" panose="020B0604020202020204" pitchFamily="34" charset="0"/>
                          <a:cs typeface="Arial" panose="020B0604020202020204" pitchFamily="34" charset="0"/>
                        </a:rPr>
                        <a:t>M</a:t>
                      </a:r>
                      <a:r>
                        <a:rPr kumimoji="1" lang="en-US" altLang="ja-JP" sz="1800" b="1" baseline="-25000" dirty="0" err="1" smtClean="0">
                          <a:solidFill>
                            <a:schemeClr val="tx1"/>
                          </a:solidFill>
                          <a:latin typeface="Arial" panose="020B0604020202020204" pitchFamily="34" charset="0"/>
                          <a:cs typeface="Arial" panose="020B0604020202020204" pitchFamily="34" charset="0"/>
                        </a:rPr>
                        <a:t>orb</a:t>
                      </a:r>
                      <a:r>
                        <a:rPr kumimoji="1" lang="en-US" altLang="ja-JP" sz="1800" b="1" baseline="-25000" dirty="0" smtClean="0">
                          <a:solidFill>
                            <a:schemeClr val="tx1"/>
                          </a:solidFill>
                          <a:latin typeface="Arial" panose="020B0604020202020204" pitchFamily="34" charset="0"/>
                          <a:cs typeface="Arial" panose="020B0604020202020204" pitchFamily="34" charset="0"/>
                        </a:rPr>
                        <a:t> </a:t>
                      </a:r>
                      <a:r>
                        <a:rPr kumimoji="1" lang="en-US" altLang="ja-JP" sz="1800" b="1" baseline="0" dirty="0" smtClean="0">
                          <a:solidFill>
                            <a:schemeClr val="tx1"/>
                          </a:solidFill>
                          <a:latin typeface="Arial" panose="020B0604020202020204" pitchFamily="34" charset="0"/>
                          <a:cs typeface="Arial" panose="020B0604020202020204" pitchFamily="34" charset="0"/>
                        </a:rPr>
                        <a:t>(</a:t>
                      </a:r>
                      <a:r>
                        <a:rPr kumimoji="1" lang="en-US" altLang="ja-JP" sz="1800" b="1" i="0" baseline="0" dirty="0" err="1" smtClean="0">
                          <a:solidFill>
                            <a:schemeClr val="tx1"/>
                          </a:solidFill>
                          <a:latin typeface="Symbol" panose="05050102010706020507" pitchFamily="18" charset="2"/>
                          <a:cs typeface="Arial" panose="020B0604020202020204" pitchFamily="34" charset="0"/>
                        </a:rPr>
                        <a:t>m</a:t>
                      </a:r>
                      <a:r>
                        <a:rPr kumimoji="1" lang="en-US" altLang="ja-JP" sz="1800" b="1" baseline="-25000" dirty="0" err="1" smtClean="0">
                          <a:solidFill>
                            <a:schemeClr val="tx1"/>
                          </a:solidFill>
                          <a:latin typeface="Arial" panose="020B0604020202020204" pitchFamily="34" charset="0"/>
                          <a:cs typeface="Arial" panose="020B0604020202020204" pitchFamily="34" charset="0"/>
                        </a:rPr>
                        <a:t>B</a:t>
                      </a:r>
                      <a:r>
                        <a:rPr kumimoji="1" lang="en-US" altLang="ja-JP" sz="1800" b="1" baseline="0" dirty="0" smtClean="0">
                          <a:solidFill>
                            <a:schemeClr val="tx1"/>
                          </a:solidFill>
                          <a:latin typeface="Arial" panose="020B0604020202020204" pitchFamily="34" charset="0"/>
                          <a:cs typeface="Arial" panose="020B0604020202020204" pitchFamily="34" charset="0"/>
                        </a:rPr>
                        <a:t>)</a:t>
                      </a:r>
                      <a:endParaRPr kumimoji="1" lang="ja-JP" altLang="en-US" sz="1800" b="1" baseline="0" dirty="0" smtClean="0">
                        <a:solidFill>
                          <a:schemeClr val="tx1"/>
                        </a:solidFill>
                        <a:latin typeface="Arial" panose="020B0604020202020204" pitchFamily="34" charset="0"/>
                        <a:cs typeface="Arial" panose="020B0604020202020204" pitchFamily="34" charset="0"/>
                      </a:endParaRPr>
                    </a:p>
                  </a:txBody>
                  <a:tcPr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D5B5">
                        <a:alpha val="40000"/>
                      </a:srgbClr>
                    </a:solidFill>
                  </a:tcPr>
                </a:tc>
                <a:extLst>
                  <a:ext uri="{0D108BD9-81ED-4DB2-BD59-A6C34878D82A}">
                    <a16:rowId xmlns:a16="http://schemas.microsoft.com/office/drawing/2014/main" val="10001"/>
                  </a:ext>
                </a:extLst>
              </a:tr>
              <a:tr h="382693">
                <a:tc rowSpan="4">
                  <a:txBody>
                    <a:bodyPr/>
                    <a:lstStyle/>
                    <a:p>
                      <a:pPr algn="l"/>
                      <a:r>
                        <a:rPr kumimoji="1" lang="en-US" altLang="ja-JP" b="1" dirty="0" smtClean="0">
                          <a:solidFill>
                            <a:schemeClr val="tx1"/>
                          </a:solidFill>
                          <a:latin typeface="Arial" panose="020B0604020202020204" pitchFamily="34" charset="0"/>
                          <a:cs typeface="Arial" panose="020B0604020202020204" pitchFamily="34" charset="0"/>
                        </a:rPr>
                        <a:t>Experiment</a:t>
                      </a:r>
                    </a:p>
                    <a:p>
                      <a:pPr algn="ctr"/>
                      <a:r>
                        <a:rPr kumimoji="1" lang="ja-JP" altLang="en-US" sz="1100" b="1" dirty="0" smtClean="0">
                          <a:solidFill>
                            <a:schemeClr val="tx1"/>
                          </a:solidFill>
                          <a:latin typeface="Arial" panose="020B0604020202020204" pitchFamily="34" charset="0"/>
                          <a:cs typeface="Arial" panose="020B0604020202020204" pitchFamily="34" charset="0"/>
                        </a:rPr>
                        <a:t>　</a:t>
                      </a:r>
                      <a:endParaRPr kumimoji="1" lang="en-US" altLang="ja-JP" b="1" dirty="0" smtClean="0">
                        <a:solidFill>
                          <a:schemeClr val="tx1"/>
                        </a:solidFill>
                        <a:latin typeface="Arial" panose="020B0604020202020204" pitchFamily="34" charset="0"/>
                        <a:cs typeface="Arial" panose="020B0604020202020204" pitchFamily="34" charset="0"/>
                      </a:endParaRPr>
                    </a:p>
                    <a:p>
                      <a:pPr algn="ctr"/>
                      <a:r>
                        <a:rPr kumimoji="1" lang="en-US" altLang="ja-JP" b="1" dirty="0" smtClean="0">
                          <a:solidFill>
                            <a:schemeClr val="tx1"/>
                          </a:solidFill>
                          <a:latin typeface="Arial" panose="020B0604020202020204" pitchFamily="34" charset="0"/>
                          <a:cs typeface="Arial" panose="020B0604020202020204" pitchFamily="34" charset="0"/>
                        </a:rPr>
                        <a:t>XMCD</a:t>
                      </a:r>
                      <a:r>
                        <a:rPr kumimoji="1" lang="ja-JP" altLang="en-US" b="1" dirty="0" smtClean="0">
                          <a:solidFill>
                            <a:schemeClr val="tx1"/>
                          </a:solidFill>
                          <a:latin typeface="Arial" panose="020B0604020202020204" pitchFamily="34" charset="0"/>
                          <a:cs typeface="Arial" panose="020B0604020202020204" pitchFamily="34" charset="0"/>
                        </a:rPr>
                        <a:t> </a:t>
                      </a:r>
                      <a:endParaRPr kumimoji="1" lang="en-US" altLang="ja-JP" b="1" dirty="0" smtClean="0">
                        <a:solidFill>
                          <a:schemeClr val="tx1"/>
                        </a:solidFill>
                        <a:latin typeface="Arial" panose="020B0604020202020204" pitchFamily="34" charset="0"/>
                        <a:cs typeface="Arial" panose="020B0604020202020204" pitchFamily="34" charset="0"/>
                      </a:endParaRPr>
                    </a:p>
                    <a:p>
                      <a:pPr algn="ctr"/>
                      <a:endParaRPr kumimoji="1" lang="en-US" altLang="ja-JP" b="1" i="1" dirty="0" smtClean="0">
                        <a:solidFill>
                          <a:schemeClr val="tx1"/>
                        </a:solidFill>
                        <a:latin typeface="Arial" panose="020B0604020202020204" pitchFamily="34" charset="0"/>
                        <a:cs typeface="Arial" panose="020B0604020202020204" pitchFamily="34" charset="0"/>
                      </a:endParaRPr>
                    </a:p>
                    <a:p>
                      <a:pPr algn="ctr"/>
                      <a:endParaRPr kumimoji="1" lang="en-US" altLang="ja-JP" b="1" i="1" dirty="0" smtClean="0">
                        <a:solidFill>
                          <a:schemeClr val="tx1"/>
                        </a:solidFill>
                        <a:latin typeface="Arial" panose="020B0604020202020204" pitchFamily="34" charset="0"/>
                        <a:cs typeface="Arial" panose="020B0604020202020204" pitchFamily="34" charset="0"/>
                      </a:endParaRPr>
                    </a:p>
                    <a:p>
                      <a:pPr algn="ctr"/>
                      <a:r>
                        <a:rPr kumimoji="1" lang="en-US" altLang="ja-JP" b="1" i="1" dirty="0" smtClean="0">
                          <a:solidFill>
                            <a:schemeClr val="tx1"/>
                          </a:solidFill>
                          <a:latin typeface="Arial" panose="020B0604020202020204" pitchFamily="34" charset="0"/>
                          <a:cs typeface="Arial" panose="020B0604020202020204" pitchFamily="34" charset="0"/>
                        </a:rPr>
                        <a:t>M-H</a:t>
                      </a:r>
                    </a:p>
                  </a:txBody>
                  <a:tcPr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800" b="1" dirty="0" smtClean="0">
                          <a:latin typeface="Arial" panose="020B0604020202020204" pitchFamily="34" charset="0"/>
                          <a:cs typeface="Arial" panose="020B0604020202020204" pitchFamily="34" charset="0"/>
                        </a:rPr>
                        <a:t>out-of-plane</a:t>
                      </a:r>
                      <a:endParaRPr kumimoji="1" lang="ja-JP" altLang="en-US" sz="1800" b="1" dirty="0" smtClean="0">
                        <a:latin typeface="Arial" panose="020B0604020202020204" pitchFamily="34" charset="0"/>
                        <a:cs typeface="Arial" panose="020B0604020202020204" pitchFamily="34"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800" b="1" dirty="0" smtClean="0">
                          <a:latin typeface="Arial" panose="020B0604020202020204" pitchFamily="34" charset="0"/>
                          <a:cs typeface="Arial" panose="020B0604020202020204" pitchFamily="34" charset="0"/>
                        </a:rPr>
                        <a:t>2.00</a:t>
                      </a:r>
                      <a:endParaRPr kumimoji="1" lang="ja-JP" altLang="en-US" sz="1800" b="1" dirty="0" smtClean="0">
                        <a:latin typeface="Arial" panose="020B0604020202020204" pitchFamily="34" charset="0"/>
                        <a:cs typeface="Arial" panose="020B0604020202020204" pitchFamily="34"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800" b="1" dirty="0" smtClean="0">
                          <a:latin typeface="Arial" panose="020B0604020202020204" pitchFamily="34" charset="0"/>
                          <a:cs typeface="Arial" panose="020B0604020202020204" pitchFamily="34" charset="0"/>
                        </a:rPr>
                        <a:t>0.20</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a:r>
                        <a:rPr lang="en-US" altLang="ja-JP" sz="1800" b="1" dirty="0" smtClean="0">
                          <a:latin typeface="Arial" panose="020B0604020202020204" pitchFamily="34" charset="0"/>
                          <a:cs typeface="Arial" panose="020B0604020202020204" pitchFamily="34" charset="0"/>
                        </a:rPr>
                        <a:t>0.30</a:t>
                      </a:r>
                      <a:endParaRPr kumimoji="1" lang="ja-JP" altLang="en-US" b="1" dirty="0">
                        <a:solidFill>
                          <a:schemeClr val="tx1"/>
                        </a:solidFill>
                        <a:latin typeface="Arial" panose="020B0604020202020204" pitchFamily="34" charset="0"/>
                        <a:cs typeface="Arial" panose="020B0604020202020204" pitchFamily="34"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a:r>
                        <a:rPr lang="en-US" altLang="ja-JP" sz="1800" b="1" dirty="0" smtClean="0">
                          <a:latin typeface="Arial" panose="020B0604020202020204" pitchFamily="34" charset="0"/>
                          <a:cs typeface="Arial" panose="020B0604020202020204" pitchFamily="34" charset="0"/>
                        </a:rPr>
                        <a:t>0.036</a:t>
                      </a:r>
                      <a:endParaRPr kumimoji="1" lang="ja-JP" altLang="en-US" b="1" dirty="0">
                        <a:solidFill>
                          <a:schemeClr val="tx1"/>
                        </a:solidFill>
                        <a:latin typeface="Arial" panose="020B0604020202020204" pitchFamily="34" charset="0"/>
                        <a:cs typeface="Arial" panose="020B0604020202020204" pitchFamily="34" charset="0"/>
                      </a:endParaRPr>
                    </a:p>
                  </a:txBody>
                  <a:tcPr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0002"/>
                  </a:ext>
                </a:extLst>
              </a:tr>
              <a:tr h="382693">
                <a:tc vMerge="1">
                  <a:txBody>
                    <a:bodyPr/>
                    <a:lstStyle/>
                    <a:p>
                      <a:endParaRPr kumimoji="1" lang="ja-JP" altLang="en-US" dirty="0"/>
                    </a:p>
                  </a:txBody>
                  <a:tcP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800" b="1" dirty="0" smtClean="0">
                          <a:latin typeface="Arial" panose="020B0604020202020204" pitchFamily="34" charset="0"/>
                          <a:cs typeface="Arial" panose="020B0604020202020204" pitchFamily="34" charset="0"/>
                        </a:rPr>
                        <a:t>in-plane</a:t>
                      </a:r>
                      <a:endParaRPr kumimoji="1" lang="ja-JP" altLang="en-US" sz="1800" b="1" dirty="0" smtClean="0">
                        <a:latin typeface="Arial" panose="020B0604020202020204" pitchFamily="34" charset="0"/>
                        <a:cs typeface="Arial" panose="020B0604020202020204" pitchFamily="34"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a:r>
                        <a:rPr kumimoji="1" lang="en-US" altLang="ja-JP" sz="1800" b="1" dirty="0" smtClean="0">
                          <a:latin typeface="Arial" panose="020B0604020202020204" pitchFamily="34" charset="0"/>
                          <a:cs typeface="Arial" panose="020B0604020202020204" pitchFamily="34" charset="0"/>
                        </a:rPr>
                        <a:t>1.80</a:t>
                      </a:r>
                      <a:endParaRPr kumimoji="1" lang="ja-JP" altLang="en-US" b="1" dirty="0">
                        <a:solidFill>
                          <a:schemeClr val="tx1"/>
                        </a:solidFill>
                        <a:latin typeface="Arial" panose="020B0604020202020204" pitchFamily="34" charset="0"/>
                        <a:cs typeface="Arial" panose="020B0604020202020204" pitchFamily="34"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a:r>
                        <a:rPr kumimoji="1" lang="en-US" altLang="ja-JP" sz="1800" b="1" dirty="0" smtClean="0">
                          <a:latin typeface="Arial" panose="020B0604020202020204" pitchFamily="34" charset="0"/>
                          <a:cs typeface="Arial" panose="020B0604020202020204" pitchFamily="34" charset="0"/>
                        </a:rPr>
                        <a:t>0.15</a:t>
                      </a:r>
                      <a:endParaRPr kumimoji="1" lang="ja-JP" altLang="en-US" b="1" dirty="0">
                        <a:solidFill>
                          <a:schemeClr val="tx1"/>
                        </a:solidFill>
                        <a:latin typeface="Arial" panose="020B0604020202020204" pitchFamily="34" charset="0"/>
                        <a:cs typeface="Arial" panose="020B0604020202020204" pitchFamily="34"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a:r>
                        <a:rPr lang="en-US" altLang="ja-JP" sz="1800" b="1" dirty="0" smtClean="0">
                          <a:latin typeface="Arial" panose="020B0604020202020204" pitchFamily="34" charset="0"/>
                          <a:cs typeface="Arial" panose="020B0604020202020204" pitchFamily="34" charset="0"/>
                        </a:rPr>
                        <a:t>0.29</a:t>
                      </a:r>
                      <a:endParaRPr kumimoji="1" lang="ja-JP" altLang="en-US" b="1" dirty="0">
                        <a:solidFill>
                          <a:schemeClr val="tx1"/>
                        </a:solidFill>
                        <a:latin typeface="Arial" panose="020B0604020202020204" pitchFamily="34" charset="0"/>
                        <a:cs typeface="Arial" panose="020B0604020202020204" pitchFamily="34"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ja-JP" sz="1800" b="1" dirty="0" smtClean="0">
                          <a:latin typeface="Arial" panose="020B0604020202020204" pitchFamily="34" charset="0"/>
                          <a:cs typeface="Arial" panose="020B0604020202020204" pitchFamily="34" charset="0"/>
                        </a:rPr>
                        <a:t>0.041</a:t>
                      </a:r>
                    </a:p>
                  </a:txBody>
                  <a:tcPr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0003"/>
                  </a:ext>
                </a:extLst>
              </a:tr>
              <a:tr h="382693">
                <a:tc vMerge="1">
                  <a:txBody>
                    <a:bodyPr/>
                    <a:lstStyle/>
                    <a:p>
                      <a:endParaRPr kumimoji="1" lang="ja-JP" altLang="en-US" dirty="0"/>
                    </a:p>
                  </a:txBody>
                  <a:tcP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b="1" i="1" dirty="0" err="1" smtClean="0">
                          <a:solidFill>
                            <a:schemeClr val="tx1"/>
                          </a:solidFill>
                          <a:latin typeface="Arial" panose="020B0604020202020204" pitchFamily="34" charset="0"/>
                          <a:cs typeface="Arial" panose="020B0604020202020204" pitchFamily="34" charset="0"/>
                        </a:rPr>
                        <a:t>M</a:t>
                      </a:r>
                      <a:r>
                        <a:rPr kumimoji="1" lang="en-US" altLang="ja-JP" b="1" baseline="-25000" dirty="0" err="1" smtClean="0">
                          <a:solidFill>
                            <a:schemeClr val="tx1"/>
                          </a:solidFill>
                          <a:latin typeface="Arial" panose="020B0604020202020204" pitchFamily="34" charset="0"/>
                          <a:cs typeface="Arial" panose="020B0604020202020204" pitchFamily="34" charset="0"/>
                        </a:rPr>
                        <a:t>orb</a:t>
                      </a:r>
                      <a:r>
                        <a:rPr kumimoji="1" lang="en-US" altLang="ja-JP" b="1" baseline="-25000" dirty="0" smtClean="0">
                          <a:solidFill>
                            <a:schemeClr val="tx1"/>
                          </a:solidFill>
                          <a:latin typeface="Arial" panose="020B0604020202020204" pitchFamily="34" charset="0"/>
                          <a:cs typeface="Arial" panose="020B0604020202020204" pitchFamily="34" charset="0"/>
                        </a:rPr>
                        <a:t> </a:t>
                      </a:r>
                      <a:r>
                        <a:rPr kumimoji="1" lang="en-US" altLang="ja-JP" b="1" baseline="0" dirty="0" smtClean="0">
                          <a:solidFill>
                            <a:schemeClr val="tx1"/>
                          </a:solidFill>
                          <a:latin typeface="Arial" panose="020B0604020202020204" pitchFamily="34" charset="0"/>
                          <a:cs typeface="Arial" panose="020B0604020202020204" pitchFamily="34" charset="0"/>
                        </a:rPr>
                        <a:t>(</a:t>
                      </a:r>
                      <a:r>
                        <a:rPr lang="en-US" altLang="ja-JP" sz="1800" b="1" dirty="0" smtClean="0">
                          <a:sym typeface="Symbol" panose="05050102010706020507" pitchFamily="18" charset="2"/>
                        </a:rPr>
                        <a:t></a:t>
                      </a:r>
                      <a:r>
                        <a:rPr lang="en-US" altLang="ja-JP" sz="1800" b="1" dirty="0" smtClean="0"/>
                        <a:t>-||</a:t>
                      </a:r>
                      <a:r>
                        <a:rPr kumimoji="1" lang="en-US" altLang="ja-JP" b="1" baseline="0" dirty="0" smtClean="0">
                          <a:solidFill>
                            <a:schemeClr val="tx1"/>
                          </a:solidFill>
                          <a:latin typeface="Arial" panose="020B0604020202020204" pitchFamily="34" charset="0"/>
                          <a:cs typeface="Arial" panose="020B0604020202020204" pitchFamily="34" charset="0"/>
                        </a:rPr>
                        <a:t>)</a:t>
                      </a:r>
                      <a:endParaRPr kumimoji="1" lang="ja-JP" altLang="en-US" b="1" baseline="0" dirty="0">
                        <a:solidFill>
                          <a:schemeClr val="tx1"/>
                        </a:solidFill>
                        <a:latin typeface="Arial" panose="020B0604020202020204" pitchFamily="34" charset="0"/>
                        <a:cs typeface="Arial" panose="020B0604020202020204" pitchFamily="34"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a:r>
                        <a:rPr kumimoji="1" lang="en-US" altLang="ja-JP" b="1" dirty="0" smtClean="0">
                          <a:solidFill>
                            <a:schemeClr val="tx1"/>
                          </a:solidFill>
                          <a:latin typeface="Arial" panose="020B0604020202020204" pitchFamily="34" charset="0"/>
                          <a:cs typeface="Arial" panose="020B0604020202020204" pitchFamily="34" charset="0"/>
                        </a:rPr>
                        <a:t>-</a:t>
                      </a:r>
                      <a:endParaRPr kumimoji="1" lang="ja-JP" altLang="en-US" b="1" dirty="0">
                        <a:solidFill>
                          <a:schemeClr val="tx1"/>
                        </a:solidFill>
                        <a:latin typeface="Arial" panose="020B0604020202020204" pitchFamily="34" charset="0"/>
                        <a:cs typeface="Arial" panose="020B0604020202020204" pitchFamily="34"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a:r>
                        <a:rPr kumimoji="1" lang="en-US" altLang="ja-JP" b="1" dirty="0" smtClean="0">
                          <a:solidFill>
                            <a:schemeClr val="tx1"/>
                          </a:solidFill>
                          <a:latin typeface="Arial" panose="020B0604020202020204" pitchFamily="34" charset="0"/>
                          <a:cs typeface="Arial" panose="020B0604020202020204" pitchFamily="34" charset="0"/>
                        </a:rPr>
                        <a:t>0.05</a:t>
                      </a:r>
                      <a:endParaRPr kumimoji="1" lang="ja-JP" altLang="en-US" b="1" dirty="0">
                        <a:solidFill>
                          <a:schemeClr val="tx1"/>
                        </a:solidFill>
                        <a:latin typeface="Arial" panose="020B0604020202020204" pitchFamily="34" charset="0"/>
                        <a:cs typeface="Arial" panose="020B0604020202020204" pitchFamily="34"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a:r>
                        <a:rPr kumimoji="1" lang="en-US" altLang="ja-JP" b="1" dirty="0" smtClean="0">
                          <a:solidFill>
                            <a:schemeClr val="tx1"/>
                          </a:solidFill>
                          <a:latin typeface="Arial" panose="020B0604020202020204" pitchFamily="34" charset="0"/>
                          <a:cs typeface="Arial" panose="020B0604020202020204" pitchFamily="34" charset="0"/>
                        </a:rPr>
                        <a:t>-</a:t>
                      </a:r>
                      <a:endParaRPr kumimoji="1" lang="ja-JP" altLang="en-US" b="1" dirty="0">
                        <a:solidFill>
                          <a:schemeClr val="tx1"/>
                        </a:solidFill>
                        <a:latin typeface="Arial" panose="020B0604020202020204" pitchFamily="34" charset="0"/>
                        <a:cs typeface="Arial" panose="020B0604020202020204" pitchFamily="34"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a:r>
                        <a:rPr kumimoji="1" lang="en-US" altLang="ja-JP" b="1" dirty="0" smtClean="0">
                          <a:solidFill>
                            <a:schemeClr val="tx1"/>
                          </a:solidFill>
                          <a:latin typeface="Arial" panose="020B0604020202020204" pitchFamily="34" charset="0"/>
                          <a:cs typeface="Arial" panose="020B0604020202020204" pitchFamily="34" charset="0"/>
                        </a:rPr>
                        <a:t>-0.005</a:t>
                      </a:r>
                      <a:endParaRPr kumimoji="1" lang="ja-JP" altLang="en-US" b="1" dirty="0">
                        <a:solidFill>
                          <a:schemeClr val="tx1"/>
                        </a:solidFill>
                        <a:latin typeface="Arial" panose="020B0604020202020204" pitchFamily="34" charset="0"/>
                        <a:cs typeface="Arial" panose="020B0604020202020204" pitchFamily="34" charset="0"/>
                      </a:endParaRPr>
                    </a:p>
                  </a:txBody>
                  <a:tcPr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10004"/>
                  </a:ext>
                </a:extLst>
              </a:tr>
              <a:tr h="382693">
                <a:tc vMerge="1">
                  <a:txBody>
                    <a:bodyPr/>
                    <a:lstStyle/>
                    <a:p>
                      <a:pPr algn="ctr"/>
                      <a:endParaRPr kumimoji="1" lang="ja-JP" altLang="en-US" dirty="0">
                        <a:solidFill>
                          <a:schemeClr val="tx1"/>
                        </a:solidFill>
                        <a:latin typeface="Times New Roman"/>
                        <a:cs typeface="Times New Roman"/>
                      </a:endParaRPr>
                    </a:p>
                  </a:txBody>
                  <a:tcPr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b="1" dirty="0" smtClean="0">
                          <a:solidFill>
                            <a:schemeClr val="tx1"/>
                          </a:solidFill>
                          <a:latin typeface="Arial" panose="020B0604020202020204" pitchFamily="34" charset="0"/>
                          <a:cs typeface="Arial" panose="020B0604020202020204" pitchFamily="34" charset="0"/>
                        </a:rPr>
                        <a:t>MAE </a:t>
                      </a:r>
                      <a:r>
                        <a:rPr kumimoji="1" lang="en-US" altLang="ja-JP" b="1" baseline="0" dirty="0" smtClean="0">
                          <a:solidFill>
                            <a:schemeClr val="tx1"/>
                          </a:solidFill>
                          <a:latin typeface="Arial" panose="020B0604020202020204" pitchFamily="34" charset="0"/>
                          <a:cs typeface="Arial" panose="020B0604020202020204" pitchFamily="34" charset="0"/>
                        </a:rPr>
                        <a:t>(</a:t>
                      </a:r>
                      <a:r>
                        <a:rPr lang="en-US" altLang="ja-JP" sz="1800" b="1" dirty="0" smtClean="0"/>
                        <a:t>||-</a:t>
                      </a:r>
                      <a:r>
                        <a:rPr lang="en-US" altLang="ja-JP" sz="1800" b="1" dirty="0" smtClean="0">
                          <a:sym typeface="Symbol" panose="05050102010706020507" pitchFamily="18" charset="2"/>
                        </a:rPr>
                        <a:t></a:t>
                      </a:r>
                      <a:r>
                        <a:rPr kumimoji="1" lang="en-US" altLang="ja-JP" b="1" baseline="0" dirty="0" smtClean="0">
                          <a:solidFill>
                            <a:schemeClr val="tx1"/>
                          </a:solidFill>
                          <a:latin typeface="Arial" panose="020B0604020202020204" pitchFamily="34" charset="0"/>
                          <a:cs typeface="Arial" panose="020B0604020202020204" pitchFamily="34" charset="0"/>
                        </a:rPr>
                        <a:t>)</a:t>
                      </a:r>
                      <a:endParaRPr kumimoji="1" lang="ja-JP" altLang="en-US" b="1" baseline="0" dirty="0" smtClean="0">
                        <a:solidFill>
                          <a:schemeClr val="tx1"/>
                        </a:solidFill>
                        <a:latin typeface="Arial" panose="020B0604020202020204" pitchFamily="34" charset="0"/>
                        <a:cs typeface="Arial" panose="020B0604020202020204" pitchFamily="34" charset="0"/>
                      </a:endParaRPr>
                    </a:p>
                    <a:p>
                      <a:pPr algn="ctr"/>
                      <a:r>
                        <a:rPr kumimoji="1" lang="en-US" altLang="ja-JP" b="1" dirty="0" smtClean="0">
                          <a:solidFill>
                            <a:schemeClr val="tx1"/>
                          </a:solidFill>
                          <a:latin typeface="Arial" panose="020B0604020202020204" pitchFamily="34" charset="0"/>
                          <a:cs typeface="Arial" panose="020B0604020202020204" pitchFamily="34" charset="0"/>
                        </a:rPr>
                        <a:t>= </a:t>
                      </a:r>
                      <a:r>
                        <a:rPr kumimoji="1" lang="en-US" altLang="ja-JP" b="1" i="1" dirty="0" smtClean="0">
                          <a:solidFill>
                            <a:schemeClr val="tx1"/>
                          </a:solidFill>
                          <a:latin typeface="Arial" panose="020B0604020202020204" pitchFamily="34" charset="0"/>
                          <a:cs typeface="Arial" panose="020B0604020202020204" pitchFamily="34" charset="0"/>
                        </a:rPr>
                        <a:t>K</a:t>
                      </a:r>
                      <a:r>
                        <a:rPr kumimoji="1" lang="en-US" altLang="ja-JP" b="1" baseline="-25000" dirty="0" smtClean="0">
                          <a:solidFill>
                            <a:schemeClr val="tx1"/>
                          </a:solidFill>
                          <a:latin typeface="Arial" panose="020B0604020202020204" pitchFamily="34" charset="0"/>
                          <a:cs typeface="Arial" panose="020B0604020202020204" pitchFamily="34" charset="0"/>
                        </a:rPr>
                        <a:t>u</a:t>
                      </a:r>
                      <a:r>
                        <a:rPr kumimoji="1" lang="en-US" altLang="ja-JP" b="1" dirty="0" smtClean="0">
                          <a:solidFill>
                            <a:schemeClr val="tx1"/>
                          </a:solidFill>
                          <a:latin typeface="Arial" panose="020B0604020202020204" pitchFamily="34" charset="0"/>
                          <a:cs typeface="Arial" panose="020B0604020202020204" pitchFamily="34" charset="0"/>
                        </a:rPr>
                        <a:t> (MJ/m</a:t>
                      </a:r>
                      <a:r>
                        <a:rPr kumimoji="1" lang="en-US" altLang="ja-JP" b="1" baseline="30000" dirty="0" smtClean="0">
                          <a:solidFill>
                            <a:schemeClr val="tx1"/>
                          </a:solidFill>
                          <a:latin typeface="Arial" panose="020B0604020202020204" pitchFamily="34" charset="0"/>
                          <a:cs typeface="Arial" panose="020B0604020202020204" pitchFamily="34" charset="0"/>
                        </a:rPr>
                        <a:t>3</a:t>
                      </a:r>
                      <a:r>
                        <a:rPr kumimoji="1" lang="en-US" altLang="ja-JP" b="1" baseline="0" dirty="0" smtClean="0">
                          <a:solidFill>
                            <a:schemeClr val="tx1"/>
                          </a:solidFill>
                          <a:latin typeface="Arial" panose="020B0604020202020204" pitchFamily="34" charset="0"/>
                          <a:cs typeface="Arial" panose="020B0604020202020204" pitchFamily="34" charset="0"/>
                        </a:rPr>
                        <a:t>)</a:t>
                      </a:r>
                      <a:endParaRPr kumimoji="1" lang="ja-JP" altLang="en-US" b="1" baseline="0" dirty="0">
                        <a:solidFill>
                          <a:schemeClr val="tx1"/>
                        </a:solidFill>
                        <a:latin typeface="Arial" panose="020B0604020202020204" pitchFamily="34" charset="0"/>
                        <a:cs typeface="Arial" panose="020B0604020202020204" pitchFamily="34"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gridSpan="4">
                  <a:txBody>
                    <a:bodyPr/>
                    <a:lstStyle/>
                    <a:p>
                      <a:pPr algn="ctr"/>
                      <a:r>
                        <a:rPr kumimoji="1" lang="en-US" altLang="ja-JP" b="1" dirty="0" smtClean="0">
                          <a:solidFill>
                            <a:schemeClr val="tx1"/>
                          </a:solidFill>
                          <a:latin typeface="Arial" panose="020B0604020202020204" pitchFamily="34" charset="0"/>
                          <a:cs typeface="Arial" panose="020B0604020202020204" pitchFamily="34" charset="0"/>
                        </a:rPr>
                        <a:t>4.7</a:t>
                      </a:r>
                      <a:r>
                        <a:rPr kumimoji="1" lang="ja-JP" altLang="en-US" b="1" dirty="0" smtClean="0">
                          <a:solidFill>
                            <a:schemeClr val="tx1"/>
                          </a:solidFill>
                          <a:latin typeface="Arial" panose="020B0604020202020204" pitchFamily="34" charset="0"/>
                          <a:cs typeface="Arial" panose="020B0604020202020204" pitchFamily="34" charset="0"/>
                        </a:rPr>
                        <a:t> </a:t>
                      </a:r>
                      <a:endParaRPr kumimoji="1" lang="ja-JP" altLang="en-US" b="1" dirty="0">
                        <a:solidFill>
                          <a:schemeClr val="tx1"/>
                        </a:solidFill>
                        <a:latin typeface="Arial" panose="020B0604020202020204" pitchFamily="34" charset="0"/>
                        <a:cs typeface="Arial" panose="020B0604020202020204" pitchFamily="34" charset="0"/>
                      </a:endParaRPr>
                    </a:p>
                  </a:txBody>
                  <a:tcPr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hMerge="1">
                  <a:txBody>
                    <a:bodyPr/>
                    <a:lstStyle/>
                    <a:p>
                      <a:pPr algn="ctr"/>
                      <a:endParaRPr kumimoji="1" lang="ja-JP" altLang="en-US" dirty="0">
                        <a:solidFill>
                          <a:schemeClr val="tx1"/>
                        </a:solidFill>
                        <a:latin typeface="Times New Roman"/>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a:endParaRPr kumimoji="1" lang="ja-JP" altLang="en-US" dirty="0">
                        <a:solidFill>
                          <a:schemeClr val="tx1"/>
                        </a:solidFill>
                        <a:latin typeface="Times New Roman"/>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a:endParaRPr kumimoji="1" lang="ja-JP" altLang="en-US" dirty="0">
                        <a:solidFill>
                          <a:schemeClr val="tx1"/>
                        </a:solidFill>
                        <a:latin typeface="Times New Roman"/>
                        <a:cs typeface="Times New Roman"/>
                      </a:endParaRPr>
                    </a:p>
                  </a:txBody>
                  <a:tcPr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382693">
                <a:tc rowSpan="4">
                  <a:txBody>
                    <a:bodyPr/>
                    <a:lstStyle/>
                    <a:p>
                      <a:pPr algn="ctr"/>
                      <a:r>
                        <a:rPr kumimoji="1" lang="en-US" altLang="ja-JP" b="1" dirty="0" smtClean="0">
                          <a:solidFill>
                            <a:schemeClr val="tx1"/>
                          </a:solidFill>
                          <a:latin typeface="Arial" panose="020B0604020202020204" pitchFamily="34" charset="0"/>
                          <a:cs typeface="Arial" panose="020B0604020202020204" pitchFamily="34" charset="0"/>
                        </a:rPr>
                        <a:t>First-principles calculation </a:t>
                      </a:r>
                      <a:endParaRPr kumimoji="1" lang="ja-JP" altLang="en-US" b="1" dirty="0">
                        <a:solidFill>
                          <a:schemeClr val="tx1"/>
                        </a:solidFill>
                        <a:latin typeface="Arial" panose="020B0604020202020204" pitchFamily="34" charset="0"/>
                        <a:cs typeface="Arial" panose="020B0604020202020204" pitchFamily="34" charset="0"/>
                      </a:endParaRPr>
                    </a:p>
                  </a:txBody>
                  <a:tcPr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800" b="1" dirty="0" smtClean="0">
                          <a:latin typeface="Arial" panose="020B0604020202020204" pitchFamily="34" charset="0"/>
                          <a:cs typeface="Arial" panose="020B0604020202020204" pitchFamily="34" charset="0"/>
                        </a:rPr>
                        <a:t>out-of-plane</a:t>
                      </a:r>
                      <a:endParaRPr kumimoji="1" lang="ja-JP" altLang="en-US" sz="1800" b="1" dirty="0" smtClean="0">
                        <a:latin typeface="Arial" panose="020B0604020202020204" pitchFamily="34" charset="0"/>
                        <a:cs typeface="Arial" panose="020B0604020202020204" pitchFamily="34"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rowSpan="2">
                  <a:txBody>
                    <a:bodyPr/>
                    <a:lstStyle/>
                    <a:p>
                      <a:pPr algn="ctr"/>
                      <a:r>
                        <a:rPr kumimoji="1" lang="en-US" altLang="ja-JP" b="1" dirty="0" smtClean="0">
                          <a:solidFill>
                            <a:schemeClr val="tx1"/>
                          </a:solidFill>
                          <a:latin typeface="Arial" panose="020B0604020202020204" pitchFamily="34" charset="0"/>
                          <a:cs typeface="Arial" panose="020B0604020202020204" pitchFamily="34" charset="0"/>
                        </a:rPr>
                        <a:t>2.77</a:t>
                      </a:r>
                      <a:endParaRPr kumimoji="1" lang="ja-JP" altLang="en-US" b="1" dirty="0">
                        <a:solidFill>
                          <a:schemeClr val="tx1"/>
                        </a:solidFill>
                        <a:latin typeface="Arial" panose="020B0604020202020204" pitchFamily="34" charset="0"/>
                        <a:cs typeface="Arial" panose="020B0604020202020204" pitchFamily="34"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a:r>
                        <a:rPr kumimoji="1" lang="en-US" altLang="ja-JP" b="1" dirty="0" smtClean="0">
                          <a:solidFill>
                            <a:schemeClr val="tx1"/>
                          </a:solidFill>
                          <a:latin typeface="Arial" panose="020B0604020202020204" pitchFamily="34" charset="0"/>
                          <a:cs typeface="Arial" panose="020B0604020202020204" pitchFamily="34" charset="0"/>
                        </a:rPr>
                        <a:t>0.0802</a:t>
                      </a:r>
                      <a:endParaRPr kumimoji="1" lang="ja-JP" altLang="en-US" b="1" dirty="0">
                        <a:solidFill>
                          <a:schemeClr val="tx1"/>
                        </a:solidFill>
                        <a:latin typeface="Arial" panose="020B0604020202020204" pitchFamily="34" charset="0"/>
                        <a:cs typeface="Arial" panose="020B0604020202020204" pitchFamily="34"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rowSpan="2">
                  <a:txBody>
                    <a:bodyPr/>
                    <a:lstStyle/>
                    <a:p>
                      <a:pPr algn="ctr"/>
                      <a:r>
                        <a:rPr kumimoji="1" lang="en-US" altLang="ja-JP" b="1" dirty="0" smtClean="0">
                          <a:solidFill>
                            <a:schemeClr val="tx1"/>
                          </a:solidFill>
                          <a:latin typeface="Arial" panose="020B0604020202020204" pitchFamily="34" charset="0"/>
                          <a:cs typeface="Arial" panose="020B0604020202020204" pitchFamily="34" charset="0"/>
                        </a:rPr>
                        <a:t>0.35</a:t>
                      </a:r>
                      <a:endParaRPr kumimoji="1" lang="ja-JP" altLang="en-US" b="1" dirty="0">
                        <a:solidFill>
                          <a:schemeClr val="tx1"/>
                        </a:solidFill>
                        <a:latin typeface="Arial" panose="020B0604020202020204" pitchFamily="34" charset="0"/>
                        <a:cs typeface="Arial" panose="020B0604020202020204" pitchFamily="34"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a:r>
                        <a:rPr kumimoji="1" lang="en-US" altLang="ja-JP" b="1" dirty="0" smtClean="0">
                          <a:solidFill>
                            <a:schemeClr val="tx1"/>
                          </a:solidFill>
                          <a:latin typeface="Arial" panose="020B0604020202020204" pitchFamily="34" charset="0"/>
                          <a:cs typeface="Arial" panose="020B0604020202020204" pitchFamily="34" charset="0"/>
                        </a:rPr>
                        <a:t>0.0486</a:t>
                      </a:r>
                      <a:endParaRPr kumimoji="1" lang="ja-JP" altLang="en-US" b="1" dirty="0">
                        <a:solidFill>
                          <a:schemeClr val="tx1"/>
                        </a:solidFill>
                        <a:latin typeface="Arial" panose="020B0604020202020204" pitchFamily="34" charset="0"/>
                        <a:cs typeface="Arial" panose="020B0604020202020204" pitchFamily="34" charset="0"/>
                      </a:endParaRPr>
                    </a:p>
                  </a:txBody>
                  <a:tcPr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0006"/>
                  </a:ext>
                </a:extLst>
              </a:tr>
              <a:tr h="382693">
                <a:tc vMerge="1">
                  <a:txBody>
                    <a:bodyPr/>
                    <a:lstStyle/>
                    <a:p>
                      <a:endParaRPr kumimoji="1" lang="ja-JP" altLang="en-US" dirty="0"/>
                    </a:p>
                  </a:txBody>
                  <a:tcP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800" b="1" dirty="0" smtClean="0">
                          <a:latin typeface="Arial" panose="020B0604020202020204" pitchFamily="34" charset="0"/>
                          <a:cs typeface="Arial" panose="020B0604020202020204" pitchFamily="34" charset="0"/>
                        </a:rPr>
                        <a:t>in-plane</a:t>
                      </a:r>
                      <a:endParaRPr kumimoji="1" lang="ja-JP" altLang="en-US" sz="1800" b="1" dirty="0" smtClean="0">
                        <a:latin typeface="Arial" panose="020B0604020202020204" pitchFamily="34" charset="0"/>
                        <a:cs typeface="Arial" panose="020B0604020202020204" pitchFamily="34"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vMerge="1">
                  <a:txBody>
                    <a:bodyPr/>
                    <a:lstStyle/>
                    <a:p>
                      <a:pPr algn="ctr"/>
                      <a:endParaRPr kumimoji="1" lang="ja-JP" altLang="en-US" dirty="0">
                        <a:solidFill>
                          <a:schemeClr val="tx1"/>
                        </a:solidFill>
                        <a:latin typeface="Times New Roman"/>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kumimoji="1" lang="en-US" altLang="ja-JP" b="1" dirty="0" smtClean="0">
                          <a:solidFill>
                            <a:schemeClr val="tx1"/>
                          </a:solidFill>
                          <a:latin typeface="Arial" panose="020B0604020202020204" pitchFamily="34" charset="0"/>
                          <a:cs typeface="Arial" panose="020B0604020202020204" pitchFamily="34" charset="0"/>
                        </a:rPr>
                        <a:t>0.0690</a:t>
                      </a:r>
                      <a:endParaRPr kumimoji="1" lang="ja-JP" altLang="en-US" b="1" dirty="0">
                        <a:solidFill>
                          <a:schemeClr val="tx1"/>
                        </a:solidFill>
                        <a:latin typeface="Arial" panose="020B0604020202020204" pitchFamily="34" charset="0"/>
                        <a:cs typeface="Arial" panose="020B0604020202020204" pitchFamily="34"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vMerge="1">
                  <a:txBody>
                    <a:bodyPr/>
                    <a:lstStyle/>
                    <a:p>
                      <a:pPr algn="ctr"/>
                      <a:endParaRPr kumimoji="1" lang="ja-JP" altLang="en-US" dirty="0">
                        <a:solidFill>
                          <a:schemeClr val="tx1"/>
                        </a:solidFill>
                        <a:latin typeface="Times New Roman"/>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kumimoji="1" lang="en-US" altLang="ja-JP" b="1" dirty="0" smtClean="0">
                          <a:solidFill>
                            <a:schemeClr val="tx1"/>
                          </a:solidFill>
                          <a:latin typeface="Arial" panose="020B0604020202020204" pitchFamily="34" charset="0"/>
                          <a:cs typeface="Arial" panose="020B0604020202020204" pitchFamily="34" charset="0"/>
                        </a:rPr>
                        <a:t>0.0616</a:t>
                      </a:r>
                      <a:endParaRPr kumimoji="1" lang="ja-JP" altLang="en-US" b="1" dirty="0">
                        <a:solidFill>
                          <a:schemeClr val="tx1"/>
                        </a:solidFill>
                        <a:latin typeface="Arial" panose="020B0604020202020204" pitchFamily="34" charset="0"/>
                        <a:cs typeface="Arial" panose="020B0604020202020204" pitchFamily="34" charset="0"/>
                      </a:endParaRPr>
                    </a:p>
                  </a:txBody>
                  <a:tcPr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0007"/>
                  </a:ext>
                </a:extLst>
              </a:tr>
              <a:tr h="382693">
                <a:tc vMerge="1">
                  <a:txBody>
                    <a:bodyPr/>
                    <a:lstStyle/>
                    <a:p>
                      <a:endParaRPr kumimoji="1" lang="ja-JP" altLang="en-US" dirty="0"/>
                    </a:p>
                  </a:txBody>
                  <a:tcP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b="1" i="1" baseline="0" dirty="0" err="1" smtClean="0">
                          <a:solidFill>
                            <a:schemeClr val="tx1"/>
                          </a:solidFill>
                          <a:latin typeface="Arial" panose="020B0604020202020204" pitchFamily="34" charset="0"/>
                          <a:cs typeface="Arial" panose="020B0604020202020204" pitchFamily="34" charset="0"/>
                        </a:rPr>
                        <a:t>M</a:t>
                      </a:r>
                      <a:r>
                        <a:rPr kumimoji="1" lang="en-US" altLang="ja-JP" b="1" baseline="-25000" dirty="0" err="1" smtClean="0">
                          <a:solidFill>
                            <a:schemeClr val="tx1"/>
                          </a:solidFill>
                          <a:latin typeface="Arial" panose="020B0604020202020204" pitchFamily="34" charset="0"/>
                          <a:cs typeface="Arial" panose="020B0604020202020204" pitchFamily="34" charset="0"/>
                        </a:rPr>
                        <a:t>orb</a:t>
                      </a:r>
                      <a:r>
                        <a:rPr kumimoji="1" lang="en-US" altLang="ja-JP" b="1" baseline="-25000" dirty="0" smtClean="0">
                          <a:solidFill>
                            <a:schemeClr val="tx1"/>
                          </a:solidFill>
                          <a:latin typeface="Arial" panose="020B0604020202020204" pitchFamily="34" charset="0"/>
                          <a:cs typeface="Arial" panose="020B0604020202020204" pitchFamily="34" charset="0"/>
                        </a:rPr>
                        <a:t> </a:t>
                      </a:r>
                      <a:r>
                        <a:rPr kumimoji="1" lang="en-US" altLang="ja-JP" b="1" baseline="0" dirty="0" smtClean="0">
                          <a:solidFill>
                            <a:schemeClr val="tx1"/>
                          </a:solidFill>
                          <a:latin typeface="Arial" panose="020B0604020202020204" pitchFamily="34" charset="0"/>
                          <a:cs typeface="Arial" panose="020B0604020202020204" pitchFamily="34" charset="0"/>
                        </a:rPr>
                        <a:t>(</a:t>
                      </a:r>
                      <a:r>
                        <a:rPr lang="en-US" altLang="ja-JP" sz="1800" b="1" dirty="0" smtClean="0">
                          <a:sym typeface="Symbol" panose="05050102010706020507" pitchFamily="18" charset="2"/>
                        </a:rPr>
                        <a:t></a:t>
                      </a:r>
                      <a:r>
                        <a:rPr lang="en-US" altLang="ja-JP" sz="1800" b="1" dirty="0" smtClean="0"/>
                        <a:t>-||</a:t>
                      </a:r>
                      <a:r>
                        <a:rPr kumimoji="1" lang="en-US" altLang="ja-JP" b="1" baseline="0" dirty="0" smtClean="0">
                          <a:solidFill>
                            <a:schemeClr val="tx1"/>
                          </a:solidFill>
                          <a:latin typeface="Arial" panose="020B0604020202020204" pitchFamily="34" charset="0"/>
                          <a:cs typeface="Arial" panose="020B0604020202020204" pitchFamily="34" charset="0"/>
                        </a:rPr>
                        <a:t>)</a:t>
                      </a:r>
                      <a:endParaRPr kumimoji="1" lang="ja-JP" altLang="en-US" b="1" baseline="0" dirty="0" smtClean="0">
                        <a:solidFill>
                          <a:schemeClr val="tx1"/>
                        </a:solidFill>
                        <a:latin typeface="Arial" panose="020B0604020202020204" pitchFamily="34" charset="0"/>
                        <a:cs typeface="Arial" panose="020B0604020202020204" pitchFamily="34"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a:r>
                        <a:rPr kumimoji="1" lang="en-US" altLang="ja-JP" b="1" dirty="0" smtClean="0">
                          <a:solidFill>
                            <a:schemeClr val="tx1"/>
                          </a:solidFill>
                          <a:latin typeface="Arial" panose="020B0604020202020204" pitchFamily="34" charset="0"/>
                          <a:cs typeface="Arial" panose="020B0604020202020204" pitchFamily="34" charset="0"/>
                        </a:rPr>
                        <a:t>-</a:t>
                      </a:r>
                      <a:endParaRPr kumimoji="1" lang="ja-JP" altLang="en-US" b="1" dirty="0">
                        <a:solidFill>
                          <a:schemeClr val="tx1"/>
                        </a:solidFill>
                        <a:latin typeface="Arial" panose="020B0604020202020204" pitchFamily="34" charset="0"/>
                        <a:cs typeface="Arial" panose="020B0604020202020204" pitchFamily="34"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a:r>
                        <a:rPr kumimoji="1" lang="en-US" altLang="ja-JP" b="1" dirty="0" smtClean="0">
                          <a:solidFill>
                            <a:schemeClr val="tx1"/>
                          </a:solidFill>
                          <a:latin typeface="Arial" panose="020B0604020202020204" pitchFamily="34" charset="0"/>
                          <a:cs typeface="Arial" panose="020B0604020202020204" pitchFamily="34" charset="0"/>
                        </a:rPr>
                        <a:t>0.0112</a:t>
                      </a:r>
                      <a:endParaRPr kumimoji="1" lang="ja-JP" altLang="en-US" b="1" dirty="0">
                        <a:solidFill>
                          <a:schemeClr val="tx1"/>
                        </a:solidFill>
                        <a:latin typeface="Arial" panose="020B0604020202020204" pitchFamily="34" charset="0"/>
                        <a:cs typeface="Arial" panose="020B0604020202020204" pitchFamily="34"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a:r>
                        <a:rPr kumimoji="1" lang="en-US" altLang="ja-JP" b="1" dirty="0" smtClean="0">
                          <a:solidFill>
                            <a:schemeClr val="tx1"/>
                          </a:solidFill>
                          <a:latin typeface="Arial" panose="020B0604020202020204" pitchFamily="34" charset="0"/>
                          <a:cs typeface="Arial" panose="020B0604020202020204" pitchFamily="34" charset="0"/>
                        </a:rPr>
                        <a:t>-</a:t>
                      </a:r>
                      <a:endParaRPr kumimoji="1" lang="ja-JP" altLang="en-US" b="1" dirty="0">
                        <a:solidFill>
                          <a:schemeClr val="tx1"/>
                        </a:solidFill>
                        <a:latin typeface="Arial" panose="020B0604020202020204" pitchFamily="34" charset="0"/>
                        <a:cs typeface="Arial" panose="020B0604020202020204" pitchFamily="34"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a:r>
                        <a:rPr kumimoji="1" lang="en-US" altLang="ja-JP" b="1" dirty="0" smtClean="0">
                          <a:solidFill>
                            <a:schemeClr val="tx1"/>
                          </a:solidFill>
                          <a:latin typeface="Arial" panose="020B0604020202020204" pitchFamily="34" charset="0"/>
                          <a:cs typeface="Arial" panose="020B0604020202020204" pitchFamily="34" charset="0"/>
                        </a:rPr>
                        <a:t>-0.0130</a:t>
                      </a:r>
                      <a:endParaRPr kumimoji="1" lang="ja-JP" altLang="en-US" b="1" dirty="0">
                        <a:solidFill>
                          <a:schemeClr val="tx1"/>
                        </a:solidFill>
                        <a:latin typeface="Arial" panose="020B0604020202020204" pitchFamily="34" charset="0"/>
                        <a:cs typeface="Arial" panose="020B0604020202020204" pitchFamily="34" charset="0"/>
                      </a:endParaRPr>
                    </a:p>
                  </a:txBody>
                  <a:tcPr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10008"/>
                  </a:ext>
                </a:extLst>
              </a:tr>
              <a:tr h="382693">
                <a:tc vMerge="1">
                  <a:txBody>
                    <a:bodyPr/>
                    <a:lstStyle/>
                    <a:p>
                      <a:endParaRPr kumimoji="1" lang="ja-JP" altLang="en-US" dirty="0"/>
                    </a:p>
                  </a:txBody>
                  <a:tcP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b="1" dirty="0" smtClean="0">
                          <a:solidFill>
                            <a:schemeClr val="tx1"/>
                          </a:solidFill>
                          <a:latin typeface="Arial" panose="020B0604020202020204" pitchFamily="34" charset="0"/>
                          <a:cs typeface="Arial" panose="020B0604020202020204" pitchFamily="34" charset="0"/>
                        </a:rPr>
                        <a:t>MAE </a:t>
                      </a:r>
                      <a:r>
                        <a:rPr kumimoji="1" lang="en-US" altLang="ja-JP" b="1" baseline="0" dirty="0" smtClean="0">
                          <a:solidFill>
                            <a:schemeClr val="tx1"/>
                          </a:solidFill>
                          <a:latin typeface="Arial" panose="020B0604020202020204" pitchFamily="34" charset="0"/>
                          <a:cs typeface="Arial" panose="020B0604020202020204" pitchFamily="34" charset="0"/>
                        </a:rPr>
                        <a:t>(</a:t>
                      </a:r>
                      <a:r>
                        <a:rPr lang="en-US" altLang="ja-JP" sz="1800" b="1" dirty="0" smtClean="0"/>
                        <a:t>||-</a:t>
                      </a:r>
                      <a:r>
                        <a:rPr lang="en-US" altLang="ja-JP" sz="1800" b="1" dirty="0" smtClean="0">
                          <a:sym typeface="Symbol" panose="05050102010706020507" pitchFamily="18" charset="2"/>
                        </a:rPr>
                        <a:t></a:t>
                      </a:r>
                      <a:r>
                        <a:rPr kumimoji="1" lang="en-US" altLang="ja-JP" b="1" baseline="0" dirty="0" smtClean="0">
                          <a:solidFill>
                            <a:schemeClr val="tx1"/>
                          </a:solidFill>
                          <a:latin typeface="Arial" panose="020B0604020202020204" pitchFamily="34" charset="0"/>
                          <a:cs typeface="Arial" panose="020B0604020202020204" pitchFamily="34" charset="0"/>
                        </a:rPr>
                        <a:t>)</a:t>
                      </a:r>
                      <a:endParaRPr kumimoji="1" lang="ja-JP" altLang="en-US" b="1" baseline="0" dirty="0" smtClean="0">
                        <a:solidFill>
                          <a:schemeClr val="tx1"/>
                        </a:solidFill>
                        <a:latin typeface="Arial" panose="020B0604020202020204" pitchFamily="34" charset="0"/>
                        <a:cs typeface="Arial" panose="020B0604020202020204"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b="1" dirty="0" smtClean="0">
                          <a:solidFill>
                            <a:schemeClr val="tx1"/>
                          </a:solidFill>
                          <a:latin typeface="Arial" panose="020B0604020202020204" pitchFamily="34" charset="0"/>
                          <a:cs typeface="Arial" panose="020B0604020202020204" pitchFamily="34" charset="0"/>
                        </a:rPr>
                        <a:t>= </a:t>
                      </a:r>
                      <a:r>
                        <a:rPr kumimoji="1" lang="en-US" altLang="ja-JP" b="1" i="1" dirty="0" smtClean="0">
                          <a:solidFill>
                            <a:schemeClr val="tx1"/>
                          </a:solidFill>
                          <a:latin typeface="Arial" panose="020B0604020202020204" pitchFamily="34" charset="0"/>
                          <a:cs typeface="Arial" panose="020B0604020202020204" pitchFamily="34" charset="0"/>
                        </a:rPr>
                        <a:t>K</a:t>
                      </a:r>
                      <a:r>
                        <a:rPr kumimoji="1" lang="en-US" altLang="ja-JP" b="1" baseline="-25000" dirty="0" smtClean="0">
                          <a:solidFill>
                            <a:schemeClr val="tx1"/>
                          </a:solidFill>
                          <a:latin typeface="Arial" panose="020B0604020202020204" pitchFamily="34" charset="0"/>
                          <a:cs typeface="Arial" panose="020B0604020202020204" pitchFamily="34" charset="0"/>
                        </a:rPr>
                        <a:t>u</a:t>
                      </a:r>
                      <a:r>
                        <a:rPr kumimoji="1" lang="en-US" altLang="ja-JP" b="1" dirty="0" smtClean="0">
                          <a:solidFill>
                            <a:schemeClr val="tx1"/>
                          </a:solidFill>
                          <a:latin typeface="Arial" panose="020B0604020202020204" pitchFamily="34" charset="0"/>
                          <a:cs typeface="Arial" panose="020B0604020202020204" pitchFamily="34" charset="0"/>
                        </a:rPr>
                        <a:t> (MJ/m</a:t>
                      </a:r>
                      <a:r>
                        <a:rPr kumimoji="1" lang="en-US" altLang="ja-JP" b="1" baseline="30000" dirty="0" smtClean="0">
                          <a:solidFill>
                            <a:schemeClr val="tx1"/>
                          </a:solidFill>
                          <a:latin typeface="Arial" panose="020B0604020202020204" pitchFamily="34" charset="0"/>
                          <a:cs typeface="Arial" panose="020B0604020202020204" pitchFamily="34" charset="0"/>
                        </a:rPr>
                        <a:t>3</a:t>
                      </a:r>
                      <a:r>
                        <a:rPr kumimoji="1" lang="en-US" altLang="ja-JP" b="1" baseline="0" dirty="0" smtClean="0">
                          <a:solidFill>
                            <a:schemeClr val="tx1"/>
                          </a:solidFill>
                          <a:latin typeface="Arial" panose="020B0604020202020204" pitchFamily="34" charset="0"/>
                          <a:cs typeface="Arial" panose="020B0604020202020204" pitchFamily="34" charset="0"/>
                        </a:rPr>
                        <a:t>)</a:t>
                      </a:r>
                      <a:endParaRPr kumimoji="1" lang="ja-JP" altLang="en-US" b="1" baseline="0" dirty="0" smtClean="0">
                        <a:solidFill>
                          <a:schemeClr val="tx1"/>
                        </a:solidFill>
                        <a:latin typeface="Arial" panose="020B0604020202020204" pitchFamily="34" charset="0"/>
                        <a:cs typeface="Arial" panose="020B0604020202020204" pitchFamily="34"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accent6">
                        <a:lumMod val="40000"/>
                        <a:lumOff val="60000"/>
                      </a:schemeClr>
                    </a:solidFill>
                  </a:tcPr>
                </a:tc>
                <a:tc gridSpan="2">
                  <a:txBody>
                    <a:bodyPr/>
                    <a:lstStyle/>
                    <a:p>
                      <a:pPr algn="ctr"/>
                      <a:r>
                        <a:rPr kumimoji="1" lang="ja-JP" altLang="ja-JP" b="1" dirty="0" smtClean="0">
                          <a:solidFill>
                            <a:schemeClr val="tx1"/>
                          </a:solidFill>
                          <a:latin typeface="Arial" panose="020B0604020202020204" pitchFamily="34" charset="0"/>
                          <a:cs typeface="Arial" panose="020B0604020202020204" pitchFamily="34" charset="0"/>
                        </a:rPr>
                        <a:t>-</a:t>
                      </a:r>
                      <a:r>
                        <a:rPr kumimoji="1" lang="en-US" altLang="ja-JP" b="1" dirty="0" smtClean="0">
                          <a:solidFill>
                            <a:schemeClr val="tx1"/>
                          </a:solidFill>
                          <a:latin typeface="Arial" panose="020B0604020202020204" pitchFamily="34" charset="0"/>
                          <a:cs typeface="Arial" panose="020B0604020202020204" pitchFamily="34" charset="0"/>
                        </a:rPr>
                        <a:t>0.887</a:t>
                      </a:r>
                      <a:endParaRPr kumimoji="1" lang="ja-JP" altLang="en-US" b="1" dirty="0">
                        <a:solidFill>
                          <a:schemeClr val="tx1"/>
                        </a:solidFill>
                        <a:latin typeface="Arial" panose="020B0604020202020204" pitchFamily="34" charset="0"/>
                        <a:cs typeface="Arial" panose="020B0604020202020204" pitchFamily="34"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66"/>
                    </a:solidFill>
                  </a:tcPr>
                </a:tc>
                <a:tc hMerge="1">
                  <a:txBody>
                    <a:bodyPr/>
                    <a:lstStyle/>
                    <a:p>
                      <a:pPr algn="ctr"/>
                      <a:endParaRPr kumimoji="1" lang="ja-JP" altLang="en-US" dirty="0">
                        <a:solidFill>
                          <a:schemeClr val="tx1"/>
                        </a:solidFill>
                        <a:latin typeface="Times New Roman"/>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gridSpan="2">
                  <a:txBody>
                    <a:bodyPr/>
                    <a:lstStyle/>
                    <a:p>
                      <a:pPr algn="ctr"/>
                      <a:r>
                        <a:rPr kumimoji="1" lang="en-US" altLang="ja-JP" b="1" dirty="0" smtClean="0">
                          <a:solidFill>
                            <a:schemeClr val="tx1"/>
                          </a:solidFill>
                          <a:latin typeface="Arial" panose="020B0604020202020204" pitchFamily="34" charset="0"/>
                          <a:cs typeface="Arial" panose="020B0604020202020204" pitchFamily="34" charset="0"/>
                        </a:rPr>
                        <a:t>14.28</a:t>
                      </a:r>
                      <a:endParaRPr kumimoji="1" lang="ja-JP" altLang="en-US" b="1" dirty="0">
                        <a:solidFill>
                          <a:schemeClr val="tx1"/>
                        </a:solidFill>
                        <a:latin typeface="Arial" panose="020B0604020202020204" pitchFamily="34" charset="0"/>
                        <a:cs typeface="Arial" panose="020B0604020202020204" pitchFamily="34" charset="0"/>
                      </a:endParaRPr>
                    </a:p>
                  </a:txBody>
                  <a:tcPr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66"/>
                    </a:solidFill>
                  </a:tcPr>
                </a:tc>
                <a:tc hMerge="1">
                  <a:txBody>
                    <a:bodyPr/>
                    <a:lstStyle/>
                    <a:p>
                      <a:pPr algn="ctr"/>
                      <a:endParaRPr kumimoji="1" lang="ja-JP" altLang="en-US" dirty="0">
                        <a:solidFill>
                          <a:schemeClr val="tx1"/>
                        </a:solidFill>
                        <a:latin typeface="Times New Roman"/>
                        <a:cs typeface="Times New Roman"/>
                      </a:endParaRPr>
                    </a:p>
                  </a:txBody>
                  <a:tcPr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bl>
          </a:graphicData>
        </a:graphic>
      </p:graphicFrame>
      <p:sp>
        <p:nvSpPr>
          <p:cNvPr id="16" name="Rectangle 5"/>
          <p:cNvSpPr>
            <a:spLocks noChangeArrowheads="1"/>
          </p:cNvSpPr>
          <p:nvPr/>
        </p:nvSpPr>
        <p:spPr bwMode="auto">
          <a:xfrm>
            <a:off x="609600" y="1066800"/>
            <a:ext cx="7924800" cy="76200"/>
          </a:xfrm>
          <a:prstGeom prst="rect">
            <a:avLst/>
          </a:prstGeom>
          <a:gradFill rotWithShape="0">
            <a:gsLst>
              <a:gs pos="0">
                <a:srgbClr val="66FFCC"/>
              </a:gs>
              <a:gs pos="100000">
                <a:srgbClr val="3333CC"/>
              </a:gs>
            </a:gsLst>
            <a:lin ang="0" scaled="1"/>
          </a:gradFill>
          <a:ln w="9525">
            <a:noFill/>
            <a:miter lim="800000"/>
            <a:headEnd/>
            <a:tailEnd/>
          </a:ln>
        </p:spPr>
        <p:txBody>
          <a:bodyPr wrap="none" anchor="ct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ja-JP" altLang="en-US" sz="1600" b="0" i="0" u="none" strike="noStrike" kern="0" cap="none" spc="0" normalizeH="0" baseline="0" noProof="0" smtClean="0">
              <a:ln>
                <a:noFill/>
              </a:ln>
              <a:solidFill>
                <a:srgbClr val="000000"/>
              </a:solidFill>
              <a:effectLst/>
              <a:uLnTx/>
              <a:uFillTx/>
              <a:latin typeface="Arial" charset="0"/>
              <a:ea typeface="ＭＳ Ｐゴシック" pitchFamily="50" charset="-128"/>
              <a:cs typeface="+mn-cs"/>
            </a:endParaRPr>
          </a:p>
        </p:txBody>
      </p:sp>
      <p:sp>
        <p:nvSpPr>
          <p:cNvPr id="17" name="フリーフォーム 16"/>
          <p:cNvSpPr/>
          <p:nvPr/>
        </p:nvSpPr>
        <p:spPr>
          <a:xfrm>
            <a:off x="244919" y="117036"/>
            <a:ext cx="8791577" cy="8382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lIns="90000" tIns="46800" rIns="90000" bIns="46800" anchor="ct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0" marR="0" lvl="0" indent="0" algn="ctr" defTabSz="914400" rtl="0" eaLnBrk="1" fontAlgn="auto" latinLnBrk="0" hangingPunct="1">
              <a:lnSpc>
                <a:spcPct val="100000"/>
              </a:lnSpc>
              <a:spcBef>
                <a:spcPts val="0"/>
              </a:spcBef>
              <a:spcAft>
                <a:spcPts val="0"/>
              </a:spcAft>
              <a:buClrTx/>
              <a:buSzTx/>
              <a:buFontTx/>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a:pPr>
            <a:r>
              <a:rPr kumimoji="1" lang="en-US" sz="2800" b="1" i="0" u="none" strike="noStrike" kern="1200" cap="none" spc="0" normalizeH="0" baseline="0" noProof="0" dirty="0" smtClean="0">
                <a:ln>
                  <a:noFill/>
                </a:ln>
                <a:solidFill>
                  <a:srgbClr val="006600"/>
                </a:solidFill>
                <a:effectLst>
                  <a:outerShdw dist="17961" dir="2700000">
                    <a:scrgbClr r="0" g="0" b="0"/>
                  </a:outerShdw>
                </a:effectLst>
                <a:uLnTx/>
                <a:uFillTx/>
                <a:latin typeface="Arial" pitchFamily="34"/>
                <a:ea typeface="ＭＳ Ｐゴシック" pitchFamily="50"/>
                <a:cs typeface="ＭＳ Ｐゴシック" pitchFamily="50"/>
              </a:rPr>
              <a:t>Comparison with first-principles calculations: </a:t>
            </a:r>
          </a:p>
          <a:p>
            <a:pPr marL="0" marR="0" lvl="0" indent="0" algn="ctr" defTabSz="914400" rtl="0" eaLnBrk="1" fontAlgn="auto" latinLnBrk="0" hangingPunct="1">
              <a:lnSpc>
                <a:spcPct val="100000"/>
              </a:lnSpc>
              <a:spcBef>
                <a:spcPts val="0"/>
              </a:spcBef>
              <a:spcAft>
                <a:spcPts val="0"/>
              </a:spcAft>
              <a:buClrTx/>
              <a:buSzTx/>
              <a:buFontTx/>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a:pPr>
            <a:r>
              <a:rPr kumimoji="1" lang="en-US" sz="2800" b="1" i="0" u="none" strike="noStrike" kern="1200" cap="none" spc="0" normalizeH="0" baseline="0" noProof="0" dirty="0" smtClean="0">
                <a:ln>
                  <a:noFill/>
                </a:ln>
                <a:solidFill>
                  <a:srgbClr val="006600"/>
                </a:solidFill>
                <a:effectLst>
                  <a:outerShdw dist="17961" dir="2700000">
                    <a:scrgbClr r="0" g="0" b="0"/>
                  </a:outerShdw>
                </a:effectLst>
                <a:uLnTx/>
                <a:uFillTx/>
                <a:latin typeface="Arial" pitchFamily="34"/>
                <a:ea typeface="ＭＳ Ｐゴシック" pitchFamily="50"/>
                <a:cs typeface="ＭＳ Ｐゴシック" pitchFamily="50"/>
              </a:rPr>
              <a:t>Roles of Fe 3</a:t>
            </a:r>
            <a:r>
              <a:rPr kumimoji="1" lang="en-US" sz="2800" b="1" i="1" u="none" strike="noStrike" kern="1200" cap="none" spc="0" normalizeH="0" baseline="0" noProof="0" dirty="0" smtClean="0">
                <a:ln>
                  <a:noFill/>
                </a:ln>
                <a:solidFill>
                  <a:srgbClr val="006600"/>
                </a:solidFill>
                <a:effectLst>
                  <a:outerShdw dist="17961" dir="2700000">
                    <a:scrgbClr r="0" g="0" b="0"/>
                  </a:outerShdw>
                </a:effectLst>
                <a:uLnTx/>
                <a:uFillTx/>
                <a:latin typeface="Arial" pitchFamily="34"/>
                <a:ea typeface="ＭＳ Ｐゴシック" pitchFamily="50"/>
                <a:cs typeface="ＭＳ Ｐゴシック" pitchFamily="50"/>
              </a:rPr>
              <a:t>d</a:t>
            </a:r>
            <a:r>
              <a:rPr kumimoji="1" lang="en-US" sz="2800" b="1" i="0" u="none" strike="noStrike" kern="1200" cap="none" spc="0" normalizeH="0" baseline="0" noProof="0" dirty="0" smtClean="0">
                <a:ln>
                  <a:noFill/>
                </a:ln>
                <a:solidFill>
                  <a:srgbClr val="006600"/>
                </a:solidFill>
                <a:effectLst>
                  <a:outerShdw dist="17961" dir="2700000">
                    <a:scrgbClr r="0" g="0" b="0"/>
                  </a:outerShdw>
                </a:effectLst>
                <a:uLnTx/>
                <a:uFillTx/>
                <a:latin typeface="Arial" pitchFamily="34"/>
                <a:ea typeface="ＭＳ Ｐゴシック" pitchFamily="50"/>
                <a:cs typeface="ＭＳ Ｐゴシック" pitchFamily="50"/>
              </a:rPr>
              <a:t> and Pt 5</a:t>
            </a:r>
            <a:r>
              <a:rPr kumimoji="1" lang="en-US" sz="2800" b="1" i="1" u="none" strike="noStrike" kern="1200" cap="none" spc="0" normalizeH="0" baseline="0" noProof="0" dirty="0" smtClean="0">
                <a:ln>
                  <a:noFill/>
                </a:ln>
                <a:solidFill>
                  <a:srgbClr val="006600"/>
                </a:solidFill>
                <a:effectLst>
                  <a:outerShdw dist="17961" dir="2700000">
                    <a:scrgbClr r="0" g="0" b="0"/>
                  </a:outerShdw>
                </a:effectLst>
                <a:uLnTx/>
                <a:uFillTx/>
                <a:latin typeface="Arial" pitchFamily="34"/>
                <a:ea typeface="ＭＳ Ｐゴシック" pitchFamily="50"/>
                <a:cs typeface="ＭＳ Ｐゴシック" pitchFamily="50"/>
              </a:rPr>
              <a:t>d</a:t>
            </a:r>
            <a:r>
              <a:rPr kumimoji="1" lang="en-US" sz="2800" b="1" i="0" u="none" strike="noStrike" kern="1200" cap="none" spc="0" normalizeH="0" baseline="0" noProof="0" dirty="0" smtClean="0">
                <a:ln>
                  <a:noFill/>
                </a:ln>
                <a:solidFill>
                  <a:srgbClr val="006600"/>
                </a:solidFill>
                <a:effectLst>
                  <a:outerShdw dist="17961" dir="2700000">
                    <a:scrgbClr r="0" g="0" b="0"/>
                  </a:outerShdw>
                </a:effectLst>
                <a:uLnTx/>
                <a:uFillTx/>
                <a:latin typeface="Arial" pitchFamily="34"/>
                <a:ea typeface="ＭＳ Ｐゴシック" pitchFamily="50"/>
                <a:cs typeface="ＭＳ Ｐゴシック" pitchFamily="50"/>
              </a:rPr>
              <a:t> electrons in MAE</a:t>
            </a:r>
            <a:endParaRPr kumimoji="1" lang="en-US" sz="2800" b="1" i="0" u="none" strike="noStrike" kern="1200" cap="none" spc="0" normalizeH="0" baseline="0" noProof="0" dirty="0">
              <a:ln>
                <a:noFill/>
              </a:ln>
              <a:solidFill>
                <a:srgbClr val="006600"/>
              </a:solidFill>
              <a:effectLst>
                <a:outerShdw dist="17961" dir="2700000">
                  <a:scrgbClr r="0" g="0" b="0"/>
                </a:outerShdw>
              </a:effectLst>
              <a:uLnTx/>
              <a:uFillTx/>
              <a:latin typeface="Arial" pitchFamily="34"/>
              <a:ea typeface="ＭＳ Ｐゴシック" pitchFamily="50"/>
              <a:cs typeface="ＭＳ Ｐゴシック" pitchFamily="50"/>
            </a:endParaRPr>
          </a:p>
        </p:txBody>
      </p:sp>
      <p:sp>
        <p:nvSpPr>
          <p:cNvPr id="25" name="左中かっこ 24"/>
          <p:cNvSpPr/>
          <p:nvPr/>
        </p:nvSpPr>
        <p:spPr>
          <a:xfrm>
            <a:off x="1547664" y="2102172"/>
            <a:ext cx="144016" cy="1058416"/>
          </a:xfrm>
          <a:prstGeom prst="leftBrace">
            <a:avLst/>
          </a:prstGeom>
          <a:noFill/>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20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26" name="テキスト ボックス 25"/>
          <p:cNvSpPr txBox="1"/>
          <p:nvPr/>
        </p:nvSpPr>
        <p:spPr>
          <a:xfrm>
            <a:off x="4716016" y="3252332"/>
            <a:ext cx="1088760" cy="369332"/>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en-US" altLang="ja-JP" sz="1800" b="1" i="0" u="none" strike="noStrike" kern="1200" cap="none" spc="0" normalizeH="0" baseline="0" noProof="0" dirty="0" smtClean="0">
                <a:ln>
                  <a:noFill/>
                </a:ln>
                <a:solidFill>
                  <a:srgbClr val="0066FF"/>
                </a:solidFill>
                <a:effectLst/>
                <a:uLnTx/>
                <a:uFillTx/>
                <a:latin typeface="Arial" charset="0"/>
                <a:ea typeface="ＭＳ Ｐゴシック" pitchFamily="50" charset="-128"/>
                <a:cs typeface="+mn-cs"/>
              </a:rPr>
              <a:t>“Bruno”</a:t>
            </a:r>
            <a:endParaRPr kumimoji="1" lang="ja-JP" altLang="en-US" sz="1800" b="1" i="0" u="none" strike="noStrike" kern="1200" cap="none" spc="0" normalizeH="0" baseline="0" noProof="0" dirty="0">
              <a:ln>
                <a:noFill/>
              </a:ln>
              <a:solidFill>
                <a:srgbClr val="0066FF"/>
              </a:solidFill>
              <a:effectLst/>
              <a:uLnTx/>
              <a:uFillTx/>
              <a:latin typeface="Arial" charset="0"/>
              <a:ea typeface="ＭＳ Ｐゴシック" pitchFamily="50" charset="-128"/>
              <a:cs typeface="+mn-cs"/>
            </a:endParaRPr>
          </a:p>
        </p:txBody>
      </p:sp>
      <p:sp>
        <p:nvSpPr>
          <p:cNvPr id="27" name="フリーフォーム 26"/>
          <p:cNvSpPr/>
          <p:nvPr/>
        </p:nvSpPr>
        <p:spPr>
          <a:xfrm>
            <a:off x="5697974" y="3111480"/>
            <a:ext cx="406400" cy="275772"/>
          </a:xfrm>
          <a:custGeom>
            <a:avLst/>
            <a:gdLst>
              <a:gd name="connsiteX0" fmla="*/ 0 w 406400"/>
              <a:gd name="connsiteY0" fmla="*/ 0 h 275772"/>
              <a:gd name="connsiteX1" fmla="*/ 159657 w 406400"/>
              <a:gd name="connsiteY1" fmla="*/ 217714 h 275772"/>
              <a:gd name="connsiteX2" fmla="*/ 406400 w 406400"/>
              <a:gd name="connsiteY2" fmla="*/ 275772 h 275772"/>
            </a:gdLst>
            <a:ahLst/>
            <a:cxnLst>
              <a:cxn ang="0">
                <a:pos x="connsiteX0" y="connsiteY0"/>
              </a:cxn>
              <a:cxn ang="0">
                <a:pos x="connsiteX1" y="connsiteY1"/>
              </a:cxn>
              <a:cxn ang="0">
                <a:pos x="connsiteX2" y="connsiteY2"/>
              </a:cxn>
            </a:cxnLst>
            <a:rect l="l" t="t" r="r" b="b"/>
            <a:pathLst>
              <a:path w="406400" h="275772">
                <a:moveTo>
                  <a:pt x="0" y="0"/>
                </a:moveTo>
                <a:cubicBezTo>
                  <a:pt x="45962" y="85876"/>
                  <a:pt x="91924" y="171752"/>
                  <a:pt x="159657" y="217714"/>
                </a:cubicBezTo>
                <a:cubicBezTo>
                  <a:pt x="227390" y="263676"/>
                  <a:pt x="316895" y="269724"/>
                  <a:pt x="406400" y="275772"/>
                </a:cubicBezTo>
              </a:path>
            </a:pathLst>
          </a:custGeom>
          <a:noFill/>
          <a:ln w="38100">
            <a:solidFill>
              <a:schemeClr val="accent4">
                <a:lumMod val="75000"/>
              </a:schemeClr>
            </a:solidFill>
            <a:headEnd type="triangl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20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28" name="テキスト ボックス 27"/>
          <p:cNvSpPr txBox="1"/>
          <p:nvPr/>
        </p:nvSpPr>
        <p:spPr>
          <a:xfrm>
            <a:off x="7790388" y="5261362"/>
            <a:ext cx="1390124" cy="369332"/>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en-US" altLang="ja-JP" sz="1800" b="1" i="0" u="none" strike="noStrike" kern="1200" cap="none" spc="0" normalizeH="0" baseline="0" noProof="0" dirty="0" smtClean="0">
                <a:ln>
                  <a:noFill/>
                </a:ln>
                <a:solidFill>
                  <a:srgbClr val="FF0000"/>
                </a:solidFill>
                <a:effectLst/>
                <a:uLnTx/>
                <a:uFillTx/>
                <a:latin typeface="Arial" charset="0"/>
                <a:ea typeface="ＭＳ Ｐゴシック" pitchFamily="50" charset="-128"/>
                <a:cs typeface="+mn-cs"/>
              </a:rPr>
              <a:t>Non</a:t>
            </a:r>
            <a:r>
              <a:rPr kumimoji="1" lang="en-US" altLang="ja-JP" sz="1800" b="1" i="0" u="none" strike="noStrike" kern="1200" cap="none" spc="0" normalizeH="0" baseline="0" noProof="0" dirty="0" smtClean="0">
                <a:ln>
                  <a:noFill/>
                </a:ln>
                <a:solidFill>
                  <a:srgbClr val="A50021"/>
                </a:solidFill>
                <a:effectLst/>
                <a:uLnTx/>
                <a:uFillTx/>
                <a:latin typeface="Arial" charset="0"/>
                <a:ea typeface="ＭＳ Ｐゴシック" pitchFamily="50" charset="-128"/>
                <a:cs typeface="+mn-cs"/>
              </a:rPr>
              <a:t>-Bruno</a:t>
            </a:r>
            <a:endParaRPr kumimoji="1" lang="ja-JP" altLang="en-US" sz="1800" b="1" i="0" u="none" strike="noStrike" kern="1200" cap="none" spc="0" normalizeH="0" baseline="0" noProof="0" dirty="0">
              <a:ln>
                <a:noFill/>
              </a:ln>
              <a:solidFill>
                <a:srgbClr val="A50021"/>
              </a:solidFill>
              <a:effectLst/>
              <a:uLnTx/>
              <a:uFillTx/>
              <a:latin typeface="Arial" charset="0"/>
              <a:ea typeface="ＭＳ Ｐゴシック" pitchFamily="50" charset="-128"/>
              <a:cs typeface="+mn-cs"/>
            </a:endParaRPr>
          </a:p>
        </p:txBody>
      </p:sp>
      <p:sp>
        <p:nvSpPr>
          <p:cNvPr id="29" name="フリーフォーム 28"/>
          <p:cNvSpPr/>
          <p:nvPr/>
        </p:nvSpPr>
        <p:spPr>
          <a:xfrm flipH="1">
            <a:off x="8028384" y="4907881"/>
            <a:ext cx="406400" cy="275772"/>
          </a:xfrm>
          <a:custGeom>
            <a:avLst/>
            <a:gdLst>
              <a:gd name="connsiteX0" fmla="*/ 0 w 406400"/>
              <a:gd name="connsiteY0" fmla="*/ 0 h 275772"/>
              <a:gd name="connsiteX1" fmla="*/ 159657 w 406400"/>
              <a:gd name="connsiteY1" fmla="*/ 217714 h 275772"/>
              <a:gd name="connsiteX2" fmla="*/ 406400 w 406400"/>
              <a:gd name="connsiteY2" fmla="*/ 275772 h 275772"/>
            </a:gdLst>
            <a:ahLst/>
            <a:cxnLst>
              <a:cxn ang="0">
                <a:pos x="connsiteX0" y="connsiteY0"/>
              </a:cxn>
              <a:cxn ang="0">
                <a:pos x="connsiteX1" y="connsiteY1"/>
              </a:cxn>
              <a:cxn ang="0">
                <a:pos x="connsiteX2" y="connsiteY2"/>
              </a:cxn>
            </a:cxnLst>
            <a:rect l="l" t="t" r="r" b="b"/>
            <a:pathLst>
              <a:path w="406400" h="275772">
                <a:moveTo>
                  <a:pt x="0" y="0"/>
                </a:moveTo>
                <a:cubicBezTo>
                  <a:pt x="45962" y="85876"/>
                  <a:pt x="91924" y="171752"/>
                  <a:pt x="159657" y="217714"/>
                </a:cubicBezTo>
                <a:cubicBezTo>
                  <a:pt x="227390" y="263676"/>
                  <a:pt x="316895" y="269724"/>
                  <a:pt x="406400" y="275772"/>
                </a:cubicBezTo>
              </a:path>
            </a:pathLst>
          </a:custGeom>
          <a:noFill/>
          <a:ln w="38100">
            <a:solidFill>
              <a:srgbClr val="C00000"/>
            </a:solidFill>
            <a:headEnd type="triangl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2000" b="0" i="0" u="none" strike="noStrike" kern="1200" cap="none" spc="0" normalizeH="0" baseline="0" noProof="0">
              <a:ln>
                <a:noFill/>
              </a:ln>
              <a:solidFill>
                <a:srgbClr val="A50021"/>
              </a:solidFill>
              <a:effectLst/>
              <a:uLnTx/>
              <a:uFillTx/>
              <a:latin typeface="Calibri"/>
              <a:ea typeface="ＭＳ Ｐゴシック" panose="020B0600070205080204" pitchFamily="50" charset="-128"/>
              <a:cs typeface="+mn-cs"/>
            </a:endParaRPr>
          </a:p>
        </p:txBody>
      </p:sp>
      <p:sp>
        <p:nvSpPr>
          <p:cNvPr id="30" name="テキスト ボックス 29"/>
          <p:cNvSpPr txBox="1"/>
          <p:nvPr/>
        </p:nvSpPr>
        <p:spPr>
          <a:xfrm>
            <a:off x="5198100" y="5268556"/>
            <a:ext cx="1390124" cy="369332"/>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en-US" altLang="ja-JP" sz="1800" b="1" i="0" u="none" strike="noStrike" kern="1200" cap="none" spc="0" normalizeH="0" baseline="0" noProof="0" dirty="0" smtClean="0">
                <a:ln>
                  <a:noFill/>
                </a:ln>
                <a:solidFill>
                  <a:srgbClr val="FF0000"/>
                </a:solidFill>
                <a:effectLst/>
                <a:uLnTx/>
                <a:uFillTx/>
                <a:latin typeface="Arial" charset="0"/>
                <a:ea typeface="ＭＳ Ｐゴシック" pitchFamily="50" charset="-128"/>
                <a:cs typeface="+mn-cs"/>
              </a:rPr>
              <a:t>Non</a:t>
            </a:r>
            <a:r>
              <a:rPr kumimoji="1" lang="en-US" altLang="ja-JP" sz="1800" b="1" i="0" u="none" strike="noStrike" kern="1200" cap="none" spc="0" normalizeH="0" baseline="0" noProof="0" dirty="0" smtClean="0">
                <a:ln>
                  <a:noFill/>
                </a:ln>
                <a:solidFill>
                  <a:srgbClr val="A50021"/>
                </a:solidFill>
                <a:effectLst/>
                <a:uLnTx/>
                <a:uFillTx/>
                <a:latin typeface="Arial" charset="0"/>
                <a:ea typeface="ＭＳ Ｐゴシック" pitchFamily="50" charset="-128"/>
                <a:cs typeface="+mn-cs"/>
              </a:rPr>
              <a:t>-Bruno</a:t>
            </a:r>
            <a:endParaRPr kumimoji="1" lang="ja-JP" altLang="en-US" sz="1800" b="1" i="0" u="none" strike="noStrike" kern="1200" cap="none" spc="0" normalizeH="0" baseline="0" noProof="0" dirty="0">
              <a:ln>
                <a:noFill/>
              </a:ln>
              <a:solidFill>
                <a:srgbClr val="A50021"/>
              </a:solidFill>
              <a:effectLst/>
              <a:uLnTx/>
              <a:uFillTx/>
              <a:latin typeface="Arial" charset="0"/>
              <a:ea typeface="ＭＳ Ｐゴシック" pitchFamily="50" charset="-128"/>
              <a:cs typeface="+mn-cs"/>
            </a:endParaRPr>
          </a:p>
        </p:txBody>
      </p:sp>
      <p:sp>
        <p:nvSpPr>
          <p:cNvPr id="31" name="フリーフォーム 30"/>
          <p:cNvSpPr/>
          <p:nvPr/>
        </p:nvSpPr>
        <p:spPr>
          <a:xfrm flipH="1">
            <a:off x="5402480" y="4887365"/>
            <a:ext cx="406400" cy="275772"/>
          </a:xfrm>
          <a:custGeom>
            <a:avLst/>
            <a:gdLst>
              <a:gd name="connsiteX0" fmla="*/ 0 w 406400"/>
              <a:gd name="connsiteY0" fmla="*/ 0 h 275772"/>
              <a:gd name="connsiteX1" fmla="*/ 159657 w 406400"/>
              <a:gd name="connsiteY1" fmla="*/ 217714 h 275772"/>
              <a:gd name="connsiteX2" fmla="*/ 406400 w 406400"/>
              <a:gd name="connsiteY2" fmla="*/ 275772 h 275772"/>
            </a:gdLst>
            <a:ahLst/>
            <a:cxnLst>
              <a:cxn ang="0">
                <a:pos x="connsiteX0" y="connsiteY0"/>
              </a:cxn>
              <a:cxn ang="0">
                <a:pos x="connsiteX1" y="connsiteY1"/>
              </a:cxn>
              <a:cxn ang="0">
                <a:pos x="connsiteX2" y="connsiteY2"/>
              </a:cxn>
            </a:cxnLst>
            <a:rect l="l" t="t" r="r" b="b"/>
            <a:pathLst>
              <a:path w="406400" h="275772">
                <a:moveTo>
                  <a:pt x="0" y="0"/>
                </a:moveTo>
                <a:cubicBezTo>
                  <a:pt x="45962" y="85876"/>
                  <a:pt x="91924" y="171752"/>
                  <a:pt x="159657" y="217714"/>
                </a:cubicBezTo>
                <a:cubicBezTo>
                  <a:pt x="227390" y="263676"/>
                  <a:pt x="316895" y="269724"/>
                  <a:pt x="406400" y="275772"/>
                </a:cubicBezTo>
              </a:path>
            </a:pathLst>
          </a:custGeom>
          <a:noFill/>
          <a:ln w="38100">
            <a:solidFill>
              <a:srgbClr val="C00000"/>
            </a:solidFill>
            <a:headEnd type="triangl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2000" b="0" i="0" u="none" strike="noStrike" kern="1200" cap="none" spc="0" normalizeH="0" baseline="0" noProof="0">
              <a:ln>
                <a:noFill/>
              </a:ln>
              <a:solidFill>
                <a:srgbClr val="A50021"/>
              </a:solidFill>
              <a:effectLst/>
              <a:uLnTx/>
              <a:uFillTx/>
              <a:latin typeface="Calibri"/>
              <a:ea typeface="ＭＳ Ｐゴシック" panose="020B0600070205080204" pitchFamily="50" charset="-128"/>
              <a:cs typeface="+mn-cs"/>
            </a:endParaRPr>
          </a:p>
        </p:txBody>
      </p:sp>
      <p:sp>
        <p:nvSpPr>
          <p:cNvPr id="32" name="テキスト ボックス 31"/>
          <p:cNvSpPr txBox="1"/>
          <p:nvPr/>
        </p:nvSpPr>
        <p:spPr>
          <a:xfrm>
            <a:off x="7624156" y="3220974"/>
            <a:ext cx="1390124" cy="369332"/>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en-US" altLang="ja-JP" sz="1800" b="1" i="0" u="none" strike="noStrike" kern="1200" cap="none" spc="0" normalizeH="0" baseline="0" noProof="0" dirty="0" smtClean="0">
                <a:ln>
                  <a:noFill/>
                </a:ln>
                <a:solidFill>
                  <a:srgbClr val="FF0000"/>
                </a:solidFill>
                <a:effectLst/>
                <a:uLnTx/>
                <a:uFillTx/>
                <a:latin typeface="Arial" charset="0"/>
                <a:ea typeface="ＭＳ Ｐゴシック" pitchFamily="50" charset="-128"/>
                <a:cs typeface="+mn-cs"/>
              </a:rPr>
              <a:t>Non</a:t>
            </a:r>
            <a:r>
              <a:rPr kumimoji="1" lang="en-US" altLang="ja-JP" sz="1800" b="1" i="0" u="none" strike="noStrike" kern="1200" cap="none" spc="0" normalizeH="0" baseline="0" noProof="0" dirty="0" smtClean="0">
                <a:ln>
                  <a:noFill/>
                </a:ln>
                <a:solidFill>
                  <a:srgbClr val="A50021"/>
                </a:solidFill>
                <a:effectLst/>
                <a:uLnTx/>
                <a:uFillTx/>
                <a:latin typeface="Arial" charset="0"/>
                <a:ea typeface="ＭＳ Ｐゴシック" pitchFamily="50" charset="-128"/>
                <a:cs typeface="+mn-cs"/>
              </a:rPr>
              <a:t>-Bruno</a:t>
            </a:r>
            <a:endParaRPr kumimoji="1" lang="ja-JP" altLang="en-US" sz="1800" b="1" i="0" u="none" strike="noStrike" kern="1200" cap="none" spc="0" normalizeH="0" baseline="0" noProof="0" dirty="0">
              <a:ln>
                <a:noFill/>
              </a:ln>
              <a:solidFill>
                <a:srgbClr val="A50021"/>
              </a:solidFill>
              <a:effectLst/>
              <a:uLnTx/>
              <a:uFillTx/>
              <a:latin typeface="Arial" charset="0"/>
              <a:ea typeface="ＭＳ Ｐゴシック" pitchFamily="50" charset="-128"/>
              <a:cs typeface="+mn-cs"/>
            </a:endParaRPr>
          </a:p>
        </p:txBody>
      </p:sp>
      <p:sp>
        <p:nvSpPr>
          <p:cNvPr id="33" name="フリーフォーム 32"/>
          <p:cNvSpPr/>
          <p:nvPr/>
        </p:nvSpPr>
        <p:spPr>
          <a:xfrm flipH="1">
            <a:off x="6584632" y="3129868"/>
            <a:ext cx="1299736" cy="275772"/>
          </a:xfrm>
          <a:custGeom>
            <a:avLst/>
            <a:gdLst>
              <a:gd name="connsiteX0" fmla="*/ 0 w 406400"/>
              <a:gd name="connsiteY0" fmla="*/ 0 h 275772"/>
              <a:gd name="connsiteX1" fmla="*/ 159657 w 406400"/>
              <a:gd name="connsiteY1" fmla="*/ 217714 h 275772"/>
              <a:gd name="connsiteX2" fmla="*/ 406400 w 406400"/>
              <a:gd name="connsiteY2" fmla="*/ 275772 h 275772"/>
            </a:gdLst>
            <a:ahLst/>
            <a:cxnLst>
              <a:cxn ang="0">
                <a:pos x="connsiteX0" y="connsiteY0"/>
              </a:cxn>
              <a:cxn ang="0">
                <a:pos x="connsiteX1" y="connsiteY1"/>
              </a:cxn>
              <a:cxn ang="0">
                <a:pos x="connsiteX2" y="connsiteY2"/>
              </a:cxn>
            </a:cxnLst>
            <a:rect l="l" t="t" r="r" b="b"/>
            <a:pathLst>
              <a:path w="406400" h="275772">
                <a:moveTo>
                  <a:pt x="0" y="0"/>
                </a:moveTo>
                <a:cubicBezTo>
                  <a:pt x="45962" y="85876"/>
                  <a:pt x="91924" y="171752"/>
                  <a:pt x="159657" y="217714"/>
                </a:cubicBezTo>
                <a:cubicBezTo>
                  <a:pt x="227390" y="263676"/>
                  <a:pt x="316895" y="269724"/>
                  <a:pt x="406400" y="275772"/>
                </a:cubicBezTo>
              </a:path>
            </a:pathLst>
          </a:custGeom>
          <a:noFill/>
          <a:ln w="38100">
            <a:solidFill>
              <a:srgbClr val="C00000"/>
            </a:solidFill>
            <a:headEnd type="triangl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2000" b="0" i="0" u="none" strike="noStrike" kern="1200" cap="none" spc="0" normalizeH="0" baseline="0" noProof="0">
              <a:ln>
                <a:noFill/>
              </a:ln>
              <a:solidFill>
                <a:srgbClr val="A50021"/>
              </a:solidFill>
              <a:effectLst/>
              <a:uLnTx/>
              <a:uFillTx/>
              <a:latin typeface="Calibri"/>
              <a:ea typeface="ＭＳ Ｐゴシック" panose="020B0600070205080204" pitchFamily="50" charset="-128"/>
              <a:cs typeface="+mn-cs"/>
            </a:endParaRPr>
          </a:p>
        </p:txBody>
      </p:sp>
      <p:sp>
        <p:nvSpPr>
          <p:cNvPr id="38" name="角丸四角形 37"/>
          <p:cNvSpPr/>
          <p:nvPr/>
        </p:nvSpPr>
        <p:spPr>
          <a:xfrm>
            <a:off x="4572000" y="5163137"/>
            <a:ext cx="830480" cy="210079"/>
          </a:xfrm>
          <a:prstGeom prst="roundRect">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20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39" name="角丸四角形 38"/>
          <p:cNvSpPr/>
          <p:nvPr/>
        </p:nvSpPr>
        <p:spPr>
          <a:xfrm>
            <a:off x="7211759" y="5143337"/>
            <a:ext cx="830480" cy="210079"/>
          </a:xfrm>
          <a:prstGeom prst="roundRect">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20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2" name="テキスト ボックス 1"/>
          <p:cNvSpPr txBox="1"/>
          <p:nvPr/>
        </p:nvSpPr>
        <p:spPr>
          <a:xfrm>
            <a:off x="4355976" y="5795972"/>
            <a:ext cx="4070345" cy="369332"/>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en-US" altLang="ja-JP" sz="1800" b="1" i="0" u="none" strike="noStrike" kern="1200" cap="none" spc="0" normalizeH="0" baseline="0" noProof="0" dirty="0" smtClean="0">
                <a:ln>
                  <a:noFill/>
                </a:ln>
                <a:solidFill>
                  <a:srgbClr val="FF6600"/>
                </a:solidFill>
                <a:effectLst/>
                <a:uLnTx/>
                <a:uFillTx/>
                <a:latin typeface="Arial" charset="0"/>
                <a:ea typeface="ＭＳ Ｐゴシック" pitchFamily="50" charset="-128"/>
                <a:cs typeface="+mn-cs"/>
              </a:rPr>
              <a:t>Pt dominates MAE and hence PMA!</a:t>
            </a:r>
            <a:endParaRPr kumimoji="1" lang="ja-JP" altLang="en-US" sz="1800" b="1" i="0" u="none" strike="noStrike" kern="1200" cap="none" spc="0" normalizeH="0" baseline="0" noProof="0" dirty="0">
              <a:ln>
                <a:noFill/>
              </a:ln>
              <a:solidFill>
                <a:srgbClr val="FF6600"/>
              </a:solidFill>
              <a:effectLst/>
              <a:uLnTx/>
              <a:uFillTx/>
              <a:latin typeface="Arial" charset="0"/>
              <a:ea typeface="ＭＳ Ｐゴシック" pitchFamily="50" charset="-128"/>
              <a:cs typeface="+mn-cs"/>
            </a:endParaRPr>
          </a:p>
        </p:txBody>
      </p:sp>
      <p:sp>
        <p:nvSpPr>
          <p:cNvPr id="3" name="テキスト ボックス 2"/>
          <p:cNvSpPr txBox="1"/>
          <p:nvPr/>
        </p:nvSpPr>
        <p:spPr>
          <a:xfrm>
            <a:off x="6105400" y="5085184"/>
            <a:ext cx="482824" cy="400110"/>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en-US" altLang="ja-JP" sz="2000" b="1" i="0" u="none" strike="noStrike" kern="1200" cap="none" spc="0" normalizeH="0" baseline="0" noProof="0" dirty="0" smtClean="0">
                <a:ln>
                  <a:noFill/>
                </a:ln>
                <a:solidFill>
                  <a:srgbClr val="FF3300"/>
                </a:solidFill>
                <a:effectLst>
                  <a:outerShdw blurRad="38100" dist="38100" dir="2700000" algn="tl">
                    <a:srgbClr val="000000">
                      <a:alpha val="43137"/>
                    </a:srgbClr>
                  </a:outerShdw>
                </a:effectLst>
                <a:uLnTx/>
                <a:uFillTx/>
                <a:latin typeface="Arial" charset="0"/>
                <a:ea typeface="ＭＳ Ｐゴシック" pitchFamily="50" charset="-128"/>
                <a:cs typeface="+mn-cs"/>
              </a:rPr>
              <a:t>&lt;&lt;</a:t>
            </a:r>
            <a:endParaRPr kumimoji="1" lang="ja-JP" altLang="en-US" sz="2000" b="1" i="0" u="none" strike="noStrike" kern="1200" cap="none" spc="0" normalizeH="0" baseline="0" noProof="0" dirty="0">
              <a:ln>
                <a:noFill/>
              </a:ln>
              <a:solidFill>
                <a:srgbClr val="FF3300"/>
              </a:solidFill>
              <a:effectLst>
                <a:outerShdw blurRad="38100" dist="38100" dir="2700000" algn="tl">
                  <a:srgbClr val="000000">
                    <a:alpha val="43137"/>
                  </a:srgbClr>
                </a:outerShdw>
              </a:effectLst>
              <a:uLnTx/>
              <a:uFillTx/>
              <a:latin typeface="Arial" charset="0"/>
              <a:ea typeface="ＭＳ Ｐゴシック" pitchFamily="50" charset="-128"/>
              <a:cs typeface="+mn-cs"/>
            </a:endParaRPr>
          </a:p>
        </p:txBody>
      </p:sp>
    </p:spTree>
    <p:extLst>
      <p:ext uri="{BB962C8B-B14F-4D97-AF65-F5344CB8AC3E}">
        <p14:creationId xmlns:p14="http://schemas.microsoft.com/office/powerpoint/2010/main" val="166693420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38"/>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39"/>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animBg="1"/>
      <p:bldP spid="30" grpId="0"/>
      <p:bldP spid="31" grpId="0" animBg="1"/>
      <p:bldP spid="38" grpId="0" animBg="1"/>
      <p:bldP spid="39" grpId="0" animBg="1"/>
      <p:bldP spid="2" grpId="0"/>
      <p:bldP spid="3"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r="19440"/>
          <a:stretch/>
        </p:blipFill>
        <p:spPr bwMode="auto">
          <a:xfrm>
            <a:off x="1547664" y="3645024"/>
            <a:ext cx="3123199" cy="28309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24"/>
          <p:cNvSpPr>
            <a:spLocks noChangeArrowheads="1"/>
          </p:cNvSpPr>
          <p:nvPr/>
        </p:nvSpPr>
        <p:spPr bwMode="auto">
          <a:xfrm>
            <a:off x="98593" y="558305"/>
            <a:ext cx="8760881" cy="5760640"/>
          </a:xfrm>
          <a:prstGeom prst="rect">
            <a:avLst/>
          </a:prstGeom>
          <a:solidFill>
            <a:srgbClr val="FFFFFF">
              <a:alpha val="70980"/>
            </a:srgbClr>
          </a:solidFill>
          <a:ln w="9525">
            <a:noFill/>
            <a:miter lim="800000"/>
            <a:headEnd/>
            <a:tailEnd/>
          </a:ln>
        </p:spPr>
        <p:txBody>
          <a:bodyPr wrap="none" anchor="ct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en-US" sz="2000" b="0" i="0" u="none" strike="noStrike" kern="1200" cap="none" spc="0" normalizeH="0" baseline="0" noProof="0">
              <a:ln>
                <a:noFill/>
              </a:ln>
              <a:solidFill>
                <a:srgbClr val="000000"/>
              </a:solidFill>
              <a:effectLst/>
              <a:uLnTx/>
              <a:uFillTx/>
              <a:latin typeface="Arial" charset="0"/>
              <a:ea typeface="ＭＳ Ｐゴシック" pitchFamily="50" charset="-128"/>
              <a:cs typeface="+mn-cs"/>
            </a:endParaRPr>
          </a:p>
        </p:txBody>
      </p:sp>
      <p:sp>
        <p:nvSpPr>
          <p:cNvPr id="12" name="Rectangle 19"/>
          <p:cNvSpPr>
            <a:spLocks noChangeArrowheads="1"/>
          </p:cNvSpPr>
          <p:nvPr/>
        </p:nvSpPr>
        <p:spPr bwMode="auto">
          <a:xfrm>
            <a:off x="609600" y="1066800"/>
            <a:ext cx="7924800" cy="76200"/>
          </a:xfrm>
          <a:prstGeom prst="rect">
            <a:avLst/>
          </a:prstGeom>
          <a:gradFill rotWithShape="0">
            <a:gsLst>
              <a:gs pos="0">
                <a:srgbClr val="66FFCC"/>
              </a:gs>
              <a:gs pos="100000">
                <a:schemeClr val="accent2"/>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20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0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0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en-US" sz="2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graphicFrame>
        <p:nvGraphicFramePr>
          <p:cNvPr id="9" name="表 8"/>
          <p:cNvGraphicFramePr>
            <a:graphicFrameLocks noGrp="1"/>
          </p:cNvGraphicFramePr>
          <p:nvPr>
            <p:extLst>
              <p:ext uri="{D42A27DB-BD31-4B8C-83A1-F6EECF244321}">
                <p14:modId xmlns:p14="http://schemas.microsoft.com/office/powerpoint/2010/main" val="3977407926"/>
              </p:ext>
            </p:extLst>
          </p:nvPr>
        </p:nvGraphicFramePr>
        <p:xfrm>
          <a:off x="1524000" y="1988840"/>
          <a:ext cx="6096000" cy="1310640"/>
        </p:xfrm>
        <a:graphic>
          <a:graphicData uri="http://schemas.openxmlformats.org/drawingml/2006/table">
            <a:tbl>
              <a:tblPr firstRow="1" bandRow="1"/>
              <a:tblGrid>
                <a:gridCol w="743744">
                  <a:extLst>
                    <a:ext uri="{9D8B030D-6E8A-4147-A177-3AD203B41FA5}">
                      <a16:colId xmlns:a16="http://schemas.microsoft.com/office/drawing/2014/main" val="75642425"/>
                    </a:ext>
                  </a:extLst>
                </a:gridCol>
                <a:gridCol w="2520280">
                  <a:extLst>
                    <a:ext uri="{9D8B030D-6E8A-4147-A177-3AD203B41FA5}">
                      <a16:colId xmlns:a16="http://schemas.microsoft.com/office/drawing/2014/main" val="2831509844"/>
                    </a:ext>
                  </a:extLst>
                </a:gridCol>
                <a:gridCol w="2831976">
                  <a:extLst>
                    <a:ext uri="{9D8B030D-6E8A-4147-A177-3AD203B41FA5}">
                      <a16:colId xmlns:a16="http://schemas.microsoft.com/office/drawing/2014/main" val="470265701"/>
                    </a:ext>
                  </a:extLst>
                </a:gridCol>
              </a:tblGrid>
              <a:tr h="370840">
                <a:tc>
                  <a:txBody>
                    <a:bodyPr/>
                    <a:lstStyle>
                      <a:lvl1pPr marL="0" algn="l" defTabSz="914400" rtl="0" eaLnBrk="1" latinLnBrk="0" hangingPunct="1">
                        <a:defRPr kumimoji="1" sz="1800" b="1" kern="1200">
                          <a:solidFill>
                            <a:schemeClr val="lt1"/>
                          </a:solidFill>
                          <a:latin typeface="Arial"/>
                          <a:ea typeface="ＭＳ Ｐゴシック"/>
                        </a:defRPr>
                      </a:lvl1pPr>
                      <a:lvl2pPr marL="457200" algn="l" defTabSz="914400" rtl="0" eaLnBrk="1" latinLnBrk="0" hangingPunct="1">
                        <a:defRPr kumimoji="1" sz="1800" b="1" kern="1200">
                          <a:solidFill>
                            <a:schemeClr val="lt1"/>
                          </a:solidFill>
                          <a:latin typeface="Arial"/>
                          <a:ea typeface="ＭＳ Ｐゴシック"/>
                        </a:defRPr>
                      </a:lvl2pPr>
                      <a:lvl3pPr marL="914400" algn="l" defTabSz="914400" rtl="0" eaLnBrk="1" latinLnBrk="0" hangingPunct="1">
                        <a:defRPr kumimoji="1" sz="1800" b="1" kern="1200">
                          <a:solidFill>
                            <a:schemeClr val="lt1"/>
                          </a:solidFill>
                          <a:latin typeface="Arial"/>
                          <a:ea typeface="ＭＳ Ｐゴシック"/>
                        </a:defRPr>
                      </a:lvl3pPr>
                      <a:lvl4pPr marL="1371600" algn="l" defTabSz="914400" rtl="0" eaLnBrk="1" latinLnBrk="0" hangingPunct="1">
                        <a:defRPr kumimoji="1" sz="1800" b="1" kern="1200">
                          <a:solidFill>
                            <a:schemeClr val="lt1"/>
                          </a:solidFill>
                          <a:latin typeface="Arial"/>
                          <a:ea typeface="ＭＳ Ｐゴシック"/>
                        </a:defRPr>
                      </a:lvl4pPr>
                      <a:lvl5pPr marL="1828800" algn="l" defTabSz="914400" rtl="0" eaLnBrk="1" latinLnBrk="0" hangingPunct="1">
                        <a:defRPr kumimoji="1" sz="1800" b="1" kern="1200">
                          <a:solidFill>
                            <a:schemeClr val="lt1"/>
                          </a:solidFill>
                          <a:latin typeface="Arial"/>
                          <a:ea typeface="ＭＳ Ｐゴシック"/>
                        </a:defRPr>
                      </a:lvl5pPr>
                      <a:lvl6pPr marL="2286000" algn="l" defTabSz="914400" rtl="0" eaLnBrk="1" latinLnBrk="0" hangingPunct="1">
                        <a:defRPr kumimoji="1" sz="1800" b="1" kern="1200">
                          <a:solidFill>
                            <a:schemeClr val="lt1"/>
                          </a:solidFill>
                          <a:latin typeface="Arial"/>
                          <a:ea typeface="ＭＳ Ｐゴシック"/>
                        </a:defRPr>
                      </a:lvl6pPr>
                      <a:lvl7pPr marL="2743200" algn="l" defTabSz="914400" rtl="0" eaLnBrk="1" latinLnBrk="0" hangingPunct="1">
                        <a:defRPr kumimoji="1" sz="1800" b="1" kern="1200">
                          <a:solidFill>
                            <a:schemeClr val="lt1"/>
                          </a:solidFill>
                          <a:latin typeface="Arial"/>
                          <a:ea typeface="ＭＳ Ｐゴシック"/>
                        </a:defRPr>
                      </a:lvl7pPr>
                      <a:lvl8pPr marL="3200400" algn="l" defTabSz="914400" rtl="0" eaLnBrk="1" latinLnBrk="0" hangingPunct="1">
                        <a:defRPr kumimoji="1" sz="1800" b="1" kern="1200">
                          <a:solidFill>
                            <a:schemeClr val="lt1"/>
                          </a:solidFill>
                          <a:latin typeface="Arial"/>
                          <a:ea typeface="ＭＳ Ｐゴシック"/>
                        </a:defRPr>
                      </a:lvl8pPr>
                      <a:lvl9pPr marL="3657600" algn="l" defTabSz="914400" rtl="0" eaLnBrk="1" latinLnBrk="0" hangingPunct="1">
                        <a:defRPr kumimoji="1" sz="1800" b="1" kern="1200">
                          <a:solidFill>
                            <a:schemeClr val="lt1"/>
                          </a:solidFill>
                          <a:latin typeface="Arial"/>
                          <a:ea typeface="ＭＳ Ｐゴシック"/>
                        </a:defRPr>
                      </a:lvl9pPr>
                    </a:lstStyle>
                    <a:p>
                      <a:pPr algn="ctr"/>
                      <a:endParaRPr kumimoji="1" lang="ja-JP" altLang="en-US" sz="2000" b="1" dirty="0"/>
                    </a:p>
                  </a:txBody>
                  <a:tcP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333399"/>
                    </a:solidFill>
                  </a:tcPr>
                </a:tc>
                <a:tc>
                  <a:txBody>
                    <a:bodyPr/>
                    <a:lstStyle>
                      <a:lvl1pPr marL="0" algn="l" defTabSz="914400" rtl="0" eaLnBrk="1" latinLnBrk="0" hangingPunct="1">
                        <a:defRPr kumimoji="1" sz="1800" b="1" kern="1200">
                          <a:solidFill>
                            <a:schemeClr val="lt1"/>
                          </a:solidFill>
                          <a:latin typeface="Arial"/>
                          <a:ea typeface="ＭＳ Ｐゴシック"/>
                        </a:defRPr>
                      </a:lvl1pPr>
                      <a:lvl2pPr marL="457200" algn="l" defTabSz="914400" rtl="0" eaLnBrk="1" latinLnBrk="0" hangingPunct="1">
                        <a:defRPr kumimoji="1" sz="1800" b="1" kern="1200">
                          <a:solidFill>
                            <a:schemeClr val="lt1"/>
                          </a:solidFill>
                          <a:latin typeface="Arial"/>
                          <a:ea typeface="ＭＳ Ｐゴシック"/>
                        </a:defRPr>
                      </a:lvl2pPr>
                      <a:lvl3pPr marL="914400" algn="l" defTabSz="914400" rtl="0" eaLnBrk="1" latinLnBrk="0" hangingPunct="1">
                        <a:defRPr kumimoji="1" sz="1800" b="1" kern="1200">
                          <a:solidFill>
                            <a:schemeClr val="lt1"/>
                          </a:solidFill>
                          <a:latin typeface="Arial"/>
                          <a:ea typeface="ＭＳ Ｐゴシック"/>
                        </a:defRPr>
                      </a:lvl3pPr>
                      <a:lvl4pPr marL="1371600" algn="l" defTabSz="914400" rtl="0" eaLnBrk="1" latinLnBrk="0" hangingPunct="1">
                        <a:defRPr kumimoji="1" sz="1800" b="1" kern="1200">
                          <a:solidFill>
                            <a:schemeClr val="lt1"/>
                          </a:solidFill>
                          <a:latin typeface="Arial"/>
                          <a:ea typeface="ＭＳ Ｐゴシック"/>
                        </a:defRPr>
                      </a:lvl4pPr>
                      <a:lvl5pPr marL="1828800" algn="l" defTabSz="914400" rtl="0" eaLnBrk="1" latinLnBrk="0" hangingPunct="1">
                        <a:defRPr kumimoji="1" sz="1800" b="1" kern="1200">
                          <a:solidFill>
                            <a:schemeClr val="lt1"/>
                          </a:solidFill>
                          <a:latin typeface="Arial"/>
                          <a:ea typeface="ＭＳ Ｐゴシック"/>
                        </a:defRPr>
                      </a:lvl5pPr>
                      <a:lvl6pPr marL="2286000" algn="l" defTabSz="914400" rtl="0" eaLnBrk="1" latinLnBrk="0" hangingPunct="1">
                        <a:defRPr kumimoji="1" sz="1800" b="1" kern="1200">
                          <a:solidFill>
                            <a:schemeClr val="lt1"/>
                          </a:solidFill>
                          <a:latin typeface="Arial"/>
                          <a:ea typeface="ＭＳ Ｐゴシック"/>
                        </a:defRPr>
                      </a:lvl6pPr>
                      <a:lvl7pPr marL="2743200" algn="l" defTabSz="914400" rtl="0" eaLnBrk="1" latinLnBrk="0" hangingPunct="1">
                        <a:defRPr kumimoji="1" sz="1800" b="1" kern="1200">
                          <a:solidFill>
                            <a:schemeClr val="lt1"/>
                          </a:solidFill>
                          <a:latin typeface="Arial"/>
                          <a:ea typeface="ＭＳ Ｐゴシック"/>
                        </a:defRPr>
                      </a:lvl7pPr>
                      <a:lvl8pPr marL="3200400" algn="l" defTabSz="914400" rtl="0" eaLnBrk="1" latinLnBrk="0" hangingPunct="1">
                        <a:defRPr kumimoji="1" sz="1800" b="1" kern="1200">
                          <a:solidFill>
                            <a:schemeClr val="lt1"/>
                          </a:solidFill>
                          <a:latin typeface="Arial"/>
                          <a:ea typeface="ＭＳ Ｐゴシック"/>
                        </a:defRPr>
                      </a:lvl8pPr>
                      <a:lvl9pPr marL="3657600" algn="l" defTabSz="914400" rtl="0" eaLnBrk="1" latinLnBrk="0" hangingPunct="1">
                        <a:defRPr kumimoji="1" sz="1800" b="1" kern="1200">
                          <a:solidFill>
                            <a:schemeClr val="lt1"/>
                          </a:solidFill>
                          <a:latin typeface="Arial"/>
                          <a:ea typeface="ＭＳ Ｐゴシック"/>
                        </a:defRPr>
                      </a:lvl9pPr>
                    </a:lstStyle>
                    <a:p>
                      <a:pPr algn="ctr"/>
                      <a:r>
                        <a:rPr kumimoji="1" lang="en-US" altLang="ja-JP" sz="2000" b="1" dirty="0" smtClean="0"/>
                        <a:t>Bruno</a:t>
                      </a:r>
                      <a:endParaRPr kumimoji="1" lang="ja-JP" altLang="en-US" sz="2000" b="1" dirty="0"/>
                    </a:p>
                  </a:txBody>
                  <a:tcPr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333399"/>
                    </a:solidFill>
                  </a:tcPr>
                </a:tc>
                <a:tc>
                  <a:txBody>
                    <a:bodyPr/>
                    <a:lstStyle>
                      <a:lvl1pPr marL="0" algn="l" defTabSz="914400" rtl="0" eaLnBrk="1" latinLnBrk="0" hangingPunct="1">
                        <a:defRPr kumimoji="1" sz="1800" b="1" kern="1200">
                          <a:solidFill>
                            <a:schemeClr val="lt1"/>
                          </a:solidFill>
                          <a:latin typeface="Arial"/>
                          <a:ea typeface="ＭＳ Ｐゴシック"/>
                        </a:defRPr>
                      </a:lvl1pPr>
                      <a:lvl2pPr marL="457200" algn="l" defTabSz="914400" rtl="0" eaLnBrk="1" latinLnBrk="0" hangingPunct="1">
                        <a:defRPr kumimoji="1" sz="1800" b="1" kern="1200">
                          <a:solidFill>
                            <a:schemeClr val="lt1"/>
                          </a:solidFill>
                          <a:latin typeface="Arial"/>
                          <a:ea typeface="ＭＳ Ｐゴシック"/>
                        </a:defRPr>
                      </a:lvl2pPr>
                      <a:lvl3pPr marL="914400" algn="l" defTabSz="914400" rtl="0" eaLnBrk="1" latinLnBrk="0" hangingPunct="1">
                        <a:defRPr kumimoji="1" sz="1800" b="1" kern="1200">
                          <a:solidFill>
                            <a:schemeClr val="lt1"/>
                          </a:solidFill>
                          <a:latin typeface="Arial"/>
                          <a:ea typeface="ＭＳ Ｐゴシック"/>
                        </a:defRPr>
                      </a:lvl3pPr>
                      <a:lvl4pPr marL="1371600" algn="l" defTabSz="914400" rtl="0" eaLnBrk="1" latinLnBrk="0" hangingPunct="1">
                        <a:defRPr kumimoji="1" sz="1800" b="1" kern="1200">
                          <a:solidFill>
                            <a:schemeClr val="lt1"/>
                          </a:solidFill>
                          <a:latin typeface="Arial"/>
                          <a:ea typeface="ＭＳ Ｐゴシック"/>
                        </a:defRPr>
                      </a:lvl4pPr>
                      <a:lvl5pPr marL="1828800" algn="l" defTabSz="914400" rtl="0" eaLnBrk="1" latinLnBrk="0" hangingPunct="1">
                        <a:defRPr kumimoji="1" sz="1800" b="1" kern="1200">
                          <a:solidFill>
                            <a:schemeClr val="lt1"/>
                          </a:solidFill>
                          <a:latin typeface="Arial"/>
                          <a:ea typeface="ＭＳ Ｐゴシック"/>
                        </a:defRPr>
                      </a:lvl5pPr>
                      <a:lvl6pPr marL="2286000" algn="l" defTabSz="914400" rtl="0" eaLnBrk="1" latinLnBrk="0" hangingPunct="1">
                        <a:defRPr kumimoji="1" sz="1800" b="1" kern="1200">
                          <a:solidFill>
                            <a:schemeClr val="lt1"/>
                          </a:solidFill>
                          <a:latin typeface="Arial"/>
                          <a:ea typeface="ＭＳ Ｐゴシック"/>
                        </a:defRPr>
                      </a:lvl6pPr>
                      <a:lvl7pPr marL="2743200" algn="l" defTabSz="914400" rtl="0" eaLnBrk="1" latinLnBrk="0" hangingPunct="1">
                        <a:defRPr kumimoji="1" sz="1800" b="1" kern="1200">
                          <a:solidFill>
                            <a:schemeClr val="lt1"/>
                          </a:solidFill>
                          <a:latin typeface="Arial"/>
                          <a:ea typeface="ＭＳ Ｐゴシック"/>
                        </a:defRPr>
                      </a:lvl7pPr>
                      <a:lvl8pPr marL="3200400" algn="l" defTabSz="914400" rtl="0" eaLnBrk="1" latinLnBrk="0" hangingPunct="1">
                        <a:defRPr kumimoji="1" sz="1800" b="1" kern="1200">
                          <a:solidFill>
                            <a:schemeClr val="lt1"/>
                          </a:solidFill>
                          <a:latin typeface="Arial"/>
                          <a:ea typeface="ＭＳ Ｐゴシック"/>
                        </a:defRPr>
                      </a:lvl8pPr>
                      <a:lvl9pPr marL="3657600" algn="l" defTabSz="914400" rtl="0" eaLnBrk="1" latinLnBrk="0" hangingPunct="1">
                        <a:defRPr kumimoji="1" sz="1800" b="1" kern="1200">
                          <a:solidFill>
                            <a:schemeClr val="lt1"/>
                          </a:solidFill>
                          <a:latin typeface="Arial"/>
                          <a:ea typeface="ＭＳ Ｐゴシック"/>
                        </a:defRPr>
                      </a:lvl9pPr>
                    </a:lstStyle>
                    <a:p>
                      <a:pPr algn="ctr"/>
                      <a:r>
                        <a:rPr kumimoji="1" lang="en-US" altLang="ja-JP" sz="2000" b="1" dirty="0" smtClean="0"/>
                        <a:t>Magnetic </a:t>
                      </a:r>
                      <a:r>
                        <a:rPr kumimoji="1" lang="en-US" altLang="ja-JP" sz="2000" b="1" dirty="0" smtClean="0"/>
                        <a:t>dipole </a:t>
                      </a:r>
                      <a:r>
                        <a:rPr kumimoji="1" lang="en-US" altLang="ja-JP" sz="2000" b="1" i="1" dirty="0" smtClean="0"/>
                        <a:t>M</a:t>
                      </a:r>
                      <a:r>
                        <a:rPr kumimoji="1" lang="en-US" altLang="ja-JP" sz="2000" b="1" i="1" baseline="-25000" dirty="0" smtClean="0"/>
                        <a:t>T</a:t>
                      </a:r>
                      <a:endParaRPr kumimoji="1" lang="ja-JP" altLang="en-US" sz="2000" b="1" i="1" baseline="-25000" dirty="0"/>
                    </a:p>
                  </a:txBody>
                  <a:tcPr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333399"/>
                    </a:solidFill>
                  </a:tcPr>
                </a:tc>
                <a:extLst>
                  <a:ext uri="{0D108BD9-81ED-4DB2-BD59-A6C34878D82A}">
                    <a16:rowId xmlns:a16="http://schemas.microsoft.com/office/drawing/2014/main" val="1975076452"/>
                  </a:ext>
                </a:extLst>
              </a:tr>
              <a:tr h="370840">
                <a:tc>
                  <a:txBody>
                    <a:bodyPr/>
                    <a:lstStyle>
                      <a:lvl1pPr marL="0" algn="l" defTabSz="914400" rtl="0" eaLnBrk="1" latinLnBrk="0" hangingPunct="1">
                        <a:defRPr kumimoji="1" sz="1800" kern="1200">
                          <a:solidFill>
                            <a:schemeClr val="dk1"/>
                          </a:solidFill>
                          <a:latin typeface="Arial"/>
                          <a:ea typeface="ＭＳ Ｐゴシック"/>
                        </a:defRPr>
                      </a:lvl1pPr>
                      <a:lvl2pPr marL="457200" algn="l" defTabSz="914400" rtl="0" eaLnBrk="1" latinLnBrk="0" hangingPunct="1">
                        <a:defRPr kumimoji="1" sz="1800" kern="1200">
                          <a:solidFill>
                            <a:schemeClr val="dk1"/>
                          </a:solidFill>
                          <a:latin typeface="Arial"/>
                          <a:ea typeface="ＭＳ Ｐゴシック"/>
                        </a:defRPr>
                      </a:lvl2pPr>
                      <a:lvl3pPr marL="914400" algn="l" defTabSz="914400" rtl="0" eaLnBrk="1" latinLnBrk="0" hangingPunct="1">
                        <a:defRPr kumimoji="1" sz="1800" kern="1200">
                          <a:solidFill>
                            <a:schemeClr val="dk1"/>
                          </a:solidFill>
                          <a:latin typeface="Arial"/>
                          <a:ea typeface="ＭＳ Ｐゴシック"/>
                        </a:defRPr>
                      </a:lvl3pPr>
                      <a:lvl4pPr marL="1371600" algn="l" defTabSz="914400" rtl="0" eaLnBrk="1" latinLnBrk="0" hangingPunct="1">
                        <a:defRPr kumimoji="1" sz="1800" kern="1200">
                          <a:solidFill>
                            <a:schemeClr val="dk1"/>
                          </a:solidFill>
                          <a:latin typeface="Arial"/>
                          <a:ea typeface="ＭＳ Ｐゴシック"/>
                        </a:defRPr>
                      </a:lvl4pPr>
                      <a:lvl5pPr marL="1828800" algn="l" defTabSz="914400" rtl="0" eaLnBrk="1" latinLnBrk="0" hangingPunct="1">
                        <a:defRPr kumimoji="1" sz="1800" kern="1200">
                          <a:solidFill>
                            <a:schemeClr val="dk1"/>
                          </a:solidFill>
                          <a:latin typeface="Arial"/>
                          <a:ea typeface="ＭＳ Ｐゴシック"/>
                        </a:defRPr>
                      </a:lvl5pPr>
                      <a:lvl6pPr marL="2286000" algn="l" defTabSz="914400" rtl="0" eaLnBrk="1" latinLnBrk="0" hangingPunct="1">
                        <a:defRPr kumimoji="1" sz="1800" kern="1200">
                          <a:solidFill>
                            <a:schemeClr val="dk1"/>
                          </a:solidFill>
                          <a:latin typeface="Arial"/>
                          <a:ea typeface="ＭＳ Ｐゴシック"/>
                        </a:defRPr>
                      </a:lvl6pPr>
                      <a:lvl7pPr marL="2743200" algn="l" defTabSz="914400" rtl="0" eaLnBrk="1" latinLnBrk="0" hangingPunct="1">
                        <a:defRPr kumimoji="1" sz="1800" kern="1200">
                          <a:solidFill>
                            <a:schemeClr val="dk1"/>
                          </a:solidFill>
                          <a:latin typeface="Arial"/>
                          <a:ea typeface="ＭＳ Ｐゴシック"/>
                        </a:defRPr>
                      </a:lvl7pPr>
                      <a:lvl8pPr marL="3200400" algn="l" defTabSz="914400" rtl="0" eaLnBrk="1" latinLnBrk="0" hangingPunct="1">
                        <a:defRPr kumimoji="1" sz="1800" kern="1200">
                          <a:solidFill>
                            <a:schemeClr val="dk1"/>
                          </a:solidFill>
                          <a:latin typeface="Arial"/>
                          <a:ea typeface="ＭＳ Ｐゴシック"/>
                        </a:defRPr>
                      </a:lvl8pPr>
                      <a:lvl9pPr marL="3657600" algn="l" defTabSz="914400" rtl="0" eaLnBrk="1" latinLnBrk="0" hangingPunct="1">
                        <a:defRPr kumimoji="1" sz="1800" kern="1200">
                          <a:solidFill>
                            <a:schemeClr val="dk1"/>
                          </a:solidFill>
                          <a:latin typeface="Arial"/>
                          <a:ea typeface="ＭＳ Ｐゴシック"/>
                        </a:defRPr>
                      </a:lvl9pPr>
                    </a:lstStyle>
                    <a:p>
                      <a:pPr algn="ctr"/>
                      <a:r>
                        <a:rPr kumimoji="1" lang="en-US" altLang="ja-JP" sz="2000" b="1" dirty="0" smtClean="0"/>
                        <a:t>Fe</a:t>
                      </a:r>
                      <a:endParaRPr kumimoji="1" lang="ja-JP" altLang="en-US" sz="2000" b="1" dirty="0"/>
                    </a:p>
                  </a:txBody>
                  <a:tcP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333399">
                        <a:tint val="40000"/>
                      </a:srgbClr>
                    </a:solidFill>
                  </a:tcPr>
                </a:tc>
                <a:tc>
                  <a:txBody>
                    <a:bodyPr/>
                    <a:lstStyle>
                      <a:lvl1pPr marL="0" algn="l" defTabSz="914400" rtl="0" eaLnBrk="1" latinLnBrk="0" hangingPunct="1">
                        <a:defRPr kumimoji="1" sz="1800" kern="1200">
                          <a:solidFill>
                            <a:schemeClr val="dk1"/>
                          </a:solidFill>
                          <a:latin typeface="Arial"/>
                          <a:ea typeface="ＭＳ Ｐゴシック"/>
                        </a:defRPr>
                      </a:lvl1pPr>
                      <a:lvl2pPr marL="457200" algn="l" defTabSz="914400" rtl="0" eaLnBrk="1" latinLnBrk="0" hangingPunct="1">
                        <a:defRPr kumimoji="1" sz="1800" kern="1200">
                          <a:solidFill>
                            <a:schemeClr val="dk1"/>
                          </a:solidFill>
                          <a:latin typeface="Arial"/>
                          <a:ea typeface="ＭＳ Ｐゴシック"/>
                        </a:defRPr>
                      </a:lvl2pPr>
                      <a:lvl3pPr marL="914400" algn="l" defTabSz="914400" rtl="0" eaLnBrk="1" latinLnBrk="0" hangingPunct="1">
                        <a:defRPr kumimoji="1" sz="1800" kern="1200">
                          <a:solidFill>
                            <a:schemeClr val="dk1"/>
                          </a:solidFill>
                          <a:latin typeface="Arial"/>
                          <a:ea typeface="ＭＳ Ｐゴシック"/>
                        </a:defRPr>
                      </a:lvl3pPr>
                      <a:lvl4pPr marL="1371600" algn="l" defTabSz="914400" rtl="0" eaLnBrk="1" latinLnBrk="0" hangingPunct="1">
                        <a:defRPr kumimoji="1" sz="1800" kern="1200">
                          <a:solidFill>
                            <a:schemeClr val="dk1"/>
                          </a:solidFill>
                          <a:latin typeface="Arial"/>
                          <a:ea typeface="ＭＳ Ｐゴシック"/>
                        </a:defRPr>
                      </a:lvl4pPr>
                      <a:lvl5pPr marL="1828800" algn="l" defTabSz="914400" rtl="0" eaLnBrk="1" latinLnBrk="0" hangingPunct="1">
                        <a:defRPr kumimoji="1" sz="1800" kern="1200">
                          <a:solidFill>
                            <a:schemeClr val="dk1"/>
                          </a:solidFill>
                          <a:latin typeface="Arial"/>
                          <a:ea typeface="ＭＳ Ｐゴシック"/>
                        </a:defRPr>
                      </a:lvl5pPr>
                      <a:lvl6pPr marL="2286000" algn="l" defTabSz="914400" rtl="0" eaLnBrk="1" latinLnBrk="0" hangingPunct="1">
                        <a:defRPr kumimoji="1" sz="1800" kern="1200">
                          <a:solidFill>
                            <a:schemeClr val="dk1"/>
                          </a:solidFill>
                          <a:latin typeface="Arial"/>
                          <a:ea typeface="ＭＳ Ｐゴシック"/>
                        </a:defRPr>
                      </a:lvl6pPr>
                      <a:lvl7pPr marL="2743200" algn="l" defTabSz="914400" rtl="0" eaLnBrk="1" latinLnBrk="0" hangingPunct="1">
                        <a:defRPr kumimoji="1" sz="1800" kern="1200">
                          <a:solidFill>
                            <a:schemeClr val="dk1"/>
                          </a:solidFill>
                          <a:latin typeface="Arial"/>
                          <a:ea typeface="ＭＳ Ｐゴシック"/>
                        </a:defRPr>
                      </a:lvl7pPr>
                      <a:lvl8pPr marL="3200400" algn="l" defTabSz="914400" rtl="0" eaLnBrk="1" latinLnBrk="0" hangingPunct="1">
                        <a:defRPr kumimoji="1" sz="1800" kern="1200">
                          <a:solidFill>
                            <a:schemeClr val="dk1"/>
                          </a:solidFill>
                          <a:latin typeface="Arial"/>
                          <a:ea typeface="ＭＳ Ｐゴシック"/>
                        </a:defRPr>
                      </a:lvl8pPr>
                      <a:lvl9pPr marL="3657600" algn="l" defTabSz="914400" rtl="0" eaLnBrk="1" latinLnBrk="0" hangingPunct="1">
                        <a:defRPr kumimoji="1" sz="1800" kern="1200">
                          <a:solidFill>
                            <a:schemeClr val="dk1"/>
                          </a:solidFill>
                          <a:latin typeface="Arial"/>
                          <a:ea typeface="ＭＳ Ｐゴシック"/>
                        </a:defRPr>
                      </a:lvl9pPr>
                    </a:lstStyle>
                    <a:p>
                      <a:pPr algn="ctr"/>
                      <a:endParaRPr kumimoji="1" lang="ja-JP" altLang="en-US" sz="2400" b="1" dirty="0"/>
                    </a:p>
                  </a:txBody>
                  <a:tcP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333399">
                        <a:tint val="40000"/>
                      </a:srgbClr>
                    </a:solidFill>
                  </a:tcPr>
                </a:tc>
                <a:tc>
                  <a:txBody>
                    <a:bodyPr/>
                    <a:lstStyle>
                      <a:lvl1pPr marL="0" algn="l" defTabSz="914400" rtl="0" eaLnBrk="1" latinLnBrk="0" hangingPunct="1">
                        <a:defRPr kumimoji="1" sz="1800" kern="1200">
                          <a:solidFill>
                            <a:schemeClr val="dk1"/>
                          </a:solidFill>
                          <a:latin typeface="Arial"/>
                          <a:ea typeface="ＭＳ Ｐゴシック"/>
                        </a:defRPr>
                      </a:lvl1pPr>
                      <a:lvl2pPr marL="457200" algn="l" defTabSz="914400" rtl="0" eaLnBrk="1" latinLnBrk="0" hangingPunct="1">
                        <a:defRPr kumimoji="1" sz="1800" kern="1200">
                          <a:solidFill>
                            <a:schemeClr val="dk1"/>
                          </a:solidFill>
                          <a:latin typeface="Arial"/>
                          <a:ea typeface="ＭＳ Ｐゴシック"/>
                        </a:defRPr>
                      </a:lvl2pPr>
                      <a:lvl3pPr marL="914400" algn="l" defTabSz="914400" rtl="0" eaLnBrk="1" latinLnBrk="0" hangingPunct="1">
                        <a:defRPr kumimoji="1" sz="1800" kern="1200">
                          <a:solidFill>
                            <a:schemeClr val="dk1"/>
                          </a:solidFill>
                          <a:latin typeface="Arial"/>
                          <a:ea typeface="ＭＳ Ｐゴシック"/>
                        </a:defRPr>
                      </a:lvl3pPr>
                      <a:lvl4pPr marL="1371600" algn="l" defTabSz="914400" rtl="0" eaLnBrk="1" latinLnBrk="0" hangingPunct="1">
                        <a:defRPr kumimoji="1" sz="1800" kern="1200">
                          <a:solidFill>
                            <a:schemeClr val="dk1"/>
                          </a:solidFill>
                          <a:latin typeface="Arial"/>
                          <a:ea typeface="ＭＳ Ｐゴシック"/>
                        </a:defRPr>
                      </a:lvl4pPr>
                      <a:lvl5pPr marL="1828800" algn="l" defTabSz="914400" rtl="0" eaLnBrk="1" latinLnBrk="0" hangingPunct="1">
                        <a:defRPr kumimoji="1" sz="1800" kern="1200">
                          <a:solidFill>
                            <a:schemeClr val="dk1"/>
                          </a:solidFill>
                          <a:latin typeface="Arial"/>
                          <a:ea typeface="ＭＳ Ｐゴシック"/>
                        </a:defRPr>
                      </a:lvl5pPr>
                      <a:lvl6pPr marL="2286000" algn="l" defTabSz="914400" rtl="0" eaLnBrk="1" latinLnBrk="0" hangingPunct="1">
                        <a:defRPr kumimoji="1" sz="1800" kern="1200">
                          <a:solidFill>
                            <a:schemeClr val="dk1"/>
                          </a:solidFill>
                          <a:latin typeface="Arial"/>
                          <a:ea typeface="ＭＳ Ｐゴシック"/>
                        </a:defRPr>
                      </a:lvl6pPr>
                      <a:lvl7pPr marL="2743200" algn="l" defTabSz="914400" rtl="0" eaLnBrk="1" latinLnBrk="0" hangingPunct="1">
                        <a:defRPr kumimoji="1" sz="1800" kern="1200">
                          <a:solidFill>
                            <a:schemeClr val="dk1"/>
                          </a:solidFill>
                          <a:latin typeface="Arial"/>
                          <a:ea typeface="ＭＳ Ｐゴシック"/>
                        </a:defRPr>
                      </a:lvl7pPr>
                      <a:lvl8pPr marL="3200400" algn="l" defTabSz="914400" rtl="0" eaLnBrk="1" latinLnBrk="0" hangingPunct="1">
                        <a:defRPr kumimoji="1" sz="1800" kern="1200">
                          <a:solidFill>
                            <a:schemeClr val="dk1"/>
                          </a:solidFill>
                          <a:latin typeface="Arial"/>
                          <a:ea typeface="ＭＳ Ｐゴシック"/>
                        </a:defRPr>
                      </a:lvl8pPr>
                      <a:lvl9pPr marL="3657600" algn="l" defTabSz="914400" rtl="0" eaLnBrk="1" latinLnBrk="0" hangingPunct="1">
                        <a:defRPr kumimoji="1" sz="1800" kern="1200">
                          <a:solidFill>
                            <a:schemeClr val="dk1"/>
                          </a:solidFill>
                          <a:latin typeface="Arial"/>
                          <a:ea typeface="ＭＳ Ｐゴシック"/>
                        </a:defRPr>
                      </a:lvl9pPr>
                    </a:lstStyle>
                    <a:p>
                      <a:pPr algn="ctr"/>
                      <a:endParaRPr kumimoji="1" lang="ja-JP" altLang="en-US" sz="2000" b="1" dirty="0"/>
                    </a:p>
                  </a:txBody>
                  <a:tcP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333399">
                        <a:tint val="40000"/>
                      </a:srgbClr>
                    </a:solidFill>
                  </a:tcPr>
                </a:tc>
                <a:extLst>
                  <a:ext uri="{0D108BD9-81ED-4DB2-BD59-A6C34878D82A}">
                    <a16:rowId xmlns:a16="http://schemas.microsoft.com/office/drawing/2014/main" val="1685083654"/>
                  </a:ext>
                </a:extLst>
              </a:tr>
              <a:tr h="370840">
                <a:tc>
                  <a:txBody>
                    <a:bodyPr/>
                    <a:lstStyle>
                      <a:lvl1pPr marL="0" algn="l" defTabSz="914400" rtl="0" eaLnBrk="1" latinLnBrk="0" hangingPunct="1">
                        <a:defRPr kumimoji="1" sz="1800" kern="1200">
                          <a:solidFill>
                            <a:schemeClr val="dk1"/>
                          </a:solidFill>
                          <a:latin typeface="Arial"/>
                          <a:ea typeface="ＭＳ Ｐゴシック"/>
                        </a:defRPr>
                      </a:lvl1pPr>
                      <a:lvl2pPr marL="457200" algn="l" defTabSz="914400" rtl="0" eaLnBrk="1" latinLnBrk="0" hangingPunct="1">
                        <a:defRPr kumimoji="1" sz="1800" kern="1200">
                          <a:solidFill>
                            <a:schemeClr val="dk1"/>
                          </a:solidFill>
                          <a:latin typeface="Arial"/>
                          <a:ea typeface="ＭＳ Ｐゴシック"/>
                        </a:defRPr>
                      </a:lvl2pPr>
                      <a:lvl3pPr marL="914400" algn="l" defTabSz="914400" rtl="0" eaLnBrk="1" latinLnBrk="0" hangingPunct="1">
                        <a:defRPr kumimoji="1" sz="1800" kern="1200">
                          <a:solidFill>
                            <a:schemeClr val="dk1"/>
                          </a:solidFill>
                          <a:latin typeface="Arial"/>
                          <a:ea typeface="ＭＳ Ｐゴシック"/>
                        </a:defRPr>
                      </a:lvl3pPr>
                      <a:lvl4pPr marL="1371600" algn="l" defTabSz="914400" rtl="0" eaLnBrk="1" latinLnBrk="0" hangingPunct="1">
                        <a:defRPr kumimoji="1" sz="1800" kern="1200">
                          <a:solidFill>
                            <a:schemeClr val="dk1"/>
                          </a:solidFill>
                          <a:latin typeface="Arial"/>
                          <a:ea typeface="ＭＳ Ｐゴシック"/>
                        </a:defRPr>
                      </a:lvl4pPr>
                      <a:lvl5pPr marL="1828800" algn="l" defTabSz="914400" rtl="0" eaLnBrk="1" latinLnBrk="0" hangingPunct="1">
                        <a:defRPr kumimoji="1" sz="1800" kern="1200">
                          <a:solidFill>
                            <a:schemeClr val="dk1"/>
                          </a:solidFill>
                          <a:latin typeface="Arial"/>
                          <a:ea typeface="ＭＳ Ｐゴシック"/>
                        </a:defRPr>
                      </a:lvl5pPr>
                      <a:lvl6pPr marL="2286000" algn="l" defTabSz="914400" rtl="0" eaLnBrk="1" latinLnBrk="0" hangingPunct="1">
                        <a:defRPr kumimoji="1" sz="1800" kern="1200">
                          <a:solidFill>
                            <a:schemeClr val="dk1"/>
                          </a:solidFill>
                          <a:latin typeface="Arial"/>
                          <a:ea typeface="ＭＳ Ｐゴシック"/>
                        </a:defRPr>
                      </a:lvl6pPr>
                      <a:lvl7pPr marL="2743200" algn="l" defTabSz="914400" rtl="0" eaLnBrk="1" latinLnBrk="0" hangingPunct="1">
                        <a:defRPr kumimoji="1" sz="1800" kern="1200">
                          <a:solidFill>
                            <a:schemeClr val="dk1"/>
                          </a:solidFill>
                          <a:latin typeface="Arial"/>
                          <a:ea typeface="ＭＳ Ｐゴシック"/>
                        </a:defRPr>
                      </a:lvl7pPr>
                      <a:lvl8pPr marL="3200400" algn="l" defTabSz="914400" rtl="0" eaLnBrk="1" latinLnBrk="0" hangingPunct="1">
                        <a:defRPr kumimoji="1" sz="1800" kern="1200">
                          <a:solidFill>
                            <a:schemeClr val="dk1"/>
                          </a:solidFill>
                          <a:latin typeface="Arial"/>
                          <a:ea typeface="ＭＳ Ｐゴシック"/>
                        </a:defRPr>
                      </a:lvl8pPr>
                      <a:lvl9pPr marL="3657600" algn="l" defTabSz="914400" rtl="0" eaLnBrk="1" latinLnBrk="0" hangingPunct="1">
                        <a:defRPr kumimoji="1" sz="1800" kern="1200">
                          <a:solidFill>
                            <a:schemeClr val="dk1"/>
                          </a:solidFill>
                          <a:latin typeface="Arial"/>
                          <a:ea typeface="ＭＳ Ｐゴシック"/>
                        </a:defRPr>
                      </a:lvl9pPr>
                    </a:lstStyle>
                    <a:p>
                      <a:pPr algn="ctr"/>
                      <a:r>
                        <a:rPr kumimoji="1" lang="en-US" altLang="ja-JP" sz="2000" b="1" dirty="0" smtClean="0"/>
                        <a:t>Pt</a:t>
                      </a:r>
                      <a:endParaRPr kumimoji="1" lang="ja-JP" altLang="en-US" sz="2000" b="1" dirty="0"/>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3399">
                        <a:tint val="20000"/>
                      </a:srgbClr>
                    </a:solidFill>
                  </a:tcPr>
                </a:tc>
                <a:tc>
                  <a:txBody>
                    <a:bodyPr/>
                    <a:lstStyle>
                      <a:lvl1pPr marL="0" algn="l" defTabSz="914400" rtl="0" eaLnBrk="1" latinLnBrk="0" hangingPunct="1">
                        <a:defRPr kumimoji="1" sz="1800" kern="1200">
                          <a:solidFill>
                            <a:schemeClr val="dk1"/>
                          </a:solidFill>
                          <a:latin typeface="Arial"/>
                          <a:ea typeface="ＭＳ Ｐゴシック"/>
                        </a:defRPr>
                      </a:lvl1pPr>
                      <a:lvl2pPr marL="457200" algn="l" defTabSz="914400" rtl="0" eaLnBrk="1" latinLnBrk="0" hangingPunct="1">
                        <a:defRPr kumimoji="1" sz="1800" kern="1200">
                          <a:solidFill>
                            <a:schemeClr val="dk1"/>
                          </a:solidFill>
                          <a:latin typeface="Arial"/>
                          <a:ea typeface="ＭＳ Ｐゴシック"/>
                        </a:defRPr>
                      </a:lvl2pPr>
                      <a:lvl3pPr marL="914400" algn="l" defTabSz="914400" rtl="0" eaLnBrk="1" latinLnBrk="0" hangingPunct="1">
                        <a:defRPr kumimoji="1" sz="1800" kern="1200">
                          <a:solidFill>
                            <a:schemeClr val="dk1"/>
                          </a:solidFill>
                          <a:latin typeface="Arial"/>
                          <a:ea typeface="ＭＳ Ｐゴシック"/>
                        </a:defRPr>
                      </a:lvl3pPr>
                      <a:lvl4pPr marL="1371600" algn="l" defTabSz="914400" rtl="0" eaLnBrk="1" latinLnBrk="0" hangingPunct="1">
                        <a:defRPr kumimoji="1" sz="1800" kern="1200">
                          <a:solidFill>
                            <a:schemeClr val="dk1"/>
                          </a:solidFill>
                          <a:latin typeface="Arial"/>
                          <a:ea typeface="ＭＳ Ｐゴシック"/>
                        </a:defRPr>
                      </a:lvl4pPr>
                      <a:lvl5pPr marL="1828800" algn="l" defTabSz="914400" rtl="0" eaLnBrk="1" latinLnBrk="0" hangingPunct="1">
                        <a:defRPr kumimoji="1" sz="1800" kern="1200">
                          <a:solidFill>
                            <a:schemeClr val="dk1"/>
                          </a:solidFill>
                          <a:latin typeface="Arial"/>
                          <a:ea typeface="ＭＳ Ｐゴシック"/>
                        </a:defRPr>
                      </a:lvl5pPr>
                      <a:lvl6pPr marL="2286000" algn="l" defTabSz="914400" rtl="0" eaLnBrk="1" latinLnBrk="0" hangingPunct="1">
                        <a:defRPr kumimoji="1" sz="1800" kern="1200">
                          <a:solidFill>
                            <a:schemeClr val="dk1"/>
                          </a:solidFill>
                          <a:latin typeface="Arial"/>
                          <a:ea typeface="ＭＳ Ｐゴシック"/>
                        </a:defRPr>
                      </a:lvl6pPr>
                      <a:lvl7pPr marL="2743200" algn="l" defTabSz="914400" rtl="0" eaLnBrk="1" latinLnBrk="0" hangingPunct="1">
                        <a:defRPr kumimoji="1" sz="1800" kern="1200">
                          <a:solidFill>
                            <a:schemeClr val="dk1"/>
                          </a:solidFill>
                          <a:latin typeface="Arial"/>
                          <a:ea typeface="ＭＳ Ｐゴシック"/>
                        </a:defRPr>
                      </a:lvl7pPr>
                      <a:lvl8pPr marL="3200400" algn="l" defTabSz="914400" rtl="0" eaLnBrk="1" latinLnBrk="0" hangingPunct="1">
                        <a:defRPr kumimoji="1" sz="1800" kern="1200">
                          <a:solidFill>
                            <a:schemeClr val="dk1"/>
                          </a:solidFill>
                          <a:latin typeface="Arial"/>
                          <a:ea typeface="ＭＳ Ｐゴシック"/>
                        </a:defRPr>
                      </a:lvl8pPr>
                      <a:lvl9pPr marL="3657600" algn="l" defTabSz="914400" rtl="0" eaLnBrk="1" latinLnBrk="0" hangingPunct="1">
                        <a:defRPr kumimoji="1" sz="1800" kern="1200">
                          <a:solidFill>
                            <a:schemeClr val="dk1"/>
                          </a:solidFill>
                          <a:latin typeface="Arial"/>
                          <a:ea typeface="ＭＳ Ｐゴシック"/>
                        </a:defRPr>
                      </a:lvl9pPr>
                    </a:lstStyle>
                    <a:p>
                      <a:pPr algn="ctr"/>
                      <a:endParaRPr kumimoji="1" lang="ja-JP" altLang="en-US" sz="2400" b="1" dirty="0"/>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3399">
                        <a:tint val="20000"/>
                      </a:srgbClr>
                    </a:solidFill>
                  </a:tcPr>
                </a:tc>
                <a:tc>
                  <a:txBody>
                    <a:bodyPr/>
                    <a:lstStyle>
                      <a:lvl1pPr marL="0" algn="l" defTabSz="914400" rtl="0" eaLnBrk="1" latinLnBrk="0" hangingPunct="1">
                        <a:defRPr kumimoji="1" sz="1800" kern="1200">
                          <a:solidFill>
                            <a:schemeClr val="dk1"/>
                          </a:solidFill>
                          <a:latin typeface="Arial"/>
                          <a:ea typeface="ＭＳ Ｐゴシック"/>
                        </a:defRPr>
                      </a:lvl1pPr>
                      <a:lvl2pPr marL="457200" algn="l" defTabSz="914400" rtl="0" eaLnBrk="1" latinLnBrk="0" hangingPunct="1">
                        <a:defRPr kumimoji="1" sz="1800" kern="1200">
                          <a:solidFill>
                            <a:schemeClr val="dk1"/>
                          </a:solidFill>
                          <a:latin typeface="Arial"/>
                          <a:ea typeface="ＭＳ Ｐゴシック"/>
                        </a:defRPr>
                      </a:lvl2pPr>
                      <a:lvl3pPr marL="914400" algn="l" defTabSz="914400" rtl="0" eaLnBrk="1" latinLnBrk="0" hangingPunct="1">
                        <a:defRPr kumimoji="1" sz="1800" kern="1200">
                          <a:solidFill>
                            <a:schemeClr val="dk1"/>
                          </a:solidFill>
                          <a:latin typeface="Arial"/>
                          <a:ea typeface="ＭＳ Ｐゴシック"/>
                        </a:defRPr>
                      </a:lvl3pPr>
                      <a:lvl4pPr marL="1371600" algn="l" defTabSz="914400" rtl="0" eaLnBrk="1" latinLnBrk="0" hangingPunct="1">
                        <a:defRPr kumimoji="1" sz="1800" kern="1200">
                          <a:solidFill>
                            <a:schemeClr val="dk1"/>
                          </a:solidFill>
                          <a:latin typeface="Arial"/>
                          <a:ea typeface="ＭＳ Ｐゴシック"/>
                        </a:defRPr>
                      </a:lvl4pPr>
                      <a:lvl5pPr marL="1828800" algn="l" defTabSz="914400" rtl="0" eaLnBrk="1" latinLnBrk="0" hangingPunct="1">
                        <a:defRPr kumimoji="1" sz="1800" kern="1200">
                          <a:solidFill>
                            <a:schemeClr val="dk1"/>
                          </a:solidFill>
                          <a:latin typeface="Arial"/>
                          <a:ea typeface="ＭＳ Ｐゴシック"/>
                        </a:defRPr>
                      </a:lvl5pPr>
                      <a:lvl6pPr marL="2286000" algn="l" defTabSz="914400" rtl="0" eaLnBrk="1" latinLnBrk="0" hangingPunct="1">
                        <a:defRPr kumimoji="1" sz="1800" kern="1200">
                          <a:solidFill>
                            <a:schemeClr val="dk1"/>
                          </a:solidFill>
                          <a:latin typeface="Arial"/>
                          <a:ea typeface="ＭＳ Ｐゴシック"/>
                        </a:defRPr>
                      </a:lvl6pPr>
                      <a:lvl7pPr marL="2743200" algn="l" defTabSz="914400" rtl="0" eaLnBrk="1" latinLnBrk="0" hangingPunct="1">
                        <a:defRPr kumimoji="1" sz="1800" kern="1200">
                          <a:solidFill>
                            <a:schemeClr val="dk1"/>
                          </a:solidFill>
                          <a:latin typeface="Arial"/>
                          <a:ea typeface="ＭＳ Ｐゴシック"/>
                        </a:defRPr>
                      </a:lvl7pPr>
                      <a:lvl8pPr marL="3200400" algn="l" defTabSz="914400" rtl="0" eaLnBrk="1" latinLnBrk="0" hangingPunct="1">
                        <a:defRPr kumimoji="1" sz="1800" kern="1200">
                          <a:solidFill>
                            <a:schemeClr val="dk1"/>
                          </a:solidFill>
                          <a:latin typeface="Arial"/>
                          <a:ea typeface="ＭＳ Ｐゴシック"/>
                        </a:defRPr>
                      </a:lvl8pPr>
                      <a:lvl9pPr marL="3657600" algn="l" defTabSz="914400" rtl="0" eaLnBrk="1" latinLnBrk="0" hangingPunct="1">
                        <a:defRPr kumimoji="1" sz="1800" kern="1200">
                          <a:solidFill>
                            <a:schemeClr val="dk1"/>
                          </a:solidFill>
                          <a:latin typeface="Arial"/>
                          <a:ea typeface="ＭＳ Ｐゴシック"/>
                        </a:defRPr>
                      </a:lvl9pPr>
                    </a:lstStyle>
                    <a:p>
                      <a:pPr algn="ctr"/>
                      <a:endParaRPr kumimoji="1" lang="ja-JP" altLang="en-US" sz="2000" b="1" dirty="0"/>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3399">
                        <a:tint val="20000"/>
                      </a:srgbClr>
                    </a:solidFill>
                  </a:tcPr>
                </a:tc>
                <a:extLst>
                  <a:ext uri="{0D108BD9-81ED-4DB2-BD59-A6C34878D82A}">
                    <a16:rowId xmlns:a16="http://schemas.microsoft.com/office/drawing/2014/main" val="3901949244"/>
                  </a:ext>
                </a:extLst>
              </a:tr>
            </a:tbl>
          </a:graphicData>
        </a:graphic>
      </p:graphicFrame>
      <p:sp>
        <p:nvSpPr>
          <p:cNvPr id="10" name="テキスト ボックス 9"/>
          <p:cNvSpPr txBox="1"/>
          <p:nvPr/>
        </p:nvSpPr>
        <p:spPr>
          <a:xfrm>
            <a:off x="3275856" y="2326486"/>
            <a:ext cx="352982" cy="461665"/>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2400" b="0" i="0" u="none" strike="noStrike" kern="1200" cap="none" spc="0" normalizeH="0" baseline="0" noProof="0" dirty="0" smtClean="0">
                <a:ln>
                  <a:noFill/>
                </a:ln>
                <a:solidFill>
                  <a:srgbClr val="000000"/>
                </a:solidFill>
                <a:effectLst/>
                <a:uLnTx/>
                <a:uFillTx/>
                <a:latin typeface="Arial" charset="0"/>
                <a:ea typeface="ＭＳ Ｐゴシック" pitchFamily="50" charset="-128"/>
                <a:cs typeface="+mn-cs"/>
                <a:sym typeface="Symbol" panose="05050102010706020507" pitchFamily="18" charset="2"/>
              </a:rPr>
              <a:t></a:t>
            </a:r>
            <a:endParaRPr kumimoji="1" lang="ja-JP" altLang="en-US" sz="2400" b="0" i="0" u="none" strike="noStrike" kern="1200" cap="none" spc="0" normalizeH="0" baseline="0" noProof="0" dirty="0">
              <a:ln>
                <a:noFill/>
              </a:ln>
              <a:solidFill>
                <a:srgbClr val="000000"/>
              </a:solidFill>
              <a:effectLst/>
              <a:uLnTx/>
              <a:uFillTx/>
              <a:latin typeface="Arial" charset="0"/>
              <a:ea typeface="ＭＳ Ｐゴシック" pitchFamily="50" charset="-128"/>
              <a:cs typeface="+mn-cs"/>
            </a:endParaRPr>
          </a:p>
        </p:txBody>
      </p:sp>
      <p:sp>
        <p:nvSpPr>
          <p:cNvPr id="13" name="テキスト ボックス 12"/>
          <p:cNvSpPr txBox="1"/>
          <p:nvPr/>
        </p:nvSpPr>
        <p:spPr>
          <a:xfrm>
            <a:off x="3275856" y="2805730"/>
            <a:ext cx="352982" cy="461665"/>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2400" b="0" i="0" u="none" strike="noStrike" kern="1200" cap="none" spc="0" normalizeH="0" baseline="0" noProof="0" dirty="0" smtClean="0">
                <a:ln>
                  <a:noFill/>
                </a:ln>
                <a:solidFill>
                  <a:srgbClr val="000000"/>
                </a:solidFill>
                <a:effectLst/>
                <a:uLnTx/>
                <a:uFillTx/>
                <a:latin typeface="Arial" charset="0"/>
                <a:ea typeface="ＭＳ Ｐゴシック" pitchFamily="50" charset="-128"/>
                <a:cs typeface="+mn-cs"/>
                <a:sym typeface="Symbol" panose="05050102010706020507" pitchFamily="18" charset="2"/>
              </a:rPr>
              <a:t></a:t>
            </a:r>
            <a:endParaRPr kumimoji="1" lang="ja-JP" altLang="en-US" sz="2400" b="0" i="0" u="none" strike="noStrike" kern="1200" cap="none" spc="0" normalizeH="0" baseline="0" noProof="0" dirty="0">
              <a:ln>
                <a:noFill/>
              </a:ln>
              <a:solidFill>
                <a:srgbClr val="000000"/>
              </a:solidFill>
              <a:effectLst/>
              <a:uLnTx/>
              <a:uFillTx/>
              <a:latin typeface="Arial" charset="0"/>
              <a:ea typeface="ＭＳ Ｐゴシック" pitchFamily="50" charset="-128"/>
              <a:cs typeface="+mn-cs"/>
            </a:endParaRPr>
          </a:p>
        </p:txBody>
      </p:sp>
      <p:sp>
        <p:nvSpPr>
          <p:cNvPr id="14" name="Rectangle 11"/>
          <p:cNvSpPr>
            <a:spLocks noChangeArrowheads="1"/>
          </p:cNvSpPr>
          <p:nvPr/>
        </p:nvSpPr>
        <p:spPr bwMode="auto">
          <a:xfrm>
            <a:off x="250825" y="117475"/>
            <a:ext cx="8713788" cy="863600"/>
          </a:xfrm>
          <a:prstGeom prst="rect">
            <a:avLst/>
          </a:prstGeom>
          <a:noFill/>
          <a:ln w="9525">
            <a:noFill/>
            <a:miter lim="800000"/>
            <a:headEnd/>
            <a:tailEn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2800" b="1" i="0" u="none" strike="noStrike" kern="1200" cap="none" spc="0" normalizeH="0" baseline="0" noProof="0" dirty="0" smtClean="0">
                <a:ln>
                  <a:noFill/>
                </a:ln>
                <a:solidFill>
                  <a:srgbClr val="006600"/>
                </a:solidFill>
                <a:effectLst>
                  <a:outerShdw blurRad="38100" dist="38100" dir="2700000" algn="tl">
                    <a:srgbClr val="C0C0C0"/>
                  </a:outerShdw>
                </a:effectLst>
                <a:uLnTx/>
                <a:uFillTx/>
                <a:latin typeface="Arial" charset="0"/>
                <a:ea typeface="ＭＳ Ｐゴシック" pitchFamily="50" charset="-128"/>
                <a:cs typeface="+mn-cs"/>
              </a:rPr>
              <a:t>MAE </a:t>
            </a:r>
            <a:r>
              <a:rPr kumimoji="1" lang="en-US" altLang="ja-JP" sz="2800" b="1" i="0" u="none" strike="noStrike" kern="1200" cap="none" spc="0" normalizeH="0" baseline="0" noProof="0" dirty="0">
                <a:ln>
                  <a:noFill/>
                </a:ln>
                <a:solidFill>
                  <a:srgbClr val="006600"/>
                </a:solidFill>
                <a:effectLst>
                  <a:outerShdw blurRad="38100" dist="38100" dir="2700000" algn="tl">
                    <a:srgbClr val="C0C0C0"/>
                  </a:outerShdw>
                </a:effectLst>
                <a:uLnTx/>
                <a:uFillTx/>
                <a:latin typeface="Arial" charset="0"/>
                <a:ea typeface="ＭＳ Ｐゴシック" pitchFamily="50" charset="-128"/>
                <a:cs typeface="+mn-cs"/>
              </a:rPr>
              <a:t>of </a:t>
            </a:r>
            <a:r>
              <a:rPr kumimoji="1" lang="en-US" altLang="ja-JP" sz="2800" b="1" i="1" u="none" strike="noStrike" kern="1200" cap="none" spc="0" normalizeH="0" baseline="0" noProof="0" dirty="0">
                <a:ln>
                  <a:noFill/>
                </a:ln>
                <a:solidFill>
                  <a:srgbClr val="006600"/>
                </a:solidFill>
                <a:effectLst>
                  <a:outerShdw blurRad="38100" dist="38100" dir="2700000" algn="tl">
                    <a:srgbClr val="C0C0C0"/>
                  </a:outerShdw>
                </a:effectLst>
                <a:uLnTx/>
                <a:uFillTx/>
                <a:latin typeface="Arial" charset="0"/>
                <a:ea typeface="ＭＳ Ｐゴシック" pitchFamily="50" charset="-128"/>
                <a:cs typeface="+mn-cs"/>
              </a:rPr>
              <a:t>L</a:t>
            </a:r>
            <a:r>
              <a:rPr kumimoji="1" lang="en-US" altLang="ja-JP" sz="2800" b="1" i="0" u="none" strike="noStrike" kern="1200" cap="none" spc="0" normalizeH="0" baseline="0" noProof="0" dirty="0">
                <a:ln>
                  <a:noFill/>
                </a:ln>
                <a:solidFill>
                  <a:srgbClr val="006600"/>
                </a:solidFill>
                <a:effectLst>
                  <a:outerShdw blurRad="38100" dist="38100" dir="2700000" algn="tl">
                    <a:srgbClr val="C0C0C0"/>
                  </a:outerShdw>
                </a:effectLst>
                <a:uLnTx/>
                <a:uFillTx/>
                <a:latin typeface="Arial" charset="0"/>
                <a:ea typeface="ＭＳ Ｐゴシック" pitchFamily="50" charset="-128"/>
                <a:cs typeface="+mn-cs"/>
              </a:rPr>
              <a:t>1</a:t>
            </a:r>
            <a:r>
              <a:rPr kumimoji="1" lang="en-US" altLang="ja-JP" sz="2800" b="1" i="0" u="none" strike="noStrike" kern="1200" cap="none" spc="0" normalizeH="0" baseline="-25000" noProof="0" dirty="0">
                <a:ln>
                  <a:noFill/>
                </a:ln>
                <a:solidFill>
                  <a:srgbClr val="006600"/>
                </a:solidFill>
                <a:effectLst>
                  <a:outerShdw blurRad="38100" dist="38100" dir="2700000" algn="tl">
                    <a:srgbClr val="C0C0C0"/>
                  </a:outerShdw>
                </a:effectLst>
                <a:uLnTx/>
                <a:uFillTx/>
                <a:latin typeface="Arial" charset="0"/>
                <a:ea typeface="ＭＳ Ｐゴシック" pitchFamily="50" charset="-128"/>
                <a:cs typeface="+mn-cs"/>
              </a:rPr>
              <a:t>0</a:t>
            </a:r>
            <a:r>
              <a:rPr kumimoji="1" lang="en-US" altLang="ja-JP" sz="2800" b="1" i="0" u="none" strike="noStrike" kern="1200" cap="none" spc="0" normalizeH="0" baseline="0" noProof="0" dirty="0">
                <a:ln>
                  <a:noFill/>
                </a:ln>
                <a:solidFill>
                  <a:srgbClr val="006600"/>
                </a:solidFill>
                <a:effectLst>
                  <a:outerShdw blurRad="38100" dist="38100" dir="2700000" algn="tl">
                    <a:srgbClr val="C0C0C0"/>
                  </a:outerShdw>
                </a:effectLst>
                <a:uLnTx/>
                <a:uFillTx/>
                <a:latin typeface="Arial" charset="0"/>
                <a:ea typeface="ＭＳ Ｐゴシック" pitchFamily="50" charset="-128"/>
                <a:cs typeface="+mn-cs"/>
              </a:rPr>
              <a:t>-ordered </a:t>
            </a:r>
            <a:r>
              <a:rPr kumimoji="1" lang="en-US" altLang="ja-JP" sz="2800" b="1" i="0" u="none" strike="noStrike" kern="1200" cap="none" spc="0" normalizeH="0" baseline="0" noProof="0" dirty="0" err="1">
                <a:ln>
                  <a:noFill/>
                </a:ln>
                <a:solidFill>
                  <a:srgbClr val="006600"/>
                </a:solidFill>
                <a:effectLst>
                  <a:outerShdw blurRad="38100" dist="38100" dir="2700000" algn="tl">
                    <a:srgbClr val="C0C0C0"/>
                  </a:outerShdw>
                </a:effectLst>
                <a:uLnTx/>
                <a:uFillTx/>
                <a:latin typeface="Arial" charset="0"/>
                <a:ea typeface="ＭＳ Ｐゴシック" pitchFamily="50" charset="-128"/>
                <a:cs typeface="+mn-cs"/>
              </a:rPr>
              <a:t>FePt</a:t>
            </a:r>
            <a:r>
              <a:rPr kumimoji="1" lang="en-US" altLang="ja-JP" sz="2800" b="1" i="0" u="none" strike="noStrike" kern="1200" cap="none" spc="0" normalizeH="0" baseline="0" noProof="0" dirty="0">
                <a:ln>
                  <a:noFill/>
                </a:ln>
                <a:solidFill>
                  <a:srgbClr val="006600"/>
                </a:solidFill>
                <a:effectLst>
                  <a:outerShdw blurRad="38100" dist="38100" dir="2700000" algn="tl">
                    <a:srgbClr val="C0C0C0"/>
                  </a:outerShdw>
                </a:effectLst>
                <a:uLnTx/>
                <a:uFillTx/>
                <a:latin typeface="Arial" charset="0"/>
                <a:ea typeface="ＭＳ Ｐゴシック" pitchFamily="50" charset="-128"/>
                <a:cs typeface="+mn-cs"/>
              </a:rPr>
              <a:t> thin </a:t>
            </a:r>
            <a:r>
              <a:rPr kumimoji="1" lang="en-US" altLang="ja-JP" sz="2800" b="1" i="0" u="none" strike="noStrike" kern="1200" cap="none" spc="0" normalizeH="0" baseline="0" noProof="0" dirty="0" smtClean="0">
                <a:ln>
                  <a:noFill/>
                </a:ln>
                <a:solidFill>
                  <a:srgbClr val="006600"/>
                </a:solidFill>
                <a:effectLst>
                  <a:outerShdw blurRad="38100" dist="38100" dir="2700000" algn="tl">
                    <a:srgbClr val="C0C0C0"/>
                  </a:outerShdw>
                </a:effectLst>
                <a:uLnTx/>
                <a:uFillTx/>
                <a:latin typeface="Arial" charset="0"/>
                <a:ea typeface="ＭＳ Ｐゴシック" pitchFamily="50" charset="-128"/>
                <a:cs typeface="+mn-cs"/>
              </a:rPr>
              <a:t>film</a:t>
            </a:r>
            <a:endParaRPr kumimoji="1" lang="en-US" altLang="ja-JP" sz="2800" b="1" i="0" u="none" strike="noStrike" kern="1200" cap="none" spc="0" normalizeH="0" baseline="0" noProof="0" dirty="0">
              <a:ln>
                <a:noFill/>
              </a:ln>
              <a:solidFill>
                <a:srgbClr val="006600"/>
              </a:solidFill>
              <a:effectLst>
                <a:outerShdw blurRad="38100" dist="38100" dir="2700000" algn="tl">
                  <a:srgbClr val="C0C0C0"/>
                </a:outerShdw>
              </a:effectLst>
              <a:uLnTx/>
              <a:uFillTx/>
              <a:latin typeface="Arial" charset="0"/>
              <a:ea typeface="ＭＳ Ｐゴシック" pitchFamily="50" charset="-128"/>
              <a:cs typeface="+mn-cs"/>
            </a:endParaRPr>
          </a:p>
        </p:txBody>
      </p:sp>
    </p:spTree>
    <p:extLst>
      <p:ext uri="{BB962C8B-B14F-4D97-AF65-F5344CB8AC3E}">
        <p14:creationId xmlns:p14="http://schemas.microsoft.com/office/powerpoint/2010/main" val="380648244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3"/>
          <a:stretch>
            <a:fillRect/>
          </a:stretch>
        </p:blipFill>
        <p:spPr>
          <a:xfrm>
            <a:off x="4139952" y="3101098"/>
            <a:ext cx="4048125" cy="771525"/>
          </a:xfrm>
          <a:prstGeom prst="rect">
            <a:avLst/>
          </a:prstGeom>
        </p:spPr>
      </p:pic>
      <p:grpSp>
        <p:nvGrpSpPr>
          <p:cNvPr id="74" name="グループ化 73"/>
          <p:cNvGrpSpPr/>
          <p:nvPr/>
        </p:nvGrpSpPr>
        <p:grpSpPr>
          <a:xfrm>
            <a:off x="3544441" y="4725144"/>
            <a:ext cx="2323703" cy="1694150"/>
            <a:chOff x="6821696" y="4791905"/>
            <a:chExt cx="2323703" cy="1694150"/>
          </a:xfrm>
        </p:grpSpPr>
        <p:pic>
          <p:nvPicPr>
            <p:cNvPr id="75" name="図 74"/>
            <p:cNvPicPr>
              <a:picLocks noChangeAspect="1"/>
            </p:cNvPicPr>
            <p:nvPr/>
          </p:nvPicPr>
          <p:blipFill>
            <a:blip r:embed="rId4"/>
            <a:stretch>
              <a:fillRect/>
            </a:stretch>
          </p:blipFill>
          <p:spPr>
            <a:xfrm>
              <a:off x="7152050" y="5244639"/>
              <a:ext cx="1509885" cy="920665"/>
            </a:xfrm>
            <a:prstGeom prst="rect">
              <a:avLst/>
            </a:prstGeom>
          </p:spPr>
        </p:pic>
        <p:cxnSp>
          <p:nvCxnSpPr>
            <p:cNvPr id="77" name="直線矢印コネクタ 76"/>
            <p:cNvCxnSpPr/>
            <p:nvPr/>
          </p:nvCxnSpPr>
          <p:spPr>
            <a:xfrm>
              <a:off x="7906279" y="4806805"/>
              <a:ext cx="0" cy="527018"/>
            </a:xfrm>
            <a:prstGeom prst="straightConnector1">
              <a:avLst/>
            </a:prstGeom>
            <a:ln w="38100" cmpd="sng">
              <a:solidFill>
                <a:srgbClr val="0000FF"/>
              </a:solidFill>
              <a:headEnd type="triangle"/>
              <a:tailEnd type="none"/>
            </a:ln>
          </p:spPr>
          <p:style>
            <a:lnRef idx="2">
              <a:schemeClr val="accent1"/>
            </a:lnRef>
            <a:fillRef idx="0">
              <a:schemeClr val="accent1"/>
            </a:fillRef>
            <a:effectRef idx="1">
              <a:schemeClr val="accent1"/>
            </a:effectRef>
            <a:fontRef idx="minor">
              <a:schemeClr val="tx1"/>
            </a:fontRef>
          </p:style>
        </p:cxnSp>
        <p:cxnSp>
          <p:nvCxnSpPr>
            <p:cNvPr id="79" name="直線矢印コネクタ 78"/>
            <p:cNvCxnSpPr/>
            <p:nvPr/>
          </p:nvCxnSpPr>
          <p:spPr>
            <a:xfrm flipH="1" flipV="1">
              <a:off x="8492277" y="5758500"/>
              <a:ext cx="509106" cy="81665"/>
            </a:xfrm>
            <a:prstGeom prst="straightConnector1">
              <a:avLst/>
            </a:prstGeom>
            <a:ln w="38100" cmpd="sng">
              <a:solidFill>
                <a:srgbClr val="0000FF"/>
              </a:solidFill>
              <a:headEnd type="triangle"/>
              <a:tailEnd type="none"/>
            </a:ln>
          </p:spPr>
          <p:style>
            <a:lnRef idx="2">
              <a:schemeClr val="accent1"/>
            </a:lnRef>
            <a:fillRef idx="0">
              <a:schemeClr val="accent1"/>
            </a:fillRef>
            <a:effectRef idx="1">
              <a:schemeClr val="accent1"/>
            </a:effectRef>
            <a:fontRef idx="minor">
              <a:schemeClr val="tx1"/>
            </a:fontRef>
          </p:style>
        </p:cxnSp>
        <p:sp>
          <p:nvSpPr>
            <p:cNvPr id="80" name="テキスト ボックス 79"/>
            <p:cNvSpPr txBox="1"/>
            <p:nvPr/>
          </p:nvSpPr>
          <p:spPr>
            <a:xfrm>
              <a:off x="7898218" y="4858186"/>
              <a:ext cx="1247181" cy="338554"/>
            </a:xfrm>
            <a:prstGeom prst="rect">
              <a:avLst/>
            </a:prstGeom>
            <a:noFill/>
          </p:spPr>
          <p:txBody>
            <a:bodyPr wrap="square" rtlCol="0">
              <a:spAutoFit/>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en-US" altLang="ja-JP" sz="1600" b="1" i="0" u="none" strike="noStrike" kern="1200" cap="none" spc="0" normalizeH="0" baseline="0" noProof="0" dirty="0" smtClean="0">
                  <a:ln>
                    <a:noFill/>
                  </a:ln>
                  <a:solidFill>
                    <a:srgbClr val="000000"/>
                  </a:solidFill>
                  <a:effectLst/>
                  <a:uLnTx/>
                  <a:uFillTx/>
                  <a:latin typeface="Arial" panose="020B0604020202020204" pitchFamily="34" charset="0"/>
                  <a:ea typeface="ＭＳ Ｐゴシック" pitchFamily="50" charset="-128"/>
                  <a:cs typeface="Arial" panose="020B0604020202020204" pitchFamily="34" charset="0"/>
                </a:rPr>
                <a:t>Easy axis</a:t>
              </a:r>
              <a:endParaRPr kumimoji="1" lang="ja-JP" altLang="en-US" sz="16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itchFamily="50" charset="-128"/>
                <a:cs typeface="Arial" panose="020B0604020202020204" pitchFamily="34" charset="0"/>
              </a:endParaRPr>
            </a:p>
          </p:txBody>
        </p:sp>
        <p:sp>
          <p:nvSpPr>
            <p:cNvPr id="81" name="テキスト ボックス 80"/>
            <p:cNvSpPr txBox="1"/>
            <p:nvPr/>
          </p:nvSpPr>
          <p:spPr>
            <a:xfrm>
              <a:off x="8423123" y="5901280"/>
              <a:ext cx="685381" cy="584775"/>
            </a:xfrm>
            <a:prstGeom prst="rect">
              <a:avLst/>
            </a:prstGeom>
            <a:noFill/>
          </p:spPr>
          <p:txBody>
            <a:bodyPr wrap="square" rtlCol="0">
              <a:spAutoFit/>
            </a:bodyPr>
            <a:lstStyle/>
            <a:p>
              <a:pPr marL="0" marR="0" lvl="0" indent="0" algn="l" defTabSz="914400" rtl="0" eaLnBrk="1" fontAlgn="base" latinLnBrk="0" hangingPunct="1">
                <a:lnSpc>
                  <a:spcPct val="100000"/>
                </a:lnSpc>
                <a:spcBef>
                  <a:spcPts val="0"/>
                </a:spcBef>
                <a:spcAft>
                  <a:spcPct val="0"/>
                </a:spcAft>
                <a:buClrTx/>
                <a:buSzTx/>
                <a:buFontTx/>
                <a:buNone/>
                <a:tabLst/>
                <a:defRPr/>
              </a:pPr>
              <a:r>
                <a:rPr kumimoji="1" lang="en-US" altLang="ja-JP" sz="1600" b="1" i="0" u="none" strike="noStrike" kern="1200" cap="none" spc="0" normalizeH="0" baseline="0" noProof="0" dirty="0" smtClean="0">
                  <a:ln>
                    <a:noFill/>
                  </a:ln>
                  <a:solidFill>
                    <a:srgbClr val="000000"/>
                  </a:solidFill>
                  <a:effectLst/>
                  <a:uLnTx/>
                  <a:uFillTx/>
                  <a:latin typeface="Arial" panose="020B0604020202020204" pitchFamily="34" charset="0"/>
                  <a:ea typeface="ＭＳ Ｐゴシック" pitchFamily="50" charset="-128"/>
                  <a:cs typeface="Arial" panose="020B0604020202020204" pitchFamily="34" charset="0"/>
                </a:rPr>
                <a:t>Hard</a:t>
              </a:r>
            </a:p>
            <a:p>
              <a:pPr marL="0" marR="0" lvl="0" indent="0" algn="l" defTabSz="914400" rtl="0" eaLnBrk="1" fontAlgn="base" latinLnBrk="0" hangingPunct="1">
                <a:lnSpc>
                  <a:spcPct val="100000"/>
                </a:lnSpc>
                <a:spcBef>
                  <a:spcPts val="0"/>
                </a:spcBef>
                <a:spcAft>
                  <a:spcPct val="0"/>
                </a:spcAft>
                <a:buClrTx/>
                <a:buSzTx/>
                <a:buFontTx/>
                <a:buNone/>
                <a:tabLst/>
                <a:defRPr/>
              </a:pPr>
              <a:r>
                <a:rPr kumimoji="1" lang="en-US" altLang="ja-JP" sz="1600" b="1" i="0" u="none" strike="noStrike" kern="1200" cap="none" spc="0" normalizeH="0" baseline="0" noProof="0" dirty="0" smtClean="0">
                  <a:ln>
                    <a:noFill/>
                  </a:ln>
                  <a:solidFill>
                    <a:srgbClr val="000000"/>
                  </a:solidFill>
                  <a:effectLst/>
                  <a:uLnTx/>
                  <a:uFillTx/>
                  <a:latin typeface="Arial" panose="020B0604020202020204" pitchFamily="34" charset="0"/>
                  <a:ea typeface="ＭＳ Ｐゴシック" pitchFamily="50" charset="-128"/>
                  <a:cs typeface="Arial" panose="020B0604020202020204" pitchFamily="34" charset="0"/>
                </a:rPr>
                <a:t> axis</a:t>
              </a:r>
              <a:endParaRPr kumimoji="1" lang="ja-JP" altLang="en-US" sz="16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itchFamily="50" charset="-128"/>
                <a:cs typeface="Arial" panose="020B0604020202020204" pitchFamily="34" charset="0"/>
              </a:endParaRPr>
            </a:p>
          </p:txBody>
        </p:sp>
        <p:sp>
          <p:nvSpPr>
            <p:cNvPr id="82" name="テキスト ボックス 81"/>
            <p:cNvSpPr txBox="1"/>
            <p:nvPr/>
          </p:nvSpPr>
          <p:spPr>
            <a:xfrm>
              <a:off x="6821696" y="4791905"/>
              <a:ext cx="825867" cy="707886"/>
            </a:xfrm>
            <a:prstGeom prst="rect">
              <a:avLst/>
            </a:prstGeom>
            <a:noFill/>
          </p:spPr>
          <p:txBody>
            <a:bodyPr wrap="none" rtlCol="0">
              <a:spAutoFit/>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2000" b="1" i="0" u="none" strike="noStrike" kern="1200" cap="none" spc="0" normalizeH="0" baseline="0" noProof="0" dirty="0" smtClean="0">
                  <a:ln>
                    <a:noFill/>
                  </a:ln>
                  <a:solidFill>
                    <a:srgbClr val="000000"/>
                  </a:solidFill>
                  <a:effectLst/>
                  <a:uLnTx/>
                  <a:uFillTx/>
                  <a:latin typeface="Arial" charset="0"/>
                  <a:ea typeface="ＭＳ Ｐゴシック" pitchFamily="50" charset="-128"/>
                  <a:cs typeface="+mn-cs"/>
                </a:rPr>
                <a:t>MAE </a:t>
              </a:r>
            </a:p>
            <a:p>
              <a:pPr marL="0" marR="0" lvl="0" indent="0" algn="ctr" defTabSz="914400" rtl="0" eaLnBrk="1" fontAlgn="base" latinLnBrk="0" hangingPunct="1">
                <a:lnSpc>
                  <a:spcPct val="100000"/>
                </a:lnSpc>
                <a:spcBef>
                  <a:spcPts val="0"/>
                </a:spcBef>
                <a:spcAft>
                  <a:spcPct val="0"/>
                </a:spcAft>
                <a:buClrTx/>
                <a:buSzTx/>
                <a:buFontTx/>
                <a:buNone/>
                <a:tabLst/>
                <a:defRPr/>
              </a:pPr>
              <a:r>
                <a:rPr kumimoji="1" lang="en-US" altLang="ja-JP" sz="2000" b="1" i="1" u="none" strike="noStrike" kern="1200" cap="none" spc="0" normalizeH="0" baseline="0" noProof="0" dirty="0" err="1" smtClean="0">
                  <a:ln>
                    <a:noFill/>
                  </a:ln>
                  <a:solidFill>
                    <a:srgbClr val="000000"/>
                  </a:solidFill>
                  <a:effectLst/>
                  <a:uLnTx/>
                  <a:uFillTx/>
                  <a:latin typeface="Arial" charset="0"/>
                  <a:ea typeface="ＭＳ Ｐゴシック" pitchFamily="50" charset="-128"/>
                  <a:cs typeface="+mn-cs"/>
                </a:rPr>
                <a:t>E</a:t>
              </a:r>
              <a:r>
                <a:rPr kumimoji="1" lang="en-US" altLang="ja-JP" sz="2000" b="1" i="0" u="none" strike="noStrike" kern="1200" cap="none" spc="0" normalizeH="0" baseline="-25000" noProof="0" dirty="0" err="1" smtClean="0">
                  <a:ln>
                    <a:noFill/>
                  </a:ln>
                  <a:solidFill>
                    <a:srgbClr val="000000"/>
                  </a:solidFill>
                  <a:effectLst/>
                  <a:uLnTx/>
                  <a:uFillTx/>
                  <a:latin typeface="Arial" charset="0"/>
                  <a:ea typeface="ＭＳ Ｐゴシック" pitchFamily="50" charset="-128"/>
                  <a:cs typeface="+mn-cs"/>
                </a:rPr>
                <a:t>a</a:t>
              </a:r>
              <a:endParaRPr kumimoji="1" lang="ja-JP" altLang="en-US" sz="2400" b="1" i="0" u="none" strike="noStrike" kern="1200" cap="none" spc="0" normalizeH="0" baseline="-25000" noProof="0" dirty="0">
                <a:ln>
                  <a:noFill/>
                </a:ln>
                <a:solidFill>
                  <a:srgbClr val="000000"/>
                </a:solidFill>
                <a:effectLst/>
                <a:uLnTx/>
                <a:uFillTx/>
                <a:latin typeface="Arial" charset="0"/>
                <a:ea typeface="ＭＳ Ｐゴシック" pitchFamily="50" charset="-128"/>
                <a:cs typeface="+mn-cs"/>
              </a:endParaRPr>
            </a:p>
          </p:txBody>
        </p:sp>
      </p:grpSp>
      <p:sp>
        <p:nvSpPr>
          <p:cNvPr id="2" name="Rectangle 7"/>
          <p:cNvSpPr>
            <a:spLocks noChangeArrowheads="1"/>
          </p:cNvSpPr>
          <p:nvPr/>
        </p:nvSpPr>
        <p:spPr bwMode="auto">
          <a:xfrm>
            <a:off x="457200" y="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kumimoji="1" sz="4400">
                <a:solidFill>
                  <a:schemeClr val="tx2"/>
                </a:solidFill>
                <a:latin typeface="Arial" panose="020B0604020202020204" pitchFamily="34" charset="0"/>
                <a:ea typeface="ＭＳ Ｐゴシック" panose="020B0600070205080204" pitchFamily="50" charset="-128"/>
              </a:defRPr>
            </a:lvl1pPr>
            <a:lvl2pPr>
              <a:defRPr kumimoji="1" sz="4400">
                <a:solidFill>
                  <a:schemeClr val="tx2"/>
                </a:solidFill>
                <a:latin typeface="Arial" panose="020B0604020202020204" pitchFamily="34" charset="0"/>
                <a:ea typeface="ＭＳ Ｐゴシック" panose="020B0600070205080204" pitchFamily="50" charset="-128"/>
              </a:defRPr>
            </a:lvl2pPr>
            <a:lvl3pPr>
              <a:defRPr kumimoji="1" sz="4400">
                <a:solidFill>
                  <a:schemeClr val="tx2"/>
                </a:solidFill>
                <a:latin typeface="Arial" panose="020B0604020202020204" pitchFamily="34" charset="0"/>
                <a:ea typeface="ＭＳ Ｐゴシック" panose="020B0600070205080204" pitchFamily="50" charset="-128"/>
              </a:defRPr>
            </a:lvl3pPr>
            <a:lvl4pPr>
              <a:defRPr kumimoji="1" sz="4400">
                <a:solidFill>
                  <a:schemeClr val="tx2"/>
                </a:solidFill>
                <a:latin typeface="Arial" panose="020B0604020202020204" pitchFamily="34" charset="0"/>
                <a:ea typeface="ＭＳ Ｐゴシック" panose="020B0600070205080204" pitchFamily="50" charset="-128"/>
              </a:defRPr>
            </a:lvl4pPr>
            <a:lvl5pPr>
              <a:defRPr kumimoji="1" sz="4400">
                <a:solidFill>
                  <a:schemeClr val="tx2"/>
                </a:solidFill>
                <a:latin typeface="Arial" panose="020B0604020202020204" pitchFamily="34" charset="0"/>
                <a:ea typeface="ＭＳ Ｐゴシック" panose="020B0600070205080204" pitchFamily="50" charset="-128"/>
              </a:defRPr>
            </a:lvl5pPr>
            <a:lvl6pPr marL="457200" algn="ctr"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6pPr>
            <a:lvl7pPr marL="914400" algn="ctr"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7pPr>
            <a:lvl8pPr marL="1371600" algn="ctr"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8pPr>
            <a:lvl9pPr marL="1828800" algn="ctr"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800" b="1" i="0" u="none" strike="noStrike" kern="0" cap="none" spc="0" normalizeH="0" baseline="0" noProof="0" dirty="0" smtClean="0">
                <a:ln>
                  <a:noFill/>
                </a:ln>
                <a:solidFill>
                  <a:srgbClr val="006600"/>
                </a:solidFill>
                <a:effectLst>
                  <a:outerShdw blurRad="38100" dist="38100" dir="2700000" algn="tl">
                    <a:srgbClr val="C0C0C0"/>
                  </a:outerShdw>
                </a:effectLst>
                <a:uLnTx/>
                <a:uFillTx/>
                <a:latin typeface="Arial" panose="020B0604020202020204" pitchFamily="34" charset="0"/>
                <a:ea typeface="ＭＳ Ｐゴシック" panose="020B0600070205080204" pitchFamily="50" charset="-128"/>
                <a:cs typeface="+mn-cs"/>
              </a:rPr>
              <a:t>Beyond the Bruno model – Magnetic dipole</a:t>
            </a:r>
            <a:endParaRPr kumimoji="1" lang="en-US" altLang="ja-JP" sz="2800" b="1" i="0" u="none" strike="noStrike" kern="0" cap="none" spc="0" normalizeH="0" baseline="0" noProof="0" dirty="0">
              <a:ln>
                <a:noFill/>
              </a:ln>
              <a:solidFill>
                <a:srgbClr val="006600"/>
              </a:solidFill>
              <a:effectLst>
                <a:outerShdw blurRad="38100" dist="38100" dir="2700000" algn="tl">
                  <a:srgbClr val="C0C0C0"/>
                </a:outerShdw>
              </a:effectLst>
              <a:uLnTx/>
              <a:uFillTx/>
              <a:latin typeface="Arial" panose="020B0604020202020204" pitchFamily="34" charset="0"/>
              <a:ea typeface="ＭＳ Ｐゴシック" panose="020B0600070205080204" pitchFamily="50" charset="-128"/>
              <a:cs typeface="+mn-cs"/>
            </a:endParaRPr>
          </a:p>
        </p:txBody>
      </p:sp>
      <p:sp>
        <p:nvSpPr>
          <p:cNvPr id="3" name="Rectangle 47"/>
          <p:cNvSpPr>
            <a:spLocks noChangeArrowheads="1"/>
          </p:cNvSpPr>
          <p:nvPr/>
        </p:nvSpPr>
        <p:spPr bwMode="auto">
          <a:xfrm>
            <a:off x="609600" y="1066800"/>
            <a:ext cx="7924800" cy="76200"/>
          </a:xfrm>
          <a:prstGeom prst="rect">
            <a:avLst/>
          </a:prstGeom>
          <a:gradFill rotWithShape="0">
            <a:gsLst>
              <a:gs pos="0">
                <a:srgbClr val="66FFCC"/>
              </a:gs>
              <a:gs pos="100000">
                <a:srgbClr val="3333CC"/>
              </a:gs>
            </a:gsLst>
            <a:lin ang="0" scaled="1"/>
          </a:gradFill>
          <a:ln>
            <a:noFill/>
          </a:ln>
          <a:extLst>
            <a:ext uri="{91240B29-F687-4F45-9708-019B960494DF}">
              <a14:hiddenLine xmlns:a14="http://schemas.microsoft.com/office/drawing/2010/main" w="9525">
                <a:solidFill>
                  <a:srgbClr val="009900"/>
                </a:solidFill>
                <a:miter lim="800000"/>
                <a:headEnd/>
                <a:tailEnd/>
              </a14:hiddenLine>
            </a:ext>
          </a:extLst>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p:txBody>
      </p:sp>
      <p:pic>
        <p:nvPicPr>
          <p:cNvPr id="22" name="図 21" descr="Screen Shot 2017-08-29 at 3.11.35 PM.png"/>
          <p:cNvPicPr>
            <a:picLocks noChangeAspect="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1099543" y="3186020"/>
            <a:ext cx="3008507" cy="649288"/>
          </a:xfrm>
          <a:prstGeom prst="rect">
            <a:avLst/>
          </a:prstGeom>
        </p:spPr>
      </p:pic>
      <p:cxnSp>
        <p:nvCxnSpPr>
          <p:cNvPr id="19" name="直線コネクタ 18"/>
          <p:cNvCxnSpPr/>
          <p:nvPr/>
        </p:nvCxnSpPr>
        <p:spPr bwMode="auto">
          <a:xfrm>
            <a:off x="1878435" y="3811686"/>
            <a:ext cx="2173197" cy="0"/>
          </a:xfrm>
          <a:prstGeom prst="line">
            <a:avLst/>
          </a:prstGeom>
          <a:solidFill>
            <a:schemeClr val="accent1"/>
          </a:solidFill>
          <a:ln w="38100" cap="flat" cmpd="sng" algn="ctr">
            <a:solidFill>
              <a:srgbClr val="0066FF"/>
            </a:solid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sp>
        <p:nvSpPr>
          <p:cNvPr id="16" name="テキスト ボックス 15"/>
          <p:cNvSpPr txBox="1"/>
          <p:nvPr/>
        </p:nvSpPr>
        <p:spPr>
          <a:xfrm>
            <a:off x="5752306" y="3882376"/>
            <a:ext cx="2001611" cy="40011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en-US" altLang="ja-JP" sz="2000" b="1" i="0" u="none" strike="noStrike" kern="1200" cap="none" spc="0" normalizeH="0" baseline="0" noProof="0" dirty="0" smtClean="0">
                <a:ln>
                  <a:noFill/>
                </a:ln>
                <a:solidFill>
                  <a:srgbClr val="FFFFFF">
                    <a:lumMod val="50000"/>
                  </a:srgbClr>
                </a:solidFill>
                <a:effectLst/>
                <a:uLnTx/>
                <a:uFillTx/>
                <a:latin typeface="Arial"/>
                <a:ea typeface="ＭＳ Ｐゴシック" pitchFamily="50" charset="-128"/>
                <a:cs typeface="Times New Roman"/>
              </a:rPr>
              <a:t>spin-flip term</a:t>
            </a:r>
            <a:endParaRPr kumimoji="1" lang="ja-JP" altLang="en-US" sz="2000" b="1" i="0" u="none" strike="noStrike" kern="1200" cap="none" spc="0" normalizeH="0" baseline="0" noProof="0" dirty="0">
              <a:ln>
                <a:noFill/>
              </a:ln>
              <a:solidFill>
                <a:srgbClr val="FFFFFF">
                  <a:lumMod val="50000"/>
                </a:srgbClr>
              </a:solidFill>
              <a:effectLst/>
              <a:uLnTx/>
              <a:uFillTx/>
              <a:latin typeface="Arial"/>
              <a:ea typeface="ＭＳ Ｐゴシック" pitchFamily="50" charset="-128"/>
              <a:cs typeface="Times New Roman"/>
            </a:endParaRPr>
          </a:p>
        </p:txBody>
      </p:sp>
      <p:pic>
        <p:nvPicPr>
          <p:cNvPr id="14" name="図 13" descr="Screen Shot 2017-08-29 at 3.21.17 PM.png"/>
          <p:cNvPicPr>
            <a:picLocks noChangeAspect="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369973" y="2372343"/>
            <a:ext cx="3706083" cy="743606"/>
          </a:xfrm>
          <a:prstGeom prst="rect">
            <a:avLst/>
          </a:prstGeom>
        </p:spPr>
      </p:pic>
      <p:sp>
        <p:nvSpPr>
          <p:cNvPr id="28" name="テキスト ボックス 27"/>
          <p:cNvSpPr txBox="1"/>
          <p:nvPr/>
        </p:nvSpPr>
        <p:spPr>
          <a:xfrm>
            <a:off x="395536" y="1301448"/>
            <a:ext cx="4717773" cy="40011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ts val="600"/>
              </a:spcAft>
              <a:buClrTx/>
              <a:buSzTx/>
              <a:buFontTx/>
              <a:buNone/>
              <a:tabLst/>
              <a:defRPr/>
            </a:pPr>
            <a:r>
              <a:rPr kumimoji="1" lang="en-US" altLang="ja-JP" sz="2000" b="1" i="0" u="none" strike="noStrike" kern="1200" cap="none" spc="0" normalizeH="0" baseline="0" noProof="0" dirty="0" smtClean="0">
                <a:ln>
                  <a:noFill/>
                </a:ln>
                <a:solidFill>
                  <a:srgbClr val="000000"/>
                </a:solidFill>
                <a:effectLst/>
                <a:uLnTx/>
                <a:uFillTx/>
                <a:latin typeface="Arial"/>
                <a:ea typeface="ＭＳ Ｐゴシック" panose="020B0600070205080204" pitchFamily="50" charset="-128"/>
                <a:cs typeface="Arial"/>
              </a:rPr>
              <a:t>Magnetic anisotropy energy (</a:t>
            </a:r>
            <a:r>
              <a:rPr kumimoji="1" lang="en-US" altLang="ja-JP" sz="2000" b="1" i="0" u="none" strike="noStrike" kern="1200" cap="none" spc="0" normalizeH="0" baseline="0" noProof="0" dirty="0" smtClean="0">
                <a:ln>
                  <a:noFill/>
                </a:ln>
                <a:effectLst/>
                <a:uLnTx/>
                <a:uFillTx/>
                <a:latin typeface="Arial"/>
                <a:ea typeface="ＭＳ Ｐゴシック" panose="020B0600070205080204" pitchFamily="50" charset="-128"/>
                <a:cs typeface="Arial"/>
              </a:rPr>
              <a:t>MAE</a:t>
            </a:r>
            <a:r>
              <a:rPr kumimoji="1" lang="en-US" altLang="ja-JP" sz="2000" b="1" i="0" u="none" strike="noStrike" kern="1200" cap="none" spc="0" normalizeH="0" baseline="0" noProof="0" dirty="0" smtClean="0">
                <a:ln>
                  <a:noFill/>
                </a:ln>
                <a:solidFill>
                  <a:srgbClr val="000000"/>
                </a:solidFill>
                <a:effectLst/>
                <a:uLnTx/>
                <a:uFillTx/>
                <a:latin typeface="Arial"/>
                <a:ea typeface="ＭＳ Ｐゴシック" panose="020B0600070205080204" pitchFamily="50" charset="-128"/>
                <a:cs typeface="Arial"/>
              </a:rPr>
              <a:t>):</a:t>
            </a:r>
            <a:endParaRPr kumimoji="1" lang="en-US" altLang="ja-JP" sz="2000" b="1" i="1" u="none" strike="noStrike" kern="1200" cap="none" spc="0" normalizeH="0" baseline="-25000" noProof="0" dirty="0">
              <a:ln>
                <a:noFill/>
              </a:ln>
              <a:solidFill>
                <a:srgbClr val="000000"/>
              </a:solidFill>
              <a:effectLst/>
              <a:uLnTx/>
              <a:uFillTx/>
              <a:latin typeface="Arial"/>
              <a:ea typeface="ＭＳ Ｐゴシック" pitchFamily="50" charset="-128"/>
              <a:cs typeface="Arial"/>
            </a:endParaRPr>
          </a:p>
        </p:txBody>
      </p:sp>
      <p:pic>
        <p:nvPicPr>
          <p:cNvPr id="8" name="図 7"/>
          <p:cNvPicPr>
            <a:picLocks noChangeAspect="1"/>
          </p:cNvPicPr>
          <p:nvPr/>
        </p:nvPicPr>
        <p:blipFill>
          <a:blip r:embed="rId7"/>
          <a:stretch>
            <a:fillRect/>
          </a:stretch>
        </p:blipFill>
        <p:spPr>
          <a:xfrm>
            <a:off x="1045456" y="2497811"/>
            <a:ext cx="676275" cy="428625"/>
          </a:xfrm>
          <a:prstGeom prst="rect">
            <a:avLst/>
          </a:prstGeom>
        </p:spPr>
      </p:pic>
      <p:sp>
        <p:nvSpPr>
          <p:cNvPr id="6" name="テキスト ボックス 5"/>
          <p:cNvSpPr txBox="1"/>
          <p:nvPr/>
        </p:nvSpPr>
        <p:spPr>
          <a:xfrm>
            <a:off x="1294245" y="2633064"/>
            <a:ext cx="409627" cy="279797"/>
          </a:xfrm>
          <a:prstGeom prst="rect">
            <a:avLst/>
          </a:prstGeom>
          <a:solidFill>
            <a:schemeClr val="bg1"/>
          </a:solidFill>
        </p:spPr>
        <p:txBody>
          <a:bodyPr wrap="none" rtlCol="0" anchor="ctr">
            <a:spAutoFit/>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1400" b="0" i="0" u="none" strike="noStrike" kern="1200" cap="none" spc="0" normalizeH="0" baseline="0" noProof="0" dirty="0" smtClean="0">
                <a:ln>
                  <a:noFill/>
                </a:ln>
                <a:solidFill>
                  <a:srgbClr val="000000"/>
                </a:solidFill>
                <a:effectLst/>
                <a:uLnTx/>
                <a:uFillTx/>
                <a:latin typeface="Arial" charset="0"/>
                <a:ea typeface="ＭＳ Ｐゴシック" pitchFamily="50" charset="-128"/>
                <a:cs typeface="+mn-cs"/>
              </a:rPr>
              <a:t>||, </a:t>
            </a:r>
            <a:r>
              <a:rPr kumimoji="1" lang="en-US" altLang="ja-JP" sz="1400" b="0" i="0" u="none" strike="noStrike" kern="1200" cap="none" spc="0" normalizeH="0" baseline="0" noProof="0" dirty="0" smtClean="0">
                <a:ln>
                  <a:noFill/>
                </a:ln>
                <a:solidFill>
                  <a:srgbClr val="000000"/>
                </a:solidFill>
                <a:effectLst/>
                <a:uLnTx/>
                <a:uFillTx/>
                <a:latin typeface="Arial" charset="0"/>
                <a:ea typeface="ＭＳ Ｐゴシック" pitchFamily="50" charset="-128"/>
                <a:cs typeface="+mn-cs"/>
                <a:sym typeface="Symbol" panose="05050102010706020507" pitchFamily="18" charset="2"/>
              </a:rPr>
              <a:t></a:t>
            </a:r>
            <a:endParaRPr kumimoji="1" lang="ja-JP" altLang="en-US" sz="1400" b="0" i="0" u="none" strike="noStrike" kern="1200" cap="none" spc="0" normalizeH="0" baseline="0" noProof="0" dirty="0">
              <a:ln>
                <a:noFill/>
              </a:ln>
              <a:solidFill>
                <a:srgbClr val="000000"/>
              </a:solidFill>
              <a:effectLst/>
              <a:uLnTx/>
              <a:uFillTx/>
              <a:latin typeface="Arial" charset="0"/>
              <a:ea typeface="ＭＳ Ｐゴシック" pitchFamily="50" charset="-128"/>
              <a:cs typeface="+mn-cs"/>
            </a:endParaRPr>
          </a:p>
        </p:txBody>
      </p:sp>
      <p:pic>
        <p:nvPicPr>
          <p:cNvPr id="61" name="図 60"/>
          <p:cNvPicPr>
            <a:picLocks noChangeAspect="1"/>
          </p:cNvPicPr>
          <p:nvPr/>
        </p:nvPicPr>
        <p:blipFill>
          <a:blip r:embed="rId8"/>
          <a:stretch>
            <a:fillRect/>
          </a:stretch>
        </p:blipFill>
        <p:spPr>
          <a:xfrm>
            <a:off x="785981" y="5061030"/>
            <a:ext cx="1628775" cy="1352550"/>
          </a:xfrm>
          <a:prstGeom prst="rect">
            <a:avLst/>
          </a:prstGeom>
        </p:spPr>
      </p:pic>
      <p:sp>
        <p:nvSpPr>
          <p:cNvPr id="62" name="左右矢印 61"/>
          <p:cNvSpPr/>
          <p:nvPr/>
        </p:nvSpPr>
        <p:spPr bwMode="auto">
          <a:xfrm>
            <a:off x="2051720" y="4949500"/>
            <a:ext cx="1780568" cy="1231770"/>
          </a:xfrm>
          <a:prstGeom prst="leftRightArrow">
            <a:avLst/>
          </a:prstGeom>
          <a:solidFill>
            <a:schemeClr val="accent2">
              <a:lumMod val="20000"/>
              <a:lumOff val="80000"/>
            </a:schemeClr>
          </a:solidFill>
          <a:ln w="9525" cap="flat" cmpd="sng" algn="ctr">
            <a:solidFill>
              <a:schemeClr val="accent2">
                <a:lumMod val="60000"/>
                <a:lumOff val="40000"/>
              </a:schemeClr>
            </a:solidFill>
            <a:prstDash val="solid"/>
            <a:round/>
            <a:headEnd type="triangle" w="lg" len="lg"/>
            <a:tailEnd type="triangle" w="lg" len="lg"/>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600" b="0" i="0" u="none" strike="noStrike" kern="1200" cap="none" spc="0" normalizeH="0" baseline="0" noProof="0" smtClean="0">
              <a:ln>
                <a:noFill/>
              </a:ln>
              <a:solidFill>
                <a:srgbClr val="000000"/>
              </a:solidFill>
              <a:effectLst/>
              <a:uLnTx/>
              <a:uFillTx/>
              <a:latin typeface="Arial" charset="0"/>
              <a:ea typeface="ＭＳ Ｐゴシック" pitchFamily="50" charset="-128"/>
              <a:cs typeface="+mn-cs"/>
            </a:endParaRPr>
          </a:p>
        </p:txBody>
      </p:sp>
      <p:sp>
        <p:nvSpPr>
          <p:cNvPr id="63" name="テキスト ボックス 62"/>
          <p:cNvSpPr txBox="1"/>
          <p:nvPr/>
        </p:nvSpPr>
        <p:spPr>
          <a:xfrm>
            <a:off x="2383758" y="5197938"/>
            <a:ext cx="1180130" cy="707886"/>
          </a:xfrm>
          <a:prstGeom prst="rect">
            <a:avLst/>
          </a:prstGeom>
          <a:noFill/>
        </p:spPr>
        <p:txBody>
          <a:bodyPr wrap="none" rtlCol="0">
            <a:spAutoFit/>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1" lang="en-US" altLang="ja-JP" sz="2000" b="1" i="0" u="none" strike="noStrike" kern="1200" cap="none" spc="0" normalizeH="0" baseline="0" noProof="0" dirty="0" smtClean="0">
                <a:ln>
                  <a:noFill/>
                </a:ln>
                <a:solidFill>
                  <a:srgbClr val="333399">
                    <a:lumMod val="75000"/>
                  </a:srgbClr>
                </a:solidFill>
                <a:effectLst/>
                <a:uLnTx/>
                <a:uFillTx/>
                <a:latin typeface="Arial" charset="0"/>
                <a:ea typeface="ＭＳ Ｐゴシック" pitchFamily="50" charset="-128"/>
                <a:cs typeface="+mn-cs"/>
              </a:rPr>
              <a:t>Bruno</a:t>
            </a:r>
          </a:p>
          <a:p>
            <a:pPr marL="0" marR="0" lvl="0" indent="0" algn="ctr" defTabSz="914400" rtl="0" eaLnBrk="1" fontAlgn="base" latinLnBrk="0" hangingPunct="1">
              <a:lnSpc>
                <a:spcPct val="100000"/>
              </a:lnSpc>
              <a:spcBef>
                <a:spcPts val="0"/>
              </a:spcBef>
              <a:spcAft>
                <a:spcPct val="0"/>
              </a:spcAft>
              <a:buClrTx/>
              <a:buSzTx/>
              <a:buFontTx/>
              <a:buNone/>
              <a:tabLst/>
              <a:defRPr/>
            </a:pPr>
            <a:r>
              <a:rPr kumimoji="1" lang="en-US" altLang="ja-JP" sz="2000" b="1" i="0" u="none" strike="noStrike" kern="1200" cap="none" spc="0" normalizeH="0" baseline="0" noProof="0" dirty="0">
                <a:ln>
                  <a:noFill/>
                </a:ln>
                <a:solidFill>
                  <a:srgbClr val="333399">
                    <a:lumMod val="75000"/>
                  </a:srgbClr>
                </a:solidFill>
                <a:effectLst/>
                <a:uLnTx/>
                <a:uFillTx/>
                <a:latin typeface="Arial" charset="0"/>
                <a:ea typeface="ＭＳ Ｐゴシック" pitchFamily="50" charset="-128"/>
                <a:cs typeface="+mn-cs"/>
              </a:rPr>
              <a:t> </a:t>
            </a:r>
            <a:r>
              <a:rPr kumimoji="1" lang="en-US" altLang="ja-JP" sz="2000" b="1" i="0" u="none" strike="noStrike" kern="1200" cap="none" spc="0" normalizeH="0" baseline="0" noProof="0" dirty="0" smtClean="0">
                <a:ln>
                  <a:noFill/>
                </a:ln>
                <a:solidFill>
                  <a:srgbClr val="333399">
                    <a:lumMod val="75000"/>
                  </a:srgbClr>
                </a:solidFill>
                <a:effectLst/>
                <a:uLnTx/>
                <a:uFillTx/>
                <a:latin typeface="Arial" charset="0"/>
                <a:ea typeface="ＭＳ Ｐゴシック" pitchFamily="50" charset="-128"/>
                <a:cs typeface="+mn-cs"/>
              </a:rPr>
              <a:t>relation</a:t>
            </a:r>
            <a:endParaRPr kumimoji="1" lang="ja-JP" altLang="en-US" sz="2000" b="1" i="0" u="none" strike="noStrike" kern="1200" cap="none" spc="0" normalizeH="0" baseline="0" noProof="0" dirty="0">
              <a:ln>
                <a:noFill/>
              </a:ln>
              <a:solidFill>
                <a:srgbClr val="333399">
                  <a:lumMod val="75000"/>
                </a:srgbClr>
              </a:solidFill>
              <a:effectLst/>
              <a:uLnTx/>
              <a:uFillTx/>
              <a:latin typeface="Arial" charset="0"/>
              <a:ea typeface="ＭＳ Ｐゴシック" pitchFamily="50" charset="-128"/>
              <a:cs typeface="+mn-cs"/>
            </a:endParaRPr>
          </a:p>
        </p:txBody>
      </p:sp>
      <p:sp>
        <p:nvSpPr>
          <p:cNvPr id="10" name="テキスト ボックス 9"/>
          <p:cNvSpPr txBox="1"/>
          <p:nvPr/>
        </p:nvSpPr>
        <p:spPr>
          <a:xfrm>
            <a:off x="926416" y="1777929"/>
            <a:ext cx="1781257" cy="461665"/>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en-US" altLang="ja-JP" sz="2400" b="0" i="1" u="none" strike="noStrike" kern="1200" cap="none" spc="0" normalizeH="0" baseline="0" noProof="0" dirty="0" smtClean="0">
                <a:ln>
                  <a:noFill/>
                </a:ln>
                <a:solidFill>
                  <a:srgbClr val="000000"/>
                </a:solidFill>
                <a:effectLst/>
                <a:uLnTx/>
                <a:uFillTx/>
                <a:latin typeface="Times New Roman" panose="02020603050405020304" pitchFamily="18" charset="0"/>
                <a:ea typeface="ＭＳ Ｐゴシック" pitchFamily="50" charset="-128"/>
                <a:cs typeface="Times New Roman" panose="02020603050405020304" pitchFamily="18" charset="0"/>
              </a:rPr>
              <a:t> K</a:t>
            </a:r>
            <a:r>
              <a:rPr kumimoji="1" lang="en-US" altLang="ja-JP" sz="2400" b="0" i="1" u="none" strike="noStrike" kern="1200" cap="none" spc="0" normalizeH="0" baseline="-25000" noProof="0" dirty="0" smtClean="0">
                <a:ln>
                  <a:noFill/>
                </a:ln>
                <a:solidFill>
                  <a:srgbClr val="000000"/>
                </a:solidFill>
                <a:effectLst/>
                <a:uLnTx/>
                <a:uFillTx/>
                <a:latin typeface="Times New Roman" panose="02020603050405020304" pitchFamily="18" charset="0"/>
                <a:ea typeface="ＭＳ Ｐゴシック" pitchFamily="50" charset="-128"/>
                <a:cs typeface="Times New Roman" panose="02020603050405020304" pitchFamily="18" charset="0"/>
              </a:rPr>
              <a:t>u</a:t>
            </a:r>
            <a:r>
              <a:rPr kumimoji="1" lang="en-US" altLang="ja-JP" sz="2400" b="0" i="1" u="none" strike="noStrike" kern="1200" cap="none" spc="0" normalizeH="0" baseline="0" noProof="0" dirty="0" smtClean="0">
                <a:ln>
                  <a:noFill/>
                </a:ln>
                <a:solidFill>
                  <a:srgbClr val="000000"/>
                </a:solidFill>
                <a:effectLst/>
                <a:uLnTx/>
                <a:uFillTx/>
                <a:latin typeface="Times New Roman" panose="02020603050405020304" pitchFamily="18" charset="0"/>
                <a:ea typeface="ＭＳ Ｐゴシック" pitchFamily="50" charset="-128"/>
                <a:cs typeface="Times New Roman" panose="02020603050405020304" pitchFamily="18" charset="0"/>
              </a:rPr>
              <a:t> </a:t>
            </a:r>
            <a:r>
              <a:rPr kumimoji="1" lang="en-US" altLang="ja-JP" sz="2400" b="0" i="1"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itchFamily="50" charset="-128"/>
                <a:cs typeface="Times New Roman" panose="02020603050405020304" pitchFamily="18" charset="0"/>
              </a:rPr>
              <a:t>= E</a:t>
            </a:r>
            <a:r>
              <a:rPr kumimoji="1" lang="en-US" altLang="ja-JP" sz="2400" b="0" i="0" u="none" strike="noStrike" kern="1200" cap="none" spc="0" normalizeH="0" baseline="-25000" noProof="0" dirty="0">
                <a:ln>
                  <a:noFill/>
                </a:ln>
                <a:solidFill>
                  <a:srgbClr val="000000"/>
                </a:solidFill>
                <a:effectLst/>
                <a:uLnTx/>
                <a:uFillTx/>
                <a:latin typeface="Times New Roman" panose="02020603050405020304" pitchFamily="18" charset="0"/>
                <a:ea typeface="ＭＳ Ｐゴシック" pitchFamily="50" charset="-128"/>
                <a:cs typeface="Times New Roman" panose="02020603050405020304" pitchFamily="18" charset="0"/>
              </a:rPr>
              <a:t>||</a:t>
            </a:r>
            <a:r>
              <a:rPr kumimoji="1" lang="ja-JP"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itchFamily="50" charset="-128"/>
                <a:cs typeface="Times New Roman" panose="02020603050405020304" pitchFamily="18" charset="0"/>
              </a:rPr>
              <a:t> </a:t>
            </a:r>
            <a:r>
              <a:rPr kumimoji="1" lang="en-US" altLang="ja-JP" sz="2400" b="0" i="1"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itchFamily="50" charset="-128"/>
                <a:cs typeface="Times New Roman" panose="02020603050405020304" pitchFamily="18" charset="0"/>
              </a:rPr>
              <a:t>- E</a:t>
            </a:r>
            <a:r>
              <a:rPr kumimoji="1" lang="en-US" altLang="ja-JP" sz="2400" b="0" i="0" u="none" strike="noStrike" kern="1200" cap="none" spc="0" normalizeH="0" baseline="-25000" noProof="0" dirty="0" smtClean="0">
                <a:ln>
                  <a:noFill/>
                </a:ln>
                <a:solidFill>
                  <a:srgbClr val="000000"/>
                </a:solidFill>
                <a:effectLst/>
                <a:uLnTx/>
                <a:uFillTx/>
                <a:latin typeface="Times New Roman" panose="02020603050405020304" pitchFamily="18" charset="0"/>
                <a:ea typeface="ＭＳ Ｐゴシック" pitchFamily="50" charset="-128"/>
                <a:cs typeface="Times New Roman" panose="02020603050405020304" pitchFamily="18" charset="0"/>
                <a:sym typeface="Symbol" panose="05050102010706020507" pitchFamily="18" charset="2"/>
              </a:rPr>
              <a:t></a:t>
            </a:r>
            <a:endParaRPr kumimoji="1" lang="en-US" altLang="ja-JP" sz="2400" b="0" i="1" u="none" strike="noStrike" kern="1200" cap="none" spc="0" normalizeH="0" baseline="-25000" noProof="0" dirty="0">
              <a:ln>
                <a:noFill/>
              </a:ln>
              <a:solidFill>
                <a:srgbClr val="000000"/>
              </a:solidFill>
              <a:effectLst/>
              <a:uLnTx/>
              <a:uFillTx/>
              <a:latin typeface="Times New Roman" panose="02020603050405020304" pitchFamily="18" charset="0"/>
              <a:ea typeface="ＭＳ Ｐゴシック" pitchFamily="50" charset="-128"/>
              <a:cs typeface="Times New Roman" panose="02020603050405020304" pitchFamily="18" charset="0"/>
            </a:endParaRPr>
          </a:p>
        </p:txBody>
      </p:sp>
      <p:grpSp>
        <p:nvGrpSpPr>
          <p:cNvPr id="67" name="グループ化 66"/>
          <p:cNvGrpSpPr/>
          <p:nvPr/>
        </p:nvGrpSpPr>
        <p:grpSpPr>
          <a:xfrm>
            <a:off x="7870307" y="1225477"/>
            <a:ext cx="1166189" cy="1123403"/>
            <a:chOff x="317063" y="3497129"/>
            <a:chExt cx="1166189" cy="1123403"/>
          </a:xfrm>
        </p:grpSpPr>
        <p:grpSp>
          <p:nvGrpSpPr>
            <p:cNvPr id="68" name="グループ化 60"/>
            <p:cNvGrpSpPr>
              <a:grpSpLocks/>
            </p:cNvGrpSpPr>
            <p:nvPr/>
          </p:nvGrpSpPr>
          <p:grpSpPr bwMode="auto">
            <a:xfrm>
              <a:off x="317063" y="3497129"/>
              <a:ext cx="542136" cy="690138"/>
              <a:chOff x="7100578" y="3087137"/>
              <a:chExt cx="608109" cy="774834"/>
            </a:xfrm>
          </p:grpSpPr>
          <p:sp>
            <p:nvSpPr>
              <p:cNvPr id="72" name="テキスト ボックス 40"/>
              <p:cNvSpPr txBox="1">
                <a:spLocks noChangeArrowheads="1"/>
              </p:cNvSpPr>
              <p:nvPr/>
            </p:nvSpPr>
            <p:spPr bwMode="auto">
              <a:xfrm>
                <a:off x="7100578" y="3087137"/>
                <a:ext cx="608109" cy="518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Char char="•"/>
                  <a:defRPr kumimoji="1" sz="3200">
                    <a:solidFill>
                      <a:schemeClr val="tx1"/>
                    </a:solidFill>
                    <a:latin typeface="Arial" pitchFamily="34" charset="0"/>
                    <a:ea typeface="ＭＳ Ｐゴシック" pitchFamily="50" charset="-128"/>
                  </a:defRPr>
                </a:lvl1pPr>
                <a:lvl2pPr marL="742950" indent="-285750" eaLnBrk="0" hangingPunct="0">
                  <a:buChar char="–"/>
                  <a:defRPr kumimoji="1" sz="2800">
                    <a:solidFill>
                      <a:schemeClr val="tx1"/>
                    </a:solidFill>
                    <a:latin typeface="Arial" pitchFamily="34" charset="0"/>
                    <a:ea typeface="ＭＳ Ｐゴシック" pitchFamily="50" charset="-128"/>
                  </a:defRPr>
                </a:lvl2pPr>
                <a:lvl3pPr marL="1143000" indent="-228600" eaLnBrk="0" hangingPunct="0">
                  <a:buChar char="•"/>
                  <a:defRPr kumimoji="1" sz="2400">
                    <a:solidFill>
                      <a:schemeClr val="tx1"/>
                    </a:solidFill>
                    <a:latin typeface="Arial" pitchFamily="34" charset="0"/>
                    <a:ea typeface="ＭＳ Ｐゴシック" pitchFamily="50" charset="-128"/>
                  </a:defRPr>
                </a:lvl3pPr>
                <a:lvl4pPr marL="1600200" indent="-228600" eaLnBrk="0" hangingPunct="0">
                  <a:buChar char="–"/>
                  <a:defRPr kumimoji="1" sz="2000">
                    <a:solidFill>
                      <a:schemeClr val="tx1"/>
                    </a:solidFill>
                    <a:latin typeface="Arial" pitchFamily="34" charset="0"/>
                    <a:ea typeface="ＭＳ Ｐゴシック" pitchFamily="50" charset="-128"/>
                  </a:defRPr>
                </a:lvl4pPr>
                <a:lvl5pPr marL="2057400" indent="-228600" eaLnBrk="0" hangingPunct="0">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en-US" altLang="ja-JP" sz="2400" b="1" i="1" u="none" strike="noStrike" kern="1200" cap="none" spc="0" normalizeH="0" baseline="0" noProof="0" dirty="0" smtClean="0">
                    <a:ln>
                      <a:noFill/>
                    </a:ln>
                    <a:solidFill>
                      <a:srgbClr val="333399"/>
                    </a:solidFill>
                    <a:effectLst/>
                    <a:uLnTx/>
                    <a:uFillTx/>
                    <a:latin typeface="Arial" pitchFamily="34" charset="0"/>
                    <a:ea typeface="ＭＳ Ｐゴシック" pitchFamily="50" charset="-128"/>
                    <a:cs typeface="+mn-cs"/>
                  </a:rPr>
                  <a:t>H</a:t>
                </a:r>
                <a:r>
                  <a:rPr kumimoji="1" lang="en-US" altLang="ja-JP" sz="2400" b="0" i="0" u="none" strike="noStrike" kern="1200" cap="none" spc="0" normalizeH="0" baseline="-25000" noProof="0" dirty="0" smtClean="0">
                    <a:ln>
                      <a:noFill/>
                    </a:ln>
                    <a:solidFill>
                      <a:srgbClr val="0000CC"/>
                    </a:solidFill>
                    <a:effectLst/>
                    <a:uLnTx/>
                    <a:uFillTx/>
                    <a:latin typeface="Times New Roman" panose="02020603050405020304" pitchFamily="18" charset="0"/>
                    <a:ea typeface="ＭＳ Ｐゴシック" pitchFamily="50" charset="-128"/>
                    <a:cs typeface="Times New Roman" panose="02020603050405020304" pitchFamily="18" charset="0"/>
                    <a:sym typeface="Symbol" panose="05050102010706020507" pitchFamily="18" charset="2"/>
                  </a:rPr>
                  <a:t></a:t>
                </a:r>
                <a:endParaRPr kumimoji="1" lang="ja-JP" altLang="en-US" sz="2400" b="1" i="1" u="none" strike="noStrike" kern="1200" cap="none" spc="0" normalizeH="0" baseline="0" noProof="0" dirty="0" smtClean="0">
                  <a:ln>
                    <a:noFill/>
                  </a:ln>
                  <a:solidFill>
                    <a:srgbClr val="0000CC"/>
                  </a:solidFill>
                  <a:effectLst/>
                  <a:uLnTx/>
                  <a:uFillTx/>
                  <a:latin typeface="Arial" pitchFamily="34" charset="0"/>
                  <a:ea typeface="ＭＳ Ｐゴシック" pitchFamily="50" charset="-128"/>
                  <a:cs typeface="+mn-cs"/>
                </a:endParaRPr>
              </a:p>
            </p:txBody>
          </p:sp>
          <p:cxnSp>
            <p:nvCxnSpPr>
              <p:cNvPr id="73" name="直線矢印コネクタ 72"/>
              <p:cNvCxnSpPr/>
              <p:nvPr/>
            </p:nvCxnSpPr>
            <p:spPr bwMode="auto">
              <a:xfrm rot="16200000">
                <a:off x="7271405" y="3500676"/>
                <a:ext cx="721002" cy="1587"/>
              </a:xfrm>
              <a:prstGeom prst="straightConnector1">
                <a:avLst/>
              </a:prstGeom>
              <a:noFill/>
              <a:ln w="38100" cap="flat" cmpd="sng" algn="ctr">
                <a:solidFill>
                  <a:schemeClr val="accent6"/>
                </a:solidFill>
                <a:prstDash val="solid"/>
                <a:round/>
                <a:headEnd type="none" w="med" len="med"/>
                <a:tailEnd type="triangle"/>
              </a:ln>
              <a:effectLst/>
            </p:spPr>
          </p:cxnSp>
        </p:grpSp>
        <p:sp>
          <p:nvSpPr>
            <p:cNvPr id="69" name="正方形/長方形 68"/>
            <p:cNvSpPr/>
            <p:nvPr/>
          </p:nvSpPr>
          <p:spPr bwMode="auto">
            <a:xfrm>
              <a:off x="437778" y="3766365"/>
              <a:ext cx="673357" cy="517093"/>
            </a:xfrm>
            <a:prstGeom prst="rect">
              <a:avLst/>
            </a:prstGeom>
            <a:solidFill>
              <a:srgbClr val="C00000">
                <a:alpha val="78039"/>
              </a:srgbClr>
            </a:solidFill>
            <a:ln w="34925" cap="flat" cmpd="sng" algn="ctr">
              <a:solidFill>
                <a:srgbClr val="FFFFFF"/>
              </a:solidFill>
              <a:prstDash val="solid"/>
              <a:round/>
              <a:headEnd type="none" w="med" len="med"/>
              <a:tailEnd type="none" w="med" len="med"/>
            </a:ln>
            <a:effectLst>
              <a:outerShdw blurRad="317500" dir="2700000" algn="ctr">
                <a:srgbClr val="000000">
                  <a:alpha val="43000"/>
                </a:srgbClr>
              </a:outerShdw>
            </a:effectLst>
            <a:scene3d>
              <a:camera prst="isometricOffAxis1Top"/>
              <a:lightRig rig="threePt" dir="t">
                <a:rot lat="0" lon="0" rev="0"/>
              </a:lightRig>
            </a:scene3d>
            <a:sp3d extrusionH="38100" prstMaterial="clear">
              <a:bevelT w="260350" h="50800" prst="softRound"/>
              <a:bevelB prst="softRound"/>
            </a:sp3d>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en-US" sz="2800" b="0" i="0" u="none" strike="noStrike" kern="1200" cap="none" spc="0" normalizeH="0" baseline="0" noProof="0" smtClean="0">
                <a:ln>
                  <a:noFill/>
                </a:ln>
                <a:solidFill>
                  <a:srgbClr val="000000"/>
                </a:solidFill>
                <a:effectLst/>
                <a:uLnTx/>
                <a:uFillTx/>
                <a:latin typeface="Arial" pitchFamily="34" charset="0"/>
                <a:ea typeface="ＭＳ Ｐゴシック" pitchFamily="50" charset="-128"/>
                <a:cs typeface="+mn-cs"/>
              </a:endParaRPr>
            </a:p>
          </p:txBody>
        </p:sp>
        <p:sp>
          <p:nvSpPr>
            <p:cNvPr id="70" name="テキスト ボックス 40"/>
            <p:cNvSpPr txBox="1">
              <a:spLocks noChangeArrowheads="1"/>
            </p:cNvSpPr>
            <p:nvPr/>
          </p:nvSpPr>
          <p:spPr bwMode="auto">
            <a:xfrm>
              <a:off x="960352" y="4158867"/>
              <a:ext cx="522900" cy="46166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buChar char="•"/>
                <a:defRPr kumimoji="1" sz="3200">
                  <a:solidFill>
                    <a:schemeClr val="tx1"/>
                  </a:solidFill>
                  <a:latin typeface="Arial" pitchFamily="34" charset="0"/>
                  <a:ea typeface="ＭＳ Ｐゴシック" pitchFamily="50" charset="-128"/>
                </a:defRPr>
              </a:lvl1pPr>
              <a:lvl2pPr marL="742950" indent="-285750" eaLnBrk="0" hangingPunct="0">
                <a:buChar char="–"/>
                <a:defRPr kumimoji="1" sz="2800">
                  <a:solidFill>
                    <a:schemeClr val="tx1"/>
                  </a:solidFill>
                  <a:latin typeface="Arial" pitchFamily="34" charset="0"/>
                  <a:ea typeface="ＭＳ Ｐゴシック" pitchFamily="50" charset="-128"/>
                </a:defRPr>
              </a:lvl2pPr>
              <a:lvl3pPr marL="1143000" indent="-228600" eaLnBrk="0" hangingPunct="0">
                <a:buChar char="•"/>
                <a:defRPr kumimoji="1" sz="2400">
                  <a:solidFill>
                    <a:schemeClr val="tx1"/>
                  </a:solidFill>
                  <a:latin typeface="Arial" pitchFamily="34" charset="0"/>
                  <a:ea typeface="ＭＳ Ｐゴシック" pitchFamily="50" charset="-128"/>
                </a:defRPr>
              </a:lvl3pPr>
              <a:lvl4pPr marL="1600200" indent="-228600" eaLnBrk="0" hangingPunct="0">
                <a:buChar char="–"/>
                <a:defRPr kumimoji="1" sz="2000">
                  <a:solidFill>
                    <a:schemeClr val="tx1"/>
                  </a:solidFill>
                  <a:latin typeface="Arial" pitchFamily="34" charset="0"/>
                  <a:ea typeface="ＭＳ Ｐゴシック" pitchFamily="50" charset="-128"/>
                </a:defRPr>
              </a:lvl4pPr>
              <a:lvl5pPr marL="2057400" indent="-228600" eaLnBrk="0" hangingPunct="0">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en-US" altLang="ja-JP" sz="2400" b="1" i="1" u="none" strike="noStrike" kern="1200" cap="none" spc="0" normalizeH="0" baseline="0" noProof="0" dirty="0">
                  <a:ln>
                    <a:noFill/>
                  </a:ln>
                  <a:solidFill>
                    <a:srgbClr val="333399"/>
                  </a:solidFill>
                  <a:effectLst/>
                  <a:uLnTx/>
                  <a:uFillTx/>
                  <a:latin typeface="Arial" pitchFamily="34" charset="0"/>
                  <a:ea typeface="ＭＳ Ｐゴシック" pitchFamily="50" charset="-128"/>
                  <a:cs typeface="+mn-cs"/>
                </a:rPr>
                <a:t>H</a:t>
              </a:r>
              <a:r>
                <a:rPr kumimoji="1" lang="en-US" altLang="ja-JP" sz="2400" b="1" i="1" u="none" strike="noStrike" kern="1200" cap="none" spc="0" normalizeH="0" baseline="-25000" noProof="0" dirty="0">
                  <a:ln>
                    <a:noFill/>
                  </a:ln>
                  <a:solidFill>
                    <a:srgbClr val="333399"/>
                  </a:solidFill>
                  <a:effectLst/>
                  <a:uLnTx/>
                  <a:uFillTx/>
                  <a:latin typeface="Arial" pitchFamily="34" charset="0"/>
                  <a:ea typeface="ＭＳ Ｐゴシック" pitchFamily="50" charset="-128"/>
                  <a:cs typeface="+mn-cs"/>
                </a:rPr>
                <a:t>||</a:t>
              </a:r>
              <a:endParaRPr kumimoji="1" lang="ja-JP" altLang="en-US" sz="2400" b="1" i="1" u="none" strike="noStrike" kern="1200" cap="none" spc="0" normalizeH="0" baseline="-25000" noProof="0" dirty="0" smtClean="0">
                <a:ln>
                  <a:noFill/>
                </a:ln>
                <a:solidFill>
                  <a:srgbClr val="333399"/>
                </a:solidFill>
                <a:effectLst/>
                <a:uLnTx/>
                <a:uFillTx/>
                <a:latin typeface="Arial" pitchFamily="34" charset="0"/>
                <a:ea typeface="ＭＳ Ｐゴシック" pitchFamily="50" charset="-128"/>
                <a:cs typeface="+mn-cs"/>
              </a:endParaRPr>
            </a:p>
          </p:txBody>
        </p:sp>
        <p:cxnSp>
          <p:nvCxnSpPr>
            <p:cNvPr id="71" name="直線矢印コネクタ 70"/>
            <p:cNvCxnSpPr/>
            <p:nvPr/>
          </p:nvCxnSpPr>
          <p:spPr bwMode="auto">
            <a:xfrm>
              <a:off x="652956" y="3978114"/>
              <a:ext cx="401630" cy="290436"/>
            </a:xfrm>
            <a:prstGeom prst="straightConnector1">
              <a:avLst/>
            </a:prstGeom>
            <a:noFill/>
            <a:ln w="38100" cap="flat" cmpd="sng" algn="ctr">
              <a:solidFill>
                <a:srgbClr val="333399"/>
              </a:solidFill>
              <a:prstDash val="solid"/>
              <a:round/>
              <a:headEnd type="none" w="med" len="med"/>
              <a:tailEnd type="triangle"/>
            </a:ln>
            <a:effectLst/>
          </p:spPr>
        </p:cxnSp>
      </p:grpSp>
      <p:sp>
        <p:nvSpPr>
          <p:cNvPr id="41" name="テキスト ボックス 40"/>
          <p:cNvSpPr txBox="1"/>
          <p:nvPr/>
        </p:nvSpPr>
        <p:spPr>
          <a:xfrm>
            <a:off x="6228184" y="4582869"/>
            <a:ext cx="2808312" cy="120032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dirty="0" smtClean="0">
                <a:ln>
                  <a:noFill/>
                </a:ln>
                <a:effectLst/>
                <a:uLnTx/>
                <a:uFillTx/>
                <a:latin typeface="symbol" panose="05050102010706020507" pitchFamily="18" charset="2"/>
                <a:ea typeface="ＭＳ Ｐゴシック"/>
                <a:cs typeface="+mn-cs"/>
              </a:rPr>
              <a:t>x</a:t>
            </a:r>
            <a:r>
              <a:rPr kumimoji="1" lang="en-US" altLang="ja-JP" sz="1800" b="1" i="0" u="none" strike="noStrike" kern="1200" cap="none" spc="0" normalizeH="0" baseline="0" noProof="0" dirty="0" smtClean="0">
                <a:ln>
                  <a:noFill/>
                </a:ln>
                <a:effectLst/>
                <a:uLnTx/>
                <a:uFillTx/>
                <a:latin typeface="Arial"/>
                <a:ea typeface="ＭＳ Ｐゴシック"/>
                <a:cs typeface="+mn-cs"/>
              </a:rPr>
              <a:t>: </a:t>
            </a:r>
            <a:r>
              <a:rPr kumimoji="1" lang="en-US" altLang="ja-JP" sz="1800" b="1" i="0" u="none" strike="noStrike" kern="1200" cap="none" spc="0" normalizeH="0" baseline="0" noProof="0" dirty="0" smtClean="0">
                <a:ln>
                  <a:noFill/>
                </a:ln>
                <a:solidFill>
                  <a:srgbClr val="FF0000"/>
                </a:solidFill>
                <a:effectLst/>
                <a:uLnTx/>
                <a:uFillTx/>
                <a:latin typeface="Arial"/>
                <a:ea typeface="ＭＳ Ｐゴシック"/>
                <a:cs typeface="+mn-cs"/>
              </a:rPr>
              <a:t>spin-orbit coupling</a:t>
            </a:r>
            <a:br>
              <a:rPr kumimoji="1" lang="en-US" altLang="ja-JP" sz="1800" b="1" i="0" u="none" strike="noStrike" kern="1200" cap="none" spc="0" normalizeH="0" baseline="0" noProof="0" dirty="0" smtClean="0">
                <a:ln>
                  <a:noFill/>
                </a:ln>
                <a:solidFill>
                  <a:srgbClr val="FF0000"/>
                </a:solidFill>
                <a:effectLst/>
                <a:uLnTx/>
                <a:uFillTx/>
                <a:latin typeface="Arial"/>
                <a:ea typeface="ＭＳ Ｐゴシック"/>
                <a:cs typeface="+mn-cs"/>
              </a:rPr>
            </a:br>
            <a:r>
              <a:rPr kumimoji="1" lang="en-US" altLang="ja-JP" sz="1800" b="1" i="1" u="none" strike="noStrike" kern="1200" cap="none" spc="0" normalizeH="0" baseline="0" noProof="0" dirty="0" smtClean="0">
                <a:ln>
                  <a:noFill/>
                </a:ln>
                <a:effectLst/>
                <a:uLnTx/>
                <a:uFillTx/>
                <a:latin typeface="Arial"/>
                <a:ea typeface="ＭＳ Ｐゴシック"/>
                <a:cs typeface="+mn-cs"/>
              </a:rPr>
              <a:t>L</a:t>
            </a:r>
            <a:r>
              <a:rPr kumimoji="1" lang="en-US" altLang="ja-JP" sz="1800" b="1" i="0" u="none" strike="noStrike" kern="1200" cap="none" spc="0" normalizeH="0" baseline="0" noProof="0" dirty="0" smtClean="0">
                <a:ln>
                  <a:noFill/>
                </a:ln>
                <a:effectLst/>
                <a:uLnTx/>
                <a:uFillTx/>
                <a:latin typeface="Arial"/>
                <a:ea typeface="ＭＳ Ｐゴシック"/>
                <a:cs typeface="+mn-cs"/>
              </a:rPr>
              <a:t>: orbital moment</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b="1" i="1" u="none" strike="noStrike" kern="1200" cap="none" spc="0" normalizeH="0" baseline="0" noProof="0" dirty="0" smtClean="0">
                <a:ln>
                  <a:noFill/>
                </a:ln>
                <a:effectLst/>
                <a:uLnTx/>
                <a:uFillTx/>
                <a:latin typeface="Arial"/>
                <a:ea typeface="ＭＳ Ｐゴシック"/>
                <a:cs typeface="+mn-cs"/>
              </a:rPr>
              <a:t>S</a:t>
            </a:r>
            <a:r>
              <a:rPr kumimoji="1" lang="en-US" altLang="ja-JP" sz="1800" b="1" i="0" u="none" strike="noStrike" kern="1200" cap="none" spc="0" normalizeH="0" baseline="0" noProof="0" dirty="0" smtClean="0">
                <a:ln>
                  <a:noFill/>
                </a:ln>
                <a:effectLst/>
                <a:uLnTx/>
                <a:uFillTx/>
                <a:latin typeface="Arial"/>
                <a:ea typeface="ＭＳ Ｐゴシック"/>
                <a:cs typeface="+mn-cs"/>
              </a:rPr>
              <a:t>: spin moment</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b="1" i="1" dirty="0" smtClean="0">
                <a:latin typeface="Arial"/>
                <a:ea typeface="ＭＳ Ｐゴシック"/>
              </a:rPr>
              <a:t>T</a:t>
            </a:r>
            <a:r>
              <a:rPr kumimoji="1" lang="en-US" altLang="ja-JP" b="1" dirty="0" smtClean="0">
                <a:latin typeface="Arial"/>
                <a:ea typeface="ＭＳ Ｐゴシック"/>
              </a:rPr>
              <a:t>: magnetic dipole</a:t>
            </a:r>
            <a:endParaRPr kumimoji="1" lang="en-US" altLang="ja-JP" sz="1800" b="1" i="0" u="none" strike="noStrike" kern="1200" cap="none" spc="0" normalizeH="0" baseline="0" noProof="0" dirty="0" smtClean="0">
              <a:ln>
                <a:noFill/>
              </a:ln>
              <a:effectLst/>
              <a:uLnTx/>
              <a:uFillTx/>
              <a:latin typeface="Arial"/>
              <a:ea typeface="ＭＳ Ｐゴシック"/>
              <a:cs typeface="+mn-cs"/>
            </a:endParaRPr>
          </a:p>
        </p:txBody>
      </p:sp>
      <p:sp>
        <p:nvSpPr>
          <p:cNvPr id="42" name="左中かっこ 41"/>
          <p:cNvSpPr/>
          <p:nvPr/>
        </p:nvSpPr>
        <p:spPr bwMode="auto">
          <a:xfrm>
            <a:off x="6028892" y="4685083"/>
            <a:ext cx="227591" cy="1005840"/>
          </a:xfrm>
          <a:prstGeom prst="lef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600" b="0" i="0" u="none" strike="noStrike" kern="1200" cap="none" spc="0" normalizeH="0" baseline="0" noProof="0" smtClean="0">
              <a:ln>
                <a:noFill/>
              </a:ln>
              <a:solidFill>
                <a:srgbClr val="000000"/>
              </a:solidFill>
              <a:effectLst/>
              <a:uLnTx/>
              <a:uFillTx/>
              <a:latin typeface="Arial" charset="0"/>
              <a:ea typeface="ＭＳ Ｐゴシック" pitchFamily="50" charset="-128"/>
              <a:cs typeface="+mn-cs"/>
            </a:endParaRPr>
          </a:p>
        </p:txBody>
      </p:sp>
      <p:sp>
        <p:nvSpPr>
          <p:cNvPr id="46" name="テキスト ボックス 45"/>
          <p:cNvSpPr txBox="1"/>
          <p:nvPr/>
        </p:nvSpPr>
        <p:spPr>
          <a:xfrm>
            <a:off x="2700787" y="1872532"/>
            <a:ext cx="5540901" cy="36933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en-US" altLang="ja-JP" sz="1800" b="1" i="0" u="none" strike="noStrike" kern="1200" cap="none" spc="0" normalizeH="0" baseline="0" noProof="0" dirty="0" smtClean="0">
                <a:ln>
                  <a:noFill/>
                </a:ln>
                <a:solidFill>
                  <a:srgbClr val="000000"/>
                </a:solidFill>
                <a:effectLst/>
                <a:uLnTx/>
                <a:uFillTx/>
                <a:latin typeface="Arial" charset="0"/>
                <a:ea typeface="ＭＳ Ｐゴシック" pitchFamily="50" charset="-128"/>
                <a:cs typeface="+mn-cs"/>
              </a:rPr>
              <a:t>&gt; 0 </a:t>
            </a:r>
            <a:r>
              <a:rPr kumimoji="1" lang="en-US" altLang="ja-JP" sz="1800" b="1" i="0" u="none" strike="noStrike" kern="1200" cap="none" spc="0" normalizeH="0" baseline="0" noProof="0" dirty="0" smtClean="0">
                <a:ln>
                  <a:noFill/>
                </a:ln>
                <a:solidFill>
                  <a:srgbClr val="000000"/>
                </a:solidFill>
                <a:effectLst/>
                <a:uLnTx/>
                <a:uFillTx/>
                <a:latin typeface="Arial" charset="0"/>
                <a:ea typeface="ＭＳ Ｐゴシック" pitchFamily="50" charset="-128"/>
                <a:cs typeface="+mn-cs"/>
                <a:sym typeface="Wingdings" panose="05000000000000000000" pitchFamily="2" charset="2"/>
              </a:rPr>
              <a:t> Perpendicular magnetic anisotropy (PMA)</a:t>
            </a:r>
            <a:endParaRPr kumimoji="1" lang="ja-JP" altLang="en-US" sz="1800" b="1" i="0" u="none" strike="noStrike" kern="1200" cap="none" spc="0" normalizeH="0" baseline="0" noProof="0" dirty="0">
              <a:ln>
                <a:noFill/>
              </a:ln>
              <a:solidFill>
                <a:srgbClr val="000000"/>
              </a:solidFill>
              <a:effectLst/>
              <a:uLnTx/>
              <a:uFillTx/>
              <a:latin typeface="Arial" charset="0"/>
              <a:ea typeface="ＭＳ Ｐゴシック" pitchFamily="50" charset="-128"/>
              <a:cs typeface="+mn-cs"/>
            </a:endParaRPr>
          </a:p>
        </p:txBody>
      </p:sp>
      <p:cxnSp>
        <p:nvCxnSpPr>
          <p:cNvPr id="47" name="直線コネクタ 46"/>
          <p:cNvCxnSpPr/>
          <p:nvPr/>
        </p:nvCxnSpPr>
        <p:spPr bwMode="auto">
          <a:xfrm>
            <a:off x="4872548" y="3929361"/>
            <a:ext cx="3181779" cy="0"/>
          </a:xfrm>
          <a:prstGeom prst="line">
            <a:avLst/>
          </a:prstGeom>
          <a:solidFill>
            <a:schemeClr val="accent1"/>
          </a:solidFill>
          <a:ln w="38100" cap="flat" cmpd="sng" algn="ctr">
            <a:solidFill>
              <a:schemeClr val="tx1">
                <a:lumMod val="50000"/>
                <a:lumOff val="50000"/>
              </a:schemeClr>
            </a:solid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sp>
        <p:nvSpPr>
          <p:cNvPr id="39" name="テキスト ボックス 38"/>
          <p:cNvSpPr txBox="1"/>
          <p:nvPr/>
        </p:nvSpPr>
        <p:spPr>
          <a:xfrm>
            <a:off x="2216810" y="6217567"/>
            <a:ext cx="2355190" cy="307777"/>
          </a:xfrm>
          <a:prstGeom prst="rect">
            <a:avLst/>
          </a:prstGeom>
          <a:noFill/>
        </p:spPr>
        <p:txBody>
          <a:bodyPr wrap="square" rtlCol="0">
            <a:spAutoFit/>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en-US" altLang="ja-JP" sz="1400" b="1" i="0" u="none" strike="noStrike" kern="1200" cap="none" spc="0" normalizeH="0" baseline="0" noProof="0" dirty="0" smtClean="0">
                <a:ln>
                  <a:noFill/>
                </a:ln>
                <a:solidFill>
                  <a:srgbClr val="000000"/>
                </a:solidFill>
                <a:effectLst/>
                <a:uLnTx/>
                <a:uFillTx/>
                <a:latin typeface="Arial" charset="0"/>
                <a:ea typeface="ＭＳ Ｐゴシック" pitchFamily="50" charset="-128"/>
                <a:cs typeface="+mn-cs"/>
              </a:rPr>
              <a:t>P. Bruno, PRB (1989).</a:t>
            </a:r>
            <a:endParaRPr kumimoji="1" lang="ja-JP" altLang="en-US" sz="1400" b="1" i="0" u="none" strike="noStrike" kern="1200" cap="none" spc="0" normalizeH="0" baseline="0" noProof="0" dirty="0">
              <a:ln>
                <a:noFill/>
              </a:ln>
              <a:solidFill>
                <a:srgbClr val="000000"/>
              </a:solidFill>
              <a:effectLst/>
              <a:uLnTx/>
              <a:uFillTx/>
              <a:latin typeface="Arial" charset="0"/>
              <a:ea typeface="ＭＳ Ｐゴシック" pitchFamily="50" charset="-128"/>
              <a:cs typeface="+mn-cs"/>
            </a:endParaRPr>
          </a:p>
        </p:txBody>
      </p:sp>
      <p:sp>
        <p:nvSpPr>
          <p:cNvPr id="17" name="テキスト ボックス 16"/>
          <p:cNvSpPr txBox="1"/>
          <p:nvPr/>
        </p:nvSpPr>
        <p:spPr>
          <a:xfrm>
            <a:off x="1331640" y="3883695"/>
            <a:ext cx="3252852" cy="769441"/>
          </a:xfrm>
          <a:prstGeom prst="rect">
            <a:avLst/>
          </a:prstGeom>
          <a:noFill/>
          <a:ln>
            <a:noFill/>
          </a:ln>
        </p:spPr>
        <p:txBody>
          <a:bodyPr wrap="square" rtlCol="0">
            <a:spAutoFit/>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2000" b="1" i="0" u="none" strike="noStrike" kern="1200" cap="none" spc="0" normalizeH="0" baseline="0" noProof="0" dirty="0" smtClean="0">
                <a:ln>
                  <a:noFill/>
                </a:ln>
                <a:solidFill>
                  <a:srgbClr val="0066FF"/>
                </a:solidFill>
                <a:effectLst/>
                <a:uLnTx/>
                <a:uFillTx/>
                <a:latin typeface="Arial"/>
                <a:ea typeface="ＭＳ Ｐゴシック" pitchFamily="50" charset="-128"/>
                <a:cs typeface="Times New Roman"/>
              </a:rPr>
              <a:t>spin-</a:t>
            </a:r>
            <a:r>
              <a:rPr kumimoji="1" lang="en-US" altLang="en-US" sz="2000" b="1" i="0" u="none" strike="noStrike" kern="1200" cap="none" spc="0" normalizeH="0" baseline="0" noProof="0" dirty="0" smtClean="0">
                <a:ln>
                  <a:noFill/>
                </a:ln>
                <a:solidFill>
                  <a:srgbClr val="0066FF"/>
                </a:solidFill>
                <a:effectLst/>
                <a:uLnTx/>
                <a:uFillTx/>
                <a:latin typeface="Arial"/>
                <a:ea typeface="ＭＳ Ｐゴシック" pitchFamily="50" charset="-128"/>
                <a:cs typeface="Times New Roman"/>
              </a:rPr>
              <a:t>conserved term</a:t>
            </a: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2000" b="1" i="0" u="none" strike="noStrike" kern="1200" cap="none" spc="0" normalizeH="0" baseline="0" noProof="0" dirty="0" smtClean="0">
                <a:ln>
                  <a:noFill/>
                </a:ln>
                <a:solidFill>
                  <a:srgbClr val="0066FF"/>
                </a:solidFill>
                <a:effectLst/>
                <a:uLnTx/>
                <a:uFillTx/>
                <a:latin typeface="Arial"/>
                <a:ea typeface="ＭＳ Ｐゴシック" pitchFamily="50" charset="-128"/>
                <a:cs typeface="Times New Roman"/>
              </a:rPr>
              <a:t>(Bruno term)</a:t>
            </a:r>
            <a:endParaRPr kumimoji="1" lang="ja-JP" altLang="en-US" sz="2000" b="1" i="0" u="none" strike="noStrike" kern="1200" cap="none" spc="0" normalizeH="0" baseline="0" noProof="0" dirty="0">
              <a:ln>
                <a:noFill/>
              </a:ln>
              <a:solidFill>
                <a:srgbClr val="0066FF"/>
              </a:solidFill>
              <a:effectLst/>
              <a:uLnTx/>
              <a:uFillTx/>
              <a:latin typeface="Arial"/>
              <a:ea typeface="ＭＳ Ｐゴシック" pitchFamily="50" charset="-128"/>
              <a:cs typeface="Times New Roman"/>
            </a:endParaRPr>
          </a:p>
        </p:txBody>
      </p:sp>
      <p:sp>
        <p:nvSpPr>
          <p:cNvPr id="44" name="テキスト ボックス 43"/>
          <p:cNvSpPr txBox="1"/>
          <p:nvPr/>
        </p:nvSpPr>
        <p:spPr>
          <a:xfrm>
            <a:off x="1415746" y="5177898"/>
            <a:ext cx="249016" cy="286657"/>
          </a:xfrm>
          <a:prstGeom prst="rect">
            <a:avLst/>
          </a:prstGeom>
          <a:solidFill>
            <a:schemeClr val="bg1"/>
          </a:solidFill>
        </p:spPr>
        <p:txBody>
          <a:bodyPr wrap="none" rtlCol="0" anchor="ctr">
            <a:spAutoFit/>
          </a:bodyPr>
          <a:lstStyle/>
          <a:p>
            <a:pPr algn="ctr"/>
            <a:r>
              <a:rPr kumimoji="1" lang="en-US" altLang="ja-JP" sz="2400" i="1" dirty="0" smtClean="0">
                <a:latin typeface="Times" panose="02020603050405020304" pitchFamily="18" charset="0"/>
                <a:cs typeface="Times" panose="02020603050405020304" pitchFamily="18" charset="0"/>
              </a:rPr>
              <a:t>M</a:t>
            </a:r>
          </a:p>
        </p:txBody>
      </p:sp>
      <p:sp>
        <p:nvSpPr>
          <p:cNvPr id="45" name="テキスト ボックス 44"/>
          <p:cNvSpPr txBox="1"/>
          <p:nvPr/>
        </p:nvSpPr>
        <p:spPr>
          <a:xfrm>
            <a:off x="1796750" y="6028130"/>
            <a:ext cx="249016" cy="286657"/>
          </a:xfrm>
          <a:prstGeom prst="rect">
            <a:avLst/>
          </a:prstGeom>
          <a:solidFill>
            <a:schemeClr val="bg1"/>
          </a:solidFill>
        </p:spPr>
        <p:txBody>
          <a:bodyPr wrap="none" rtlCol="0" anchor="ctr">
            <a:spAutoFit/>
          </a:bodyPr>
          <a:lstStyle/>
          <a:p>
            <a:pPr algn="ctr"/>
            <a:r>
              <a:rPr kumimoji="1" lang="en-US" altLang="ja-JP" sz="2400" i="1" dirty="0" smtClean="0">
                <a:latin typeface="Times" panose="02020603050405020304" pitchFamily="18" charset="0"/>
                <a:cs typeface="Times" panose="02020603050405020304" pitchFamily="18" charset="0"/>
              </a:rPr>
              <a:t>M</a:t>
            </a:r>
          </a:p>
        </p:txBody>
      </p:sp>
      <p:sp>
        <p:nvSpPr>
          <p:cNvPr id="7" name="テキスト ボックス 6"/>
          <p:cNvSpPr txBox="1"/>
          <p:nvPr/>
        </p:nvSpPr>
        <p:spPr>
          <a:xfrm>
            <a:off x="2038635" y="5848235"/>
            <a:ext cx="303288" cy="369332"/>
          </a:xfrm>
          <a:prstGeom prst="rect">
            <a:avLst/>
          </a:prstGeom>
          <a:noFill/>
        </p:spPr>
        <p:txBody>
          <a:bodyPr wrap="none" rtlCol="0">
            <a:spAutoFit/>
          </a:bodyPr>
          <a:lstStyle/>
          <a:p>
            <a:r>
              <a:rPr kumimoji="1" lang="en-US" altLang="ja-JP" dirty="0" smtClean="0"/>
              <a:t>||</a:t>
            </a:r>
            <a:endParaRPr kumimoji="1" lang="ja-JP" altLang="en-US" dirty="0"/>
          </a:p>
        </p:txBody>
      </p:sp>
      <p:sp>
        <p:nvSpPr>
          <p:cNvPr id="9" name="テキスト ボックス 8"/>
          <p:cNvSpPr txBox="1"/>
          <p:nvPr/>
        </p:nvSpPr>
        <p:spPr>
          <a:xfrm>
            <a:off x="1641020" y="4954338"/>
            <a:ext cx="372218" cy="369332"/>
          </a:xfrm>
          <a:prstGeom prst="rect">
            <a:avLst/>
          </a:prstGeom>
          <a:noFill/>
        </p:spPr>
        <p:txBody>
          <a:bodyPr wrap="none" rtlCol="0">
            <a:spAutoFit/>
          </a:bodyPr>
          <a:lstStyle/>
          <a:p>
            <a:r>
              <a:rPr kumimoji="1" lang="en-US" altLang="ja-JP" u="sng" dirty="0" smtClean="0"/>
              <a:t> | </a:t>
            </a:r>
            <a:endParaRPr kumimoji="1" lang="ja-JP" altLang="en-US" u="sng" dirty="0"/>
          </a:p>
        </p:txBody>
      </p:sp>
      <p:sp>
        <p:nvSpPr>
          <p:cNvPr id="53" name="角丸四角形 52"/>
          <p:cNvSpPr/>
          <p:nvPr/>
        </p:nvSpPr>
        <p:spPr bwMode="auto">
          <a:xfrm>
            <a:off x="6011070" y="3310326"/>
            <a:ext cx="321452" cy="245431"/>
          </a:xfrm>
          <a:prstGeom prst="roundRect">
            <a:avLst/>
          </a:prstGeom>
          <a:solidFill>
            <a:srgbClr val="C00000">
              <a:alpha val="23922"/>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en-US" sz="2000" b="0" i="0" u="none" strike="noStrike" kern="1200" cap="none" spc="0" normalizeH="0" baseline="0" noProof="0" smtClean="0">
              <a:ln>
                <a:noFill/>
              </a:ln>
              <a:solidFill>
                <a:prstClr val="black"/>
              </a:solidFill>
              <a:effectLst/>
              <a:uLnTx/>
              <a:uFillTx/>
              <a:latin typeface="Arial" pitchFamily="34" charset="0"/>
              <a:ea typeface="ＭＳ Ｐゴシック" pitchFamily="50" charset="-128"/>
              <a:cs typeface="+mn-cs"/>
            </a:endParaRPr>
          </a:p>
        </p:txBody>
      </p:sp>
      <p:sp>
        <p:nvSpPr>
          <p:cNvPr id="43" name="角丸四角形 42"/>
          <p:cNvSpPr/>
          <p:nvPr/>
        </p:nvSpPr>
        <p:spPr bwMode="auto">
          <a:xfrm>
            <a:off x="6295804" y="5457778"/>
            <a:ext cx="241512" cy="245431"/>
          </a:xfrm>
          <a:prstGeom prst="roundRect">
            <a:avLst/>
          </a:prstGeom>
          <a:solidFill>
            <a:srgbClr val="C00000">
              <a:alpha val="23922"/>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en-US" sz="2000" b="0" i="0" u="none" strike="noStrike" kern="1200" cap="none" spc="0" normalizeH="0" baseline="0" noProof="0" smtClean="0">
              <a:ln>
                <a:noFill/>
              </a:ln>
              <a:solidFill>
                <a:prstClr val="black"/>
              </a:solidFill>
              <a:effectLst/>
              <a:uLnTx/>
              <a:uFillTx/>
              <a:latin typeface="Arial" pitchFamily="34" charset="0"/>
              <a:ea typeface="ＭＳ Ｐゴシック" pitchFamily="50" charset="-128"/>
              <a:cs typeface="+mn-cs"/>
            </a:endParaRPr>
          </a:p>
        </p:txBody>
      </p:sp>
      <p:sp>
        <p:nvSpPr>
          <p:cNvPr id="49" name="Rectangle 24"/>
          <p:cNvSpPr>
            <a:spLocks noChangeArrowheads="1"/>
          </p:cNvSpPr>
          <p:nvPr/>
        </p:nvSpPr>
        <p:spPr bwMode="auto">
          <a:xfrm>
            <a:off x="1405215" y="3101690"/>
            <a:ext cx="2791487" cy="1613773"/>
          </a:xfrm>
          <a:prstGeom prst="rect">
            <a:avLst/>
          </a:prstGeom>
          <a:solidFill>
            <a:srgbClr val="FFFFFF">
              <a:alpha val="70980"/>
            </a:srgbClr>
          </a:solidFill>
          <a:ln w="9525">
            <a:noFill/>
            <a:miter lim="800000"/>
            <a:headEnd/>
            <a:tailEnd/>
          </a:ln>
        </p:spPr>
        <p:txBody>
          <a:bodyPr wrap="none" anchor="ct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en-US" sz="2000" b="0" i="0" u="none" strike="noStrike" kern="1200" cap="none" spc="0" normalizeH="0" baseline="0" noProof="0">
              <a:ln>
                <a:noFill/>
              </a:ln>
              <a:solidFill>
                <a:prstClr val="black"/>
              </a:solidFill>
              <a:effectLst/>
              <a:uLnTx/>
              <a:uFillTx/>
              <a:latin typeface="Arial" charset="0"/>
              <a:ea typeface="ＭＳ Ｐゴシック" pitchFamily="50" charset="-128"/>
              <a:cs typeface="+mn-cs"/>
            </a:endParaRPr>
          </a:p>
        </p:txBody>
      </p:sp>
      <p:sp>
        <p:nvSpPr>
          <p:cNvPr id="50" name="Rectangle 24"/>
          <p:cNvSpPr>
            <a:spLocks noChangeArrowheads="1"/>
          </p:cNvSpPr>
          <p:nvPr/>
        </p:nvSpPr>
        <p:spPr bwMode="auto">
          <a:xfrm>
            <a:off x="511222" y="4742140"/>
            <a:ext cx="5439818" cy="1952649"/>
          </a:xfrm>
          <a:prstGeom prst="rect">
            <a:avLst/>
          </a:prstGeom>
          <a:solidFill>
            <a:srgbClr val="FFFFFF">
              <a:alpha val="70980"/>
            </a:srgbClr>
          </a:solidFill>
          <a:ln w="9525">
            <a:noFill/>
            <a:miter lim="800000"/>
            <a:headEnd/>
            <a:tailEnd/>
          </a:ln>
        </p:spPr>
        <p:txBody>
          <a:bodyPr wrap="none" anchor="ct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en-US" sz="2000" b="0" i="0" u="none" strike="noStrike" kern="1200" cap="none" spc="0" normalizeH="0" baseline="0" noProof="0">
              <a:ln>
                <a:noFill/>
              </a:ln>
              <a:solidFill>
                <a:prstClr val="black"/>
              </a:solidFill>
              <a:effectLst/>
              <a:uLnTx/>
              <a:uFillTx/>
              <a:latin typeface="Arial" charset="0"/>
              <a:ea typeface="ＭＳ Ｐゴシック" pitchFamily="50" charset="-128"/>
              <a:cs typeface="+mn-cs"/>
            </a:endParaRPr>
          </a:p>
        </p:txBody>
      </p:sp>
      <p:sp>
        <p:nvSpPr>
          <p:cNvPr id="48" name="正方形/長方形 47"/>
          <p:cNvSpPr/>
          <p:nvPr/>
        </p:nvSpPr>
        <p:spPr>
          <a:xfrm>
            <a:off x="5885580" y="6371455"/>
            <a:ext cx="2944131"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altLang="ja-JP" sz="1400" b="1" i="0" u="none" strike="noStrike" kern="1200" cap="none" spc="0" normalizeH="0" baseline="0" noProof="0" dirty="0" smtClean="0">
                <a:ln>
                  <a:noFill/>
                </a:ln>
                <a:solidFill>
                  <a:srgbClr val="000000"/>
                </a:solidFill>
                <a:effectLst/>
                <a:uLnTx/>
                <a:uFillTx/>
                <a:latin typeface="Arial"/>
                <a:ea typeface="ＭＳ Ｐゴシック"/>
                <a:cs typeface="Times New Roman"/>
              </a:rPr>
              <a:t>G. van der </a:t>
            </a:r>
            <a:r>
              <a:rPr kumimoji="0" lang="fr-FR" altLang="ja-JP" sz="1400" b="1" i="0" u="none" strike="noStrike" kern="1200" cap="none" spc="0" normalizeH="0" baseline="0" noProof="0" dirty="0">
                <a:ln>
                  <a:noFill/>
                </a:ln>
                <a:solidFill>
                  <a:srgbClr val="000000"/>
                </a:solidFill>
                <a:effectLst/>
                <a:uLnTx/>
                <a:uFillTx/>
                <a:latin typeface="Arial"/>
                <a:ea typeface="ＭＳ Ｐゴシック"/>
                <a:cs typeface="Times New Roman"/>
              </a:rPr>
              <a:t>L</a:t>
            </a:r>
            <a:r>
              <a:rPr kumimoji="0" lang="fr-FR" altLang="ja-JP" sz="1400" b="1" i="0" u="none" strike="noStrike" kern="1200" cap="none" spc="0" normalizeH="0" baseline="0" noProof="0" dirty="0" smtClean="0">
                <a:ln>
                  <a:noFill/>
                </a:ln>
                <a:solidFill>
                  <a:srgbClr val="000000"/>
                </a:solidFill>
                <a:effectLst/>
                <a:uLnTx/>
                <a:uFillTx/>
                <a:latin typeface="Arial"/>
                <a:ea typeface="ＭＳ Ｐゴシック"/>
                <a:cs typeface="Times New Roman"/>
              </a:rPr>
              <a:t>aan, </a:t>
            </a:r>
            <a:r>
              <a:rPr kumimoji="0" lang="it-IT" altLang="ja-JP" sz="1400" b="1" i="0" u="none" strike="noStrike" kern="1200" cap="none" spc="0" normalizeH="0" baseline="0" noProof="0" dirty="0" smtClean="0">
                <a:ln>
                  <a:noFill/>
                </a:ln>
                <a:solidFill>
                  <a:srgbClr val="000000"/>
                </a:solidFill>
                <a:effectLst/>
                <a:uLnTx/>
                <a:uFillTx/>
                <a:latin typeface="Arial"/>
                <a:ea typeface="ＭＳ Ｐゴシック"/>
                <a:cs typeface="Times New Roman"/>
              </a:rPr>
              <a:t>JPCM </a:t>
            </a:r>
            <a:r>
              <a:rPr kumimoji="0" lang="it-IT" altLang="ja-JP" sz="1400" b="1" i="0" u="none" strike="noStrike" kern="1200" cap="none" spc="0" normalizeH="0" baseline="0" noProof="0" dirty="0">
                <a:ln>
                  <a:noFill/>
                </a:ln>
                <a:solidFill>
                  <a:srgbClr val="000000"/>
                </a:solidFill>
                <a:effectLst/>
                <a:uLnTx/>
                <a:uFillTx/>
                <a:latin typeface="Arial"/>
                <a:ea typeface="ＭＳ Ｐゴシック"/>
                <a:cs typeface="Times New Roman"/>
              </a:rPr>
              <a:t>(1998</a:t>
            </a:r>
            <a:r>
              <a:rPr kumimoji="0" lang="it-IT" altLang="ja-JP" sz="1400" b="1" i="0" u="none" strike="noStrike" kern="1200" cap="none" spc="0" normalizeH="0" baseline="0" noProof="0" dirty="0" smtClean="0">
                <a:ln>
                  <a:noFill/>
                </a:ln>
                <a:solidFill>
                  <a:srgbClr val="000000"/>
                </a:solidFill>
                <a:effectLst/>
                <a:uLnTx/>
                <a:uFillTx/>
                <a:latin typeface="Arial"/>
                <a:ea typeface="ＭＳ Ｐゴシック"/>
                <a:cs typeface="Times New Roman"/>
              </a:rPr>
              <a:t>)</a:t>
            </a:r>
            <a:endParaRPr kumimoji="0" lang="ja-JP" altLang="en-US" sz="1400" b="1" i="0" u="none" strike="noStrike" kern="1200" cap="none" spc="0" normalizeH="0" baseline="0" noProof="0" dirty="0">
              <a:ln>
                <a:noFill/>
              </a:ln>
              <a:solidFill>
                <a:srgbClr val="000000"/>
              </a:solidFill>
              <a:effectLst/>
              <a:uLnTx/>
              <a:uFillTx/>
              <a:latin typeface="Arial"/>
              <a:ea typeface="ＭＳ Ｐゴシック"/>
              <a:cs typeface="Times New Roman"/>
            </a:endParaRPr>
          </a:p>
        </p:txBody>
      </p:sp>
      <p:grpSp>
        <p:nvGrpSpPr>
          <p:cNvPr id="51" name="グループ化 50"/>
          <p:cNvGrpSpPr/>
          <p:nvPr/>
        </p:nvGrpSpPr>
        <p:grpSpPr>
          <a:xfrm>
            <a:off x="6339673" y="5771149"/>
            <a:ext cx="1815546" cy="415925"/>
            <a:chOff x="6368548" y="6329415"/>
            <a:chExt cx="1815546" cy="415925"/>
          </a:xfrm>
        </p:grpSpPr>
        <p:graphicFrame>
          <p:nvGraphicFramePr>
            <p:cNvPr id="52" name="オブジェクト 51"/>
            <p:cNvGraphicFramePr>
              <a:graphicFrameLocks noChangeAspect="1"/>
            </p:cNvGraphicFramePr>
            <p:nvPr>
              <p:extLst>
                <p:ext uri="{D42A27DB-BD31-4B8C-83A1-F6EECF244321}">
                  <p14:modId xmlns:p14="http://schemas.microsoft.com/office/powerpoint/2010/main" val="3463828319"/>
                </p:ext>
              </p:extLst>
            </p:nvPr>
          </p:nvGraphicFramePr>
          <p:xfrm>
            <a:off x="6368548" y="6329415"/>
            <a:ext cx="1662112" cy="415925"/>
          </p:xfrm>
          <a:graphic>
            <a:graphicData uri="http://schemas.openxmlformats.org/presentationml/2006/ole">
              <mc:AlternateContent xmlns:mc="http://schemas.openxmlformats.org/markup-compatibility/2006">
                <mc:Choice xmlns:v="urn:schemas-microsoft-com:vml" Requires="v">
                  <p:oleObj spid="_x0000_s146462" name="数式" r:id="rId9" imgW="863280" imgH="215640" progId="Equation.3">
                    <p:embed/>
                  </p:oleObj>
                </mc:Choice>
                <mc:Fallback>
                  <p:oleObj name="数式" r:id="rId9" imgW="863280" imgH="215640" progId="Equation.3">
                    <p:embed/>
                    <p:pic>
                      <p:nvPicPr>
                        <p:cNvPr id="52" name="オブジェクト 51"/>
                        <p:cNvPicPr/>
                        <p:nvPr/>
                      </p:nvPicPr>
                      <p:blipFill>
                        <a:blip r:embed="rId10"/>
                        <a:stretch>
                          <a:fillRect/>
                        </a:stretch>
                      </p:blipFill>
                      <p:spPr>
                        <a:xfrm>
                          <a:off x="6368548" y="6329415"/>
                          <a:ext cx="1662112" cy="415925"/>
                        </a:xfrm>
                        <a:prstGeom prst="rect">
                          <a:avLst/>
                        </a:prstGeom>
                        <a:noFill/>
                        <a:ln>
                          <a:noFill/>
                        </a:ln>
                      </p:spPr>
                    </p:pic>
                  </p:oleObj>
                </mc:Fallback>
              </mc:AlternateContent>
            </a:graphicData>
          </a:graphic>
        </p:graphicFrame>
        <p:sp>
          <p:nvSpPr>
            <p:cNvPr id="54" name="角丸四角形 53"/>
            <p:cNvSpPr/>
            <p:nvPr/>
          </p:nvSpPr>
          <p:spPr bwMode="auto">
            <a:xfrm>
              <a:off x="6396849" y="6357309"/>
              <a:ext cx="1787245" cy="359335"/>
            </a:xfrm>
            <a:prstGeom prst="roundRect">
              <a:avLst/>
            </a:prstGeom>
            <a:solidFill>
              <a:srgbClr val="C00000">
                <a:alpha val="23922"/>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en-US" sz="2000" b="0" i="0" u="none" strike="noStrike" kern="1200" cap="none" spc="0" normalizeH="0" baseline="0" noProof="0" smtClean="0">
                <a:ln>
                  <a:noFill/>
                </a:ln>
                <a:solidFill>
                  <a:prstClr val="black"/>
                </a:solidFill>
                <a:effectLst/>
                <a:uLnTx/>
                <a:uFillTx/>
                <a:latin typeface="Arial" pitchFamily="34" charset="0"/>
                <a:ea typeface="ＭＳ Ｐゴシック" pitchFamily="50" charset="-128"/>
                <a:cs typeface="+mn-cs"/>
              </a:endParaRPr>
            </a:p>
          </p:txBody>
        </p:sp>
      </p:grpSp>
    </p:spTree>
    <p:extLst>
      <p:ext uri="{BB962C8B-B14F-4D97-AF65-F5344CB8AC3E}">
        <p14:creationId xmlns:p14="http://schemas.microsoft.com/office/powerpoint/2010/main" val="19485817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fade">
                                      <p:cBhvr>
                                        <p:cTn id="7" dur="500"/>
                                        <p:tgtEl>
                                          <p:spTgt spid="5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9"/>
                                        </p:tgtEl>
                                        <p:attrNameLst>
                                          <p:attrName>style.visibility</p:attrName>
                                        </p:attrNameLst>
                                      </p:cBhvr>
                                      <p:to>
                                        <p:strVal val="visible"/>
                                      </p:to>
                                    </p:set>
                                    <p:animEffect transition="in" filter="fade">
                                      <p:cBhvr>
                                        <p:cTn id="10"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グループ化 9"/>
          <p:cNvGrpSpPr/>
          <p:nvPr/>
        </p:nvGrpSpPr>
        <p:grpSpPr>
          <a:xfrm>
            <a:off x="4395959" y="1318220"/>
            <a:ext cx="4756445" cy="4991100"/>
            <a:chOff x="4395959" y="1318220"/>
            <a:chExt cx="4756445" cy="4991100"/>
          </a:xfrm>
        </p:grpSpPr>
        <p:pic>
          <p:nvPicPr>
            <p:cNvPr id="2" name="図 1"/>
            <p:cNvPicPr>
              <a:picLocks noChangeAspect="1"/>
            </p:cNvPicPr>
            <p:nvPr/>
          </p:nvPicPr>
          <p:blipFill>
            <a:blip r:embed="rId2"/>
            <a:stretch>
              <a:fillRect/>
            </a:stretch>
          </p:blipFill>
          <p:spPr>
            <a:xfrm>
              <a:off x="4571080" y="1318220"/>
              <a:ext cx="3695700" cy="4991100"/>
            </a:xfrm>
            <a:prstGeom prst="rect">
              <a:avLst/>
            </a:prstGeom>
          </p:spPr>
        </p:pic>
        <p:sp>
          <p:nvSpPr>
            <p:cNvPr id="29705" name="Rectangle 10"/>
            <p:cNvSpPr>
              <a:spLocks noChangeArrowheads="1"/>
            </p:cNvSpPr>
            <p:nvPr/>
          </p:nvSpPr>
          <p:spPr bwMode="auto">
            <a:xfrm>
              <a:off x="4859112" y="3331840"/>
              <a:ext cx="1521619" cy="457200"/>
            </a:xfrm>
            <a:prstGeom prst="rect">
              <a:avLst/>
            </a:prstGeom>
            <a:noFill/>
            <a:ln>
              <a:noFill/>
            </a:ln>
          </p:spPr>
          <p:txBody>
            <a:bodyPr anchor="ctr"/>
            <a:lstStyle>
              <a:lvl1pPr>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1800" b="1" i="0" u="none" strike="noStrike" kern="1200" cap="none" spc="0" normalizeH="0" baseline="0" noProof="0" dirty="0" smtClean="0">
                  <a:ln>
                    <a:noFill/>
                  </a:ln>
                  <a:solidFill>
                    <a:srgbClr val="333399"/>
                  </a:solidFill>
                  <a:effectLst>
                    <a:outerShdw blurRad="38100" dist="38100" dir="2700000" algn="tl">
                      <a:srgbClr val="000000">
                        <a:alpha val="43137"/>
                      </a:srgbClr>
                    </a:outerShdw>
                  </a:effectLst>
                  <a:uLnTx/>
                  <a:uFillTx/>
                  <a:latin typeface="Arial" pitchFamily="34" charset="0"/>
                  <a:ea typeface="ＭＳ Ｐゴシック" pitchFamily="50" charset="-128"/>
                  <a:cs typeface="+mn-cs"/>
                </a:rPr>
                <a:t>XMCD</a:t>
              </a:r>
              <a:endParaRPr kumimoji="1" lang="ja-JP" altLang="en-US" sz="5400" b="0" i="0" u="none" strike="noStrike" kern="1200" cap="none" spc="0" normalizeH="0" baseline="0" noProof="0" dirty="0" smtClean="0">
                <a:ln>
                  <a:noFill/>
                </a:ln>
                <a:solidFill>
                  <a:srgbClr val="333399"/>
                </a:solidFill>
                <a:effectLst>
                  <a:outerShdw blurRad="38100" dist="38100" dir="2700000" algn="tl">
                    <a:srgbClr val="000000">
                      <a:alpha val="43137"/>
                    </a:srgbClr>
                  </a:outerShdw>
                </a:effectLst>
                <a:uLnTx/>
                <a:uFillTx/>
                <a:latin typeface="Arial" pitchFamily="34" charset="0"/>
                <a:ea typeface="ＭＳ Ｐゴシック" pitchFamily="50" charset="-128"/>
                <a:cs typeface="+mn-cs"/>
              </a:endParaRPr>
            </a:p>
          </p:txBody>
        </p:sp>
        <p:sp>
          <p:nvSpPr>
            <p:cNvPr id="22" name="テキスト ボックス 1"/>
            <p:cNvSpPr txBox="1">
              <a:spLocks noChangeArrowheads="1"/>
            </p:cNvSpPr>
            <p:nvPr/>
          </p:nvSpPr>
          <p:spPr bwMode="auto">
            <a:xfrm>
              <a:off x="5285627" y="2835190"/>
              <a:ext cx="1869369" cy="157938"/>
            </a:xfrm>
            <a:prstGeom prst="rect">
              <a:avLst/>
            </a:prstGeom>
            <a:solidFill>
              <a:schemeClr val="bg1"/>
            </a:solidFill>
            <a:ln>
              <a:noFill/>
            </a:ln>
            <a:extLst/>
          </p:spPr>
          <p:txBody>
            <a:bodyPr wrap="square" anchor="ctr">
              <a:spAutoFit/>
            </a:bodyPr>
            <a:lstStyle>
              <a:lvl1pPr>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600" b="0" i="0" u="none" strike="noStrike" kern="1200" cap="none" spc="0" normalizeH="0" baseline="0" noProof="0" dirty="0" smtClean="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Spin-orbit splitting</a:t>
              </a:r>
              <a:endParaRPr kumimoji="1" lang="ja-JP" altLang="en-US" sz="16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p:txBody>
        </p:sp>
        <p:sp>
          <p:nvSpPr>
            <p:cNvPr id="23" name="テキスト ボックス 1"/>
            <p:cNvSpPr txBox="1">
              <a:spLocks noChangeArrowheads="1"/>
            </p:cNvSpPr>
            <p:nvPr/>
          </p:nvSpPr>
          <p:spPr bwMode="auto">
            <a:xfrm>
              <a:off x="5455988" y="3054978"/>
              <a:ext cx="1668626" cy="254362"/>
            </a:xfrm>
            <a:prstGeom prst="rect">
              <a:avLst/>
            </a:prstGeom>
            <a:solidFill>
              <a:schemeClr val="bg1"/>
            </a:solidFill>
            <a:ln>
              <a:noFill/>
            </a:ln>
            <a:extLst/>
          </p:spPr>
          <p:txBody>
            <a:bodyPr wrap="square" anchor="ctr">
              <a:spAutoFit/>
            </a:bodyPr>
            <a:lstStyle>
              <a:lvl1pPr>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600" b="1" i="0" u="none" strike="noStrike" kern="1200" cap="none" spc="0" normalizeH="0" baseline="0" noProof="0" dirty="0" smtClean="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Photon energy </a:t>
              </a:r>
              <a:endParaRPr kumimoji="1" lang="ja-JP" altLang="en-US" sz="16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p:txBody>
        </p:sp>
        <p:sp>
          <p:nvSpPr>
            <p:cNvPr id="24" name="テキスト ボックス 1"/>
            <p:cNvSpPr txBox="1">
              <a:spLocks noChangeArrowheads="1"/>
            </p:cNvSpPr>
            <p:nvPr/>
          </p:nvSpPr>
          <p:spPr bwMode="auto">
            <a:xfrm>
              <a:off x="5524165" y="4491876"/>
              <a:ext cx="1668626" cy="231238"/>
            </a:xfrm>
            <a:prstGeom prst="rect">
              <a:avLst/>
            </a:prstGeom>
            <a:solidFill>
              <a:schemeClr val="bg1"/>
            </a:solidFill>
            <a:ln>
              <a:noFill/>
            </a:ln>
            <a:extLst/>
          </p:spPr>
          <p:txBody>
            <a:bodyPr wrap="square" anchor="ctr">
              <a:spAutoFit/>
            </a:bodyPr>
            <a:lstStyle>
              <a:lvl1pPr>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600" b="1" i="0" u="none" strike="noStrike" kern="1200" cap="none" spc="0" normalizeH="0" baseline="0" noProof="0" dirty="0" smtClean="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Photon energy </a:t>
              </a:r>
              <a:endParaRPr kumimoji="1" lang="ja-JP" altLang="en-US" sz="16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p:txBody>
        </p:sp>
        <p:sp>
          <p:nvSpPr>
            <p:cNvPr id="25" name="テキスト ボックス 1"/>
            <p:cNvSpPr txBox="1">
              <a:spLocks noChangeArrowheads="1"/>
            </p:cNvSpPr>
            <p:nvPr/>
          </p:nvSpPr>
          <p:spPr bwMode="auto">
            <a:xfrm>
              <a:off x="5496090" y="6020571"/>
              <a:ext cx="1668626" cy="173732"/>
            </a:xfrm>
            <a:prstGeom prst="rect">
              <a:avLst/>
            </a:prstGeom>
            <a:solidFill>
              <a:schemeClr val="bg1"/>
            </a:solidFill>
            <a:ln>
              <a:noFill/>
            </a:ln>
            <a:extLst/>
          </p:spPr>
          <p:txBody>
            <a:bodyPr wrap="square" anchor="ctr">
              <a:spAutoFit/>
            </a:bodyPr>
            <a:lstStyle>
              <a:lvl1pPr>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600" b="1" i="0" u="none" strike="noStrike" kern="1200" cap="none" spc="0" normalizeH="0" baseline="0" noProof="0" dirty="0" smtClean="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Photon energy </a:t>
              </a:r>
              <a:endParaRPr kumimoji="1" lang="ja-JP" altLang="en-US" sz="16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p:txBody>
        </p:sp>
        <p:sp>
          <p:nvSpPr>
            <p:cNvPr id="26" name="テキスト ボックス 1"/>
            <p:cNvSpPr txBox="1">
              <a:spLocks noChangeArrowheads="1"/>
            </p:cNvSpPr>
            <p:nvPr/>
          </p:nvSpPr>
          <p:spPr bwMode="auto">
            <a:xfrm>
              <a:off x="6797514" y="2463651"/>
              <a:ext cx="95571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400" b="0" i="0" u="none" strike="noStrike" kern="1200" cap="none" spc="0" normalizeH="0" baseline="0" noProof="0" dirty="0" smtClean="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10~20 eV</a:t>
              </a:r>
              <a:endParaRPr kumimoji="1" lang="ja-JP"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p:txBody>
        </p:sp>
        <p:sp>
          <p:nvSpPr>
            <p:cNvPr id="13" name="Rectangle 10"/>
            <p:cNvSpPr>
              <a:spLocks noChangeArrowheads="1"/>
            </p:cNvSpPr>
            <p:nvPr/>
          </p:nvSpPr>
          <p:spPr bwMode="auto">
            <a:xfrm>
              <a:off x="6818981" y="3502722"/>
              <a:ext cx="1579087" cy="283885"/>
            </a:xfrm>
            <a:prstGeom prst="rect">
              <a:avLst/>
            </a:prstGeom>
            <a:solidFill>
              <a:schemeClr val="bg1"/>
            </a:solidFill>
            <a:ln>
              <a:noFill/>
            </a:ln>
          </p:spPr>
          <p:txBody>
            <a:bodyPr anchor="ctr"/>
            <a:lstStyle>
              <a:lvl1pPr>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1800" b="1" i="1" u="none" strike="noStrike" kern="1200" cap="none" spc="0" normalizeH="0" baseline="0" noProof="0" dirty="0" err="1" smtClean="0">
                  <a:ln>
                    <a:noFill/>
                  </a:ln>
                  <a:solidFill>
                    <a:srgbClr val="333399"/>
                  </a:solidFill>
                  <a:effectLst/>
                  <a:uLnTx/>
                  <a:uFillTx/>
                  <a:latin typeface="Arial" pitchFamily="34" charset="0"/>
                  <a:ea typeface="ＭＳ Ｐゴシック" pitchFamily="50" charset="-128"/>
                  <a:cs typeface="+mn-cs"/>
                </a:rPr>
                <a:t>M</a:t>
              </a:r>
              <a:r>
                <a:rPr kumimoji="1" lang="en-US" altLang="ja-JP" sz="1800" b="1" i="0" u="none" strike="noStrike" kern="1200" cap="none" spc="0" normalizeH="0" baseline="-25000" noProof="0" dirty="0" err="1" smtClean="0">
                  <a:ln>
                    <a:noFill/>
                  </a:ln>
                  <a:solidFill>
                    <a:srgbClr val="333399"/>
                  </a:solidFill>
                  <a:effectLst/>
                  <a:uLnTx/>
                  <a:uFillTx/>
                  <a:latin typeface="Arial" pitchFamily="34" charset="0"/>
                  <a:ea typeface="ＭＳ Ｐゴシック" pitchFamily="50" charset="-128"/>
                  <a:cs typeface="+mn-cs"/>
                </a:rPr>
                <a:t>spin</a:t>
              </a:r>
              <a:endParaRPr kumimoji="1" lang="ja-JP" altLang="en-US" sz="5400" b="0" i="0" u="none" strike="noStrike" kern="1200" cap="none" spc="0" normalizeH="0" baseline="-25000" noProof="0" dirty="0" smtClean="0">
                <a:ln>
                  <a:noFill/>
                </a:ln>
                <a:solidFill>
                  <a:srgbClr val="333399"/>
                </a:solidFill>
                <a:effectLst/>
                <a:uLnTx/>
                <a:uFillTx/>
                <a:latin typeface="Arial" pitchFamily="34" charset="0"/>
                <a:ea typeface="ＭＳ Ｐゴシック" pitchFamily="50" charset="-128"/>
                <a:cs typeface="+mn-cs"/>
              </a:endParaRPr>
            </a:p>
          </p:txBody>
        </p:sp>
        <p:sp>
          <p:nvSpPr>
            <p:cNvPr id="14" name="Rectangle 10"/>
            <p:cNvSpPr>
              <a:spLocks noChangeArrowheads="1"/>
            </p:cNvSpPr>
            <p:nvPr/>
          </p:nvSpPr>
          <p:spPr bwMode="auto">
            <a:xfrm>
              <a:off x="6818882" y="4958843"/>
              <a:ext cx="1435534" cy="303247"/>
            </a:xfrm>
            <a:prstGeom prst="rect">
              <a:avLst/>
            </a:prstGeom>
            <a:solidFill>
              <a:schemeClr val="bg1"/>
            </a:solidFill>
            <a:ln>
              <a:noFill/>
            </a:ln>
          </p:spPr>
          <p:txBody>
            <a:bodyPr anchor="ctr"/>
            <a:lstStyle>
              <a:lvl1pPr>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1800" b="1" i="1" u="none" strike="noStrike" kern="1200" cap="none" spc="0" normalizeH="0" baseline="0" noProof="0" dirty="0" err="1" smtClean="0">
                  <a:ln>
                    <a:noFill/>
                  </a:ln>
                  <a:solidFill>
                    <a:srgbClr val="333399"/>
                  </a:solidFill>
                  <a:effectLst/>
                  <a:uLnTx/>
                  <a:uFillTx/>
                  <a:latin typeface="Arial" pitchFamily="34" charset="0"/>
                  <a:ea typeface="ＭＳ Ｐゴシック" pitchFamily="50" charset="-128"/>
                  <a:cs typeface="+mn-cs"/>
                </a:rPr>
                <a:t>M</a:t>
              </a:r>
              <a:r>
                <a:rPr kumimoji="1" lang="en-US" altLang="ja-JP" sz="1800" b="1" i="0" u="none" strike="noStrike" kern="1200" cap="none" spc="0" normalizeH="0" baseline="-25000" noProof="0" dirty="0" err="1" smtClean="0">
                  <a:ln>
                    <a:noFill/>
                  </a:ln>
                  <a:solidFill>
                    <a:srgbClr val="333399"/>
                  </a:solidFill>
                  <a:effectLst/>
                  <a:uLnTx/>
                  <a:uFillTx/>
                  <a:latin typeface="Arial" pitchFamily="34" charset="0"/>
                  <a:ea typeface="ＭＳ Ｐゴシック" pitchFamily="50" charset="-128"/>
                  <a:cs typeface="+mn-cs"/>
                </a:rPr>
                <a:t>orbital</a:t>
              </a:r>
              <a:endParaRPr kumimoji="1" lang="ja-JP" altLang="en-US" sz="5400" b="0" i="0" u="none" strike="noStrike" kern="1200" cap="none" spc="0" normalizeH="0" baseline="-25000" noProof="0" dirty="0" smtClean="0">
                <a:ln>
                  <a:noFill/>
                </a:ln>
                <a:solidFill>
                  <a:srgbClr val="333399"/>
                </a:solidFill>
                <a:effectLst/>
                <a:uLnTx/>
                <a:uFillTx/>
                <a:latin typeface="Arial" pitchFamily="34" charset="0"/>
                <a:ea typeface="ＭＳ Ｐゴシック" pitchFamily="50" charset="-128"/>
                <a:cs typeface="+mn-cs"/>
              </a:endParaRPr>
            </a:p>
          </p:txBody>
        </p:sp>
        <p:sp>
          <p:nvSpPr>
            <p:cNvPr id="30" name="テキスト ボックス 1"/>
            <p:cNvSpPr txBox="1">
              <a:spLocks noChangeArrowheads="1"/>
            </p:cNvSpPr>
            <p:nvPr/>
          </p:nvSpPr>
          <p:spPr bwMode="auto">
            <a:xfrm rot="16200000">
              <a:off x="4007922" y="2328250"/>
              <a:ext cx="1668626" cy="338554"/>
            </a:xfrm>
            <a:prstGeom prst="rect">
              <a:avLst/>
            </a:prstGeom>
            <a:solidFill>
              <a:schemeClr val="bg1"/>
            </a:solidFill>
            <a:ln>
              <a:noFill/>
            </a:ln>
            <a:extLst/>
          </p:spPr>
          <p:txBody>
            <a:bodyPr wrap="square" anchor="ctr">
              <a:spAutoFit/>
            </a:bodyPr>
            <a:lstStyle>
              <a:lvl1pPr>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600" b="1" i="0" u="none" strike="noStrike" kern="1200" cap="none" spc="0" normalizeH="0" baseline="0" noProof="0" dirty="0" smtClean="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Absorption </a:t>
              </a:r>
              <a:endParaRPr kumimoji="1" lang="ja-JP" altLang="en-US" sz="16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p:txBody>
        </p:sp>
        <p:sp>
          <p:nvSpPr>
            <p:cNvPr id="31" name="テキスト ボックス 1"/>
            <p:cNvSpPr txBox="1">
              <a:spLocks noChangeArrowheads="1"/>
            </p:cNvSpPr>
            <p:nvPr/>
          </p:nvSpPr>
          <p:spPr bwMode="auto">
            <a:xfrm rot="16200000">
              <a:off x="3948256" y="3776501"/>
              <a:ext cx="1510960" cy="615553"/>
            </a:xfrm>
            <a:prstGeom prst="rect">
              <a:avLst/>
            </a:prstGeom>
            <a:solidFill>
              <a:schemeClr val="bg1"/>
            </a:solidFill>
            <a:ln>
              <a:noFill/>
            </a:ln>
            <a:extLst/>
          </p:spPr>
          <p:txBody>
            <a:bodyPr wrap="square" anchor="ctr">
              <a:spAutoFit/>
            </a:bodyPr>
            <a:lstStyle>
              <a:lvl1pPr>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600" b="1" i="0" u="none" strike="noStrike" kern="1200" cap="none" spc="0" normalizeH="0" baseline="0" noProof="0" dirty="0" smtClean="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XMCD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600" b="1" i="0" u="none" strike="noStrike" kern="1200" cap="none" spc="0" normalizeH="0" baseline="0" noProof="0" dirty="0" smtClean="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 I</a:t>
              </a:r>
              <a:r>
                <a:rPr kumimoji="1" lang="en-US" altLang="ja-JP" sz="1800" b="1" i="0" u="none" strike="noStrike" kern="1200" cap="none" spc="0" normalizeH="0" baseline="0" noProof="0" dirty="0" smtClean="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800" b="1" i="0" u="none" strike="noStrike" kern="1200" cap="none" spc="0" normalizeH="0" baseline="0" noProof="0" dirty="0" smtClean="0">
                  <a:ln>
                    <a:noFill/>
                  </a:ln>
                  <a:solidFill>
                    <a:srgbClr val="FF0000"/>
                  </a:solidFill>
                  <a:effectLst/>
                  <a:uLnTx/>
                  <a:uFillTx/>
                  <a:latin typeface="Symbol" panose="05050102010706020507" pitchFamily="18" charset="2"/>
                  <a:ea typeface="ＭＳ Ｐゴシック" panose="020B0600070205080204" pitchFamily="50" charset="-128"/>
                  <a:cs typeface="Arial" panose="020B0604020202020204" pitchFamily="34" charset="0"/>
                </a:rPr>
                <a:t>s</a:t>
              </a:r>
              <a:r>
                <a:rPr kumimoji="1" lang="en-US" altLang="ja-JP" sz="1800" b="1" i="0" u="none" strike="noStrike" kern="1200" cap="none" spc="0" normalizeH="0" baseline="30000" noProof="0" dirty="0" smtClean="0">
                  <a:ln>
                    <a:noFill/>
                  </a:ln>
                  <a:solidFill>
                    <a:srgbClr val="FF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8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 </a:t>
              </a:r>
              <a:r>
                <a:rPr kumimoji="1" lang="en-US" altLang="ja-JP" sz="1800" b="1" i="0" u="none" strike="noStrike" kern="1200" cap="none" spc="0" normalizeH="0" baseline="0" noProof="0" dirty="0" smtClean="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 I(</a:t>
              </a:r>
              <a:r>
                <a:rPr kumimoji="1" lang="en-US" altLang="ja-JP" sz="1800" b="1" i="0" u="none" strike="noStrike" kern="1200" cap="none" spc="0" normalizeH="0" baseline="0" noProof="0" dirty="0" smtClean="0">
                  <a:ln>
                    <a:noFill/>
                  </a:ln>
                  <a:solidFill>
                    <a:srgbClr val="0000CC"/>
                  </a:solidFill>
                  <a:effectLst/>
                  <a:uLnTx/>
                  <a:uFillTx/>
                  <a:latin typeface="Symbol" panose="05050102010706020507" pitchFamily="18" charset="2"/>
                  <a:ea typeface="ＭＳ Ｐゴシック" panose="020B0600070205080204" pitchFamily="50" charset="-128"/>
                  <a:cs typeface="Arial" panose="020B0604020202020204" pitchFamily="34" charset="0"/>
                </a:rPr>
                <a:t>s </a:t>
              </a:r>
              <a:r>
                <a:rPr kumimoji="1" lang="en-US" altLang="ja-JP" sz="1800" b="1" i="0" u="none" strike="noStrike" kern="1200" cap="none" spc="0" normalizeH="0" baseline="30000" noProof="0" dirty="0" smtClean="0">
                  <a:ln>
                    <a:noFill/>
                  </a:ln>
                  <a:solidFill>
                    <a:srgbClr val="0000CC"/>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800" b="1" i="0" u="none" strike="noStrike" kern="1200" cap="none" spc="0" normalizeH="0" baseline="0" noProof="0" dirty="0" smtClean="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endParaRPr kumimoji="1" lang="ja-JP" altLang="en-US" sz="18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p:txBody>
        </p:sp>
        <p:sp>
          <p:nvSpPr>
            <p:cNvPr id="35" name="テキスト ボックス 1"/>
            <p:cNvSpPr txBox="1">
              <a:spLocks noChangeArrowheads="1"/>
            </p:cNvSpPr>
            <p:nvPr/>
          </p:nvSpPr>
          <p:spPr bwMode="auto">
            <a:xfrm>
              <a:off x="5927153" y="1958621"/>
              <a:ext cx="459631" cy="400110"/>
            </a:xfrm>
            <a:prstGeom prst="rect">
              <a:avLst/>
            </a:prstGeom>
            <a:noFill/>
            <a:ln>
              <a:noFill/>
            </a:ln>
            <a:extLst/>
          </p:spPr>
          <p:txBody>
            <a:bodyPr wrap="square" anchor="ctr">
              <a:spAutoFit/>
            </a:bodyPr>
            <a:lstStyle>
              <a:lvl1pPr>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2000" b="1" i="0" u="none" strike="noStrike" kern="1200" cap="none" spc="0" normalizeH="0" baseline="0" noProof="0" dirty="0" smtClean="0">
                  <a:ln>
                    <a:noFill/>
                  </a:ln>
                  <a:solidFill>
                    <a:srgbClr val="FF0000"/>
                  </a:solidFill>
                  <a:effectLst/>
                  <a:uLnTx/>
                  <a:uFillTx/>
                  <a:latin typeface="Symbol" panose="05050102010706020507" pitchFamily="18" charset="2"/>
                  <a:ea typeface="ＭＳ Ｐゴシック" panose="020B0600070205080204" pitchFamily="50" charset="-128"/>
                  <a:cs typeface="Arial" panose="020B0604020202020204" pitchFamily="34" charset="0"/>
                </a:rPr>
                <a:t>s</a:t>
              </a:r>
              <a:r>
                <a:rPr kumimoji="1" lang="en-US" altLang="ja-JP" sz="2000" b="1" i="0" u="none" strike="noStrike" kern="1200" cap="none" spc="0" normalizeH="0" baseline="30000" noProof="0" dirty="0" smtClean="0">
                  <a:ln>
                    <a:noFill/>
                  </a:ln>
                  <a:solidFill>
                    <a:srgbClr val="FF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endParaRPr kumimoji="1" lang="ja-JP" altLang="en-US" sz="2000" b="1" i="0"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p:txBody>
        </p:sp>
        <p:sp>
          <p:nvSpPr>
            <p:cNvPr id="36" name="テキスト ボックス 1"/>
            <p:cNvSpPr txBox="1">
              <a:spLocks noChangeArrowheads="1"/>
            </p:cNvSpPr>
            <p:nvPr/>
          </p:nvSpPr>
          <p:spPr bwMode="auto">
            <a:xfrm>
              <a:off x="5829472" y="1677679"/>
              <a:ext cx="459631" cy="400110"/>
            </a:xfrm>
            <a:prstGeom prst="rect">
              <a:avLst/>
            </a:prstGeom>
            <a:noFill/>
            <a:ln>
              <a:noFill/>
            </a:ln>
            <a:extLst/>
          </p:spPr>
          <p:txBody>
            <a:bodyPr wrap="square" anchor="ctr">
              <a:spAutoFit/>
            </a:bodyPr>
            <a:lstStyle>
              <a:lvl1pPr>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2000" b="1" i="0" u="none" strike="noStrike" kern="1200" cap="none" spc="0" normalizeH="0" baseline="0" noProof="0" dirty="0" smtClean="0">
                  <a:ln>
                    <a:noFill/>
                  </a:ln>
                  <a:solidFill>
                    <a:srgbClr val="0000CC"/>
                  </a:solidFill>
                  <a:effectLst/>
                  <a:uLnTx/>
                  <a:uFillTx/>
                  <a:latin typeface="Symbol" panose="05050102010706020507" pitchFamily="18" charset="2"/>
                  <a:ea typeface="ＭＳ Ｐゴシック" panose="020B0600070205080204" pitchFamily="50" charset="-128"/>
                  <a:cs typeface="Arial" panose="020B0604020202020204" pitchFamily="34" charset="0"/>
                </a:rPr>
                <a:t>s</a:t>
              </a:r>
              <a:r>
                <a:rPr kumimoji="1" lang="en-US" altLang="ja-JP" sz="2000" b="1" i="0" u="none" strike="noStrike" kern="1200" cap="none" spc="0" normalizeH="0" baseline="30000" noProof="0" dirty="0" smtClean="0">
                  <a:ln>
                    <a:noFill/>
                  </a:ln>
                  <a:solidFill>
                    <a:srgbClr val="0000CC"/>
                  </a:solidFill>
                  <a:effectLst/>
                  <a:uLnTx/>
                  <a:uFillTx/>
                  <a:latin typeface="Arial" panose="020B0604020202020204" pitchFamily="34" charset="0"/>
                  <a:ea typeface="ＭＳ Ｐゴシック" panose="020B0600070205080204" pitchFamily="50" charset="-128"/>
                  <a:cs typeface="Arial" panose="020B0604020202020204" pitchFamily="34" charset="0"/>
                </a:rPr>
                <a:t> -</a:t>
              </a:r>
              <a:endParaRPr kumimoji="1" lang="ja-JP" altLang="en-US" sz="2000" b="1" i="0" u="none" strike="noStrike" kern="1200" cap="none" spc="0" normalizeH="0" baseline="0" noProof="0" dirty="0">
                <a:ln>
                  <a:noFill/>
                </a:ln>
                <a:solidFill>
                  <a:srgbClr val="0000CC"/>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p:txBody>
        </p:sp>
        <p:sp>
          <p:nvSpPr>
            <p:cNvPr id="37" name="テキスト ボックス 1"/>
            <p:cNvSpPr txBox="1">
              <a:spLocks noChangeArrowheads="1"/>
            </p:cNvSpPr>
            <p:nvPr/>
          </p:nvSpPr>
          <p:spPr bwMode="auto">
            <a:xfrm rot="16200000">
              <a:off x="4073996" y="5348166"/>
              <a:ext cx="1510960" cy="381541"/>
            </a:xfrm>
            <a:prstGeom prst="rect">
              <a:avLst/>
            </a:prstGeom>
            <a:solidFill>
              <a:schemeClr val="bg1"/>
            </a:solidFill>
            <a:ln>
              <a:noFill/>
            </a:ln>
            <a:extLst/>
          </p:spPr>
          <p:txBody>
            <a:bodyPr wrap="square" anchor="ctr">
              <a:spAutoFit/>
            </a:bodyPr>
            <a:lstStyle>
              <a:lvl1pPr>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2400" b="1" i="0" u="none" strike="noStrike" kern="1200" cap="none" spc="0" normalizeH="0" baseline="0" noProof="0" dirty="0" smtClean="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Symbol" panose="05050102010706020507" pitchFamily="18" charset="2"/>
                </a:rPr>
                <a:t></a:t>
              </a:r>
              <a:r>
                <a:rPr kumimoji="1" lang="en-US" altLang="ja-JP" sz="1600" b="1" i="0" u="none" strike="noStrike" kern="1200" cap="none" spc="0" normalizeH="0" baseline="0" noProof="0" dirty="0" smtClean="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XMCD d(</a:t>
              </a:r>
              <a:r>
                <a:rPr kumimoji="1" lang="en-US" altLang="ja-JP" sz="1600" b="1" i="1" u="none" strike="noStrike" kern="1200" cap="none" spc="0" normalizeH="0" baseline="0" noProof="0" dirty="0" err="1" smtClean="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h</a:t>
              </a:r>
              <a:r>
                <a:rPr kumimoji="1" lang="en-US" altLang="ja-JP" sz="1600" b="1" i="1" u="none" strike="noStrike" kern="1200" cap="none" spc="0" normalizeH="0" baseline="0" noProof="0" dirty="0" err="1" smtClean="0">
                  <a:ln>
                    <a:noFill/>
                  </a:ln>
                  <a:solidFill>
                    <a:srgbClr val="000000"/>
                  </a:solidFill>
                  <a:effectLst/>
                  <a:uLnTx/>
                  <a:uFillTx/>
                  <a:latin typeface="Symbol" panose="05050102010706020507" pitchFamily="18" charset="2"/>
                  <a:ea typeface="ＭＳ Ｐゴシック" panose="020B0600070205080204" pitchFamily="50" charset="-128"/>
                  <a:cs typeface="Arial" panose="020B0604020202020204" pitchFamily="34" charset="0"/>
                </a:rPr>
                <a:t>n</a:t>
              </a:r>
              <a:r>
                <a:rPr kumimoji="1" lang="en-US" altLang="ja-JP" sz="1600" b="1" i="0" u="none" strike="noStrike" kern="1200" cap="none" spc="0" normalizeH="0" baseline="0" noProof="0" dirty="0" smtClean="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p>
          </p:txBody>
        </p:sp>
        <p:sp>
          <p:nvSpPr>
            <p:cNvPr id="27" name="テキスト ボックス 1"/>
            <p:cNvSpPr txBox="1">
              <a:spLocks noChangeArrowheads="1"/>
            </p:cNvSpPr>
            <p:nvPr/>
          </p:nvSpPr>
          <p:spPr bwMode="auto">
            <a:xfrm>
              <a:off x="7254562" y="3772392"/>
              <a:ext cx="1828138" cy="584775"/>
            </a:xfrm>
            <a:prstGeom prst="rect">
              <a:avLst/>
            </a:prstGeom>
            <a:noFill/>
            <a:ln>
              <a:noFill/>
            </a:ln>
            <a:extLst/>
          </p:spPr>
          <p:txBody>
            <a:bodyPr wrap="square" anchor="ctr">
              <a:spAutoFit/>
            </a:bodyPr>
            <a:lstStyle>
              <a:lvl1pPr>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600" b="1" i="0" u="none" strike="noStrike" kern="1200" cap="none" spc="0" normalizeH="0" baseline="0" noProof="0" dirty="0" smtClean="0">
                  <a:ln>
                    <a:noFill/>
                  </a:ln>
                  <a:solidFill>
                    <a:srgbClr val="333399"/>
                  </a:solidFill>
                  <a:effectLst/>
                  <a:uLnTx/>
                  <a:uFillTx/>
                  <a:latin typeface="Arial" panose="020B0604020202020204" pitchFamily="34" charset="0"/>
                  <a:ea typeface="ＭＳ Ｐゴシック" panose="020B0600070205080204" pitchFamily="50" charset="-128"/>
                  <a:cs typeface="Arial" panose="020B0604020202020204" pitchFamily="34" charset="0"/>
                </a:rPr>
                <a:t>Spin</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600" b="1" i="0" u="none" strike="noStrike" kern="1200" cap="none" spc="0" normalizeH="0" baseline="0" noProof="0" dirty="0" smtClean="0">
                  <a:ln>
                    <a:noFill/>
                  </a:ln>
                  <a:solidFill>
                    <a:srgbClr val="333399"/>
                  </a:solidFill>
                  <a:effectLst/>
                  <a:uLnTx/>
                  <a:uFillTx/>
                  <a:latin typeface="Arial" panose="020B0604020202020204" pitchFamily="34" charset="0"/>
                  <a:ea typeface="ＭＳ Ｐゴシック" panose="020B0600070205080204" pitchFamily="50" charset="-128"/>
                  <a:cs typeface="Arial" panose="020B0604020202020204" pitchFamily="34" charset="0"/>
                </a:rPr>
                <a:t> sum rule</a:t>
              </a:r>
              <a:endParaRPr kumimoji="1" lang="ja-JP" altLang="en-US" sz="1600" b="1" i="0" u="none" strike="noStrike" kern="1200" cap="none" spc="0" normalizeH="0" baseline="0" noProof="0" dirty="0">
                <a:ln>
                  <a:noFill/>
                </a:ln>
                <a:solidFill>
                  <a:srgbClr val="333399"/>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p:txBody>
        </p:sp>
        <p:sp>
          <p:nvSpPr>
            <p:cNvPr id="28" name="テキスト ボックス 1"/>
            <p:cNvSpPr txBox="1">
              <a:spLocks noChangeArrowheads="1"/>
            </p:cNvSpPr>
            <p:nvPr/>
          </p:nvSpPr>
          <p:spPr bwMode="auto">
            <a:xfrm>
              <a:off x="7381155" y="5098551"/>
              <a:ext cx="1771249" cy="584775"/>
            </a:xfrm>
            <a:prstGeom prst="rect">
              <a:avLst/>
            </a:prstGeom>
            <a:noFill/>
            <a:ln>
              <a:noFill/>
            </a:ln>
            <a:extLst/>
          </p:spPr>
          <p:txBody>
            <a:bodyPr wrap="square" anchor="ctr">
              <a:spAutoFit/>
            </a:bodyPr>
            <a:lstStyle>
              <a:lvl1pPr>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600" b="1" i="0" u="none" strike="noStrike" kern="1200" cap="none" spc="0" normalizeH="0" baseline="0" noProof="0" dirty="0" smtClean="0">
                  <a:ln>
                    <a:noFill/>
                  </a:ln>
                  <a:solidFill>
                    <a:srgbClr val="333399"/>
                  </a:solidFill>
                  <a:effectLst/>
                  <a:uLnTx/>
                  <a:uFillTx/>
                  <a:latin typeface="Arial" panose="020B0604020202020204" pitchFamily="34" charset="0"/>
                  <a:ea typeface="ＭＳ Ｐゴシック" panose="020B0600070205080204" pitchFamily="50" charset="-128"/>
                  <a:cs typeface="Arial" panose="020B0604020202020204" pitchFamily="34" charset="0"/>
                </a:rPr>
                <a:t>Orbital</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600" b="1" i="0" u="none" strike="noStrike" kern="1200" cap="none" spc="0" normalizeH="0" baseline="0" noProof="0" dirty="0" smtClean="0">
                  <a:ln>
                    <a:noFill/>
                  </a:ln>
                  <a:solidFill>
                    <a:srgbClr val="333399"/>
                  </a:solidFill>
                  <a:effectLst/>
                  <a:uLnTx/>
                  <a:uFillTx/>
                  <a:latin typeface="Arial" panose="020B0604020202020204" pitchFamily="34" charset="0"/>
                  <a:ea typeface="ＭＳ Ｐゴシック" panose="020B0600070205080204" pitchFamily="50" charset="-128"/>
                  <a:cs typeface="Arial" panose="020B0604020202020204" pitchFamily="34" charset="0"/>
                </a:rPr>
                <a:t> sum rule</a:t>
              </a:r>
              <a:endParaRPr kumimoji="1" lang="ja-JP" altLang="en-US" sz="1600" b="1" i="0" u="none" strike="noStrike" kern="1200" cap="none" spc="0" normalizeH="0" baseline="0" noProof="0" dirty="0">
                <a:ln>
                  <a:noFill/>
                </a:ln>
                <a:solidFill>
                  <a:srgbClr val="333399"/>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p:txBody>
        </p:sp>
        <p:sp>
          <p:nvSpPr>
            <p:cNvPr id="47" name="テキスト ボックス 46"/>
            <p:cNvSpPr txBox="1"/>
            <p:nvPr/>
          </p:nvSpPr>
          <p:spPr>
            <a:xfrm>
              <a:off x="6711625" y="4113852"/>
              <a:ext cx="120467" cy="157938"/>
            </a:xfrm>
            <a:prstGeom prst="rect">
              <a:avLst/>
            </a:prstGeom>
            <a:solidFill>
              <a:schemeClr val="bg1"/>
            </a:solidFill>
          </p:spPr>
          <p:txBody>
            <a:bodyPr wrap="none"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smtClean="0">
                  <a:ln>
                    <a:noFill/>
                  </a:ln>
                  <a:solidFill>
                    <a:srgbClr val="000000"/>
                  </a:solidFill>
                  <a:effectLst/>
                  <a:uLnTx/>
                  <a:uFillTx/>
                  <a:latin typeface="Arial" panose="020B0604020202020204" pitchFamily="34" charset="0"/>
                  <a:ea typeface="ＭＳ Ｐゴシック"/>
                  <a:cs typeface="Arial" panose="020B0604020202020204" pitchFamily="34" charset="0"/>
                </a:rPr>
                <a:t>3</a:t>
              </a:r>
              <a:endParaRPr kumimoji="1" lang="ja-JP"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Arial" panose="020B0604020202020204" pitchFamily="34" charset="0"/>
              </a:endParaRPr>
            </a:p>
          </p:txBody>
        </p:sp>
        <p:sp>
          <p:nvSpPr>
            <p:cNvPr id="48" name="テキスト ボックス 47"/>
            <p:cNvSpPr txBox="1"/>
            <p:nvPr/>
          </p:nvSpPr>
          <p:spPr>
            <a:xfrm>
              <a:off x="5600713" y="4097804"/>
              <a:ext cx="120467" cy="157938"/>
            </a:xfrm>
            <a:prstGeom prst="rect">
              <a:avLst/>
            </a:prstGeom>
            <a:solidFill>
              <a:srgbClr val="A1B975"/>
            </a:solidFill>
          </p:spPr>
          <p:txBody>
            <a:bodyPr wrap="none"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smtClean="0">
                  <a:ln>
                    <a:noFill/>
                  </a:ln>
                  <a:solidFill>
                    <a:srgbClr val="000000"/>
                  </a:solidFill>
                  <a:effectLst/>
                  <a:uLnTx/>
                  <a:uFillTx/>
                  <a:latin typeface="Arial" panose="020B0604020202020204" pitchFamily="34" charset="0"/>
                  <a:ea typeface="ＭＳ Ｐゴシック"/>
                  <a:cs typeface="Arial" panose="020B0604020202020204" pitchFamily="34" charset="0"/>
                </a:rPr>
                <a:t>3</a:t>
              </a:r>
              <a:endParaRPr kumimoji="1" lang="ja-JP"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Arial" panose="020B0604020202020204" pitchFamily="34" charset="0"/>
              </a:endParaRPr>
            </a:p>
          </p:txBody>
        </p:sp>
        <p:sp>
          <p:nvSpPr>
            <p:cNvPr id="49" name="テキスト ボックス 48"/>
            <p:cNvSpPr txBox="1"/>
            <p:nvPr/>
          </p:nvSpPr>
          <p:spPr>
            <a:xfrm>
              <a:off x="6595443" y="5303431"/>
              <a:ext cx="683200" cy="307777"/>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smtClean="0">
                  <a:ln>
                    <a:noFill/>
                  </a:ln>
                  <a:solidFill>
                    <a:srgbClr val="000000"/>
                  </a:solidFill>
                  <a:effectLst/>
                  <a:uLnTx/>
                  <a:uFillTx/>
                  <a:latin typeface="Arial" panose="020B0604020202020204" pitchFamily="34" charset="0"/>
                  <a:ea typeface="ＭＳ Ｐゴシック"/>
                  <a:cs typeface="Arial" panose="020B0604020202020204" pitchFamily="34" charset="0"/>
                </a:rPr>
                <a:t>A3-A2</a:t>
              </a:r>
              <a:endParaRPr kumimoji="1" lang="ja-JP" altLang="en-US" sz="16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Arial" panose="020B0604020202020204" pitchFamily="34" charset="0"/>
              </a:endParaRPr>
            </a:p>
          </p:txBody>
        </p:sp>
      </p:grpSp>
      <p:grpSp>
        <p:nvGrpSpPr>
          <p:cNvPr id="6" name="グループ化 5"/>
          <p:cNvGrpSpPr/>
          <p:nvPr/>
        </p:nvGrpSpPr>
        <p:grpSpPr>
          <a:xfrm>
            <a:off x="269299" y="680296"/>
            <a:ext cx="3882601" cy="3714750"/>
            <a:chOff x="136949" y="1065315"/>
            <a:chExt cx="3882601" cy="3714750"/>
          </a:xfrm>
        </p:grpSpPr>
        <p:pic>
          <p:nvPicPr>
            <p:cNvPr id="29700" name="Picture 5" descr="image005"/>
            <p:cNvPicPr>
              <a:picLocks noChangeAspect="1" noChangeArrowheads="1"/>
            </p:cNvPicPr>
            <p:nvPr/>
          </p:nvPicPr>
          <p:blipFill>
            <a:blip r:embed="rId3"/>
            <a:srcRect/>
            <a:stretch>
              <a:fillRect/>
            </a:stretch>
          </p:blipFill>
          <p:spPr bwMode="auto">
            <a:xfrm>
              <a:off x="1085850" y="1065315"/>
              <a:ext cx="2933700" cy="3714750"/>
            </a:xfrm>
            <a:prstGeom prst="rect">
              <a:avLst/>
            </a:prstGeom>
            <a:solidFill>
              <a:schemeClr val="bg1">
                <a:lumMod val="95000"/>
              </a:schemeClr>
            </a:solidFill>
            <a:ln>
              <a:noFill/>
            </a:ln>
          </p:spPr>
        </p:pic>
        <p:sp>
          <p:nvSpPr>
            <p:cNvPr id="5" name="角丸四角形 4"/>
            <p:cNvSpPr/>
            <p:nvPr/>
          </p:nvSpPr>
          <p:spPr bwMode="auto">
            <a:xfrm>
              <a:off x="1084709" y="3069860"/>
              <a:ext cx="742375" cy="224991"/>
            </a:xfrm>
            <a:prstGeom prst="round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smtClean="0">
                <a:ln>
                  <a:noFill/>
                </a:ln>
                <a:solidFill>
                  <a:srgbClr val="000000"/>
                </a:solidFill>
                <a:effectLst/>
                <a:uLnTx/>
                <a:uFillTx/>
                <a:latin typeface="Times New Roman" pitchFamily="18" charset="0"/>
                <a:ea typeface="ＭＳ Ｐゴシック" pitchFamily="50" charset="-128"/>
                <a:cs typeface="+mn-cs"/>
              </a:endParaRPr>
            </a:p>
          </p:txBody>
        </p:sp>
        <p:sp>
          <p:nvSpPr>
            <p:cNvPr id="3" name="テキスト ボックス 2"/>
            <p:cNvSpPr txBox="1"/>
            <p:nvPr/>
          </p:nvSpPr>
          <p:spPr>
            <a:xfrm>
              <a:off x="136949" y="2735958"/>
              <a:ext cx="1813318" cy="646331"/>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dirty="0" smtClean="0">
                  <a:ln>
                    <a:noFill/>
                  </a:ln>
                  <a:solidFill>
                    <a:srgbClr val="000000"/>
                  </a:solidFill>
                  <a:effectLst/>
                  <a:uLnTx/>
                  <a:uFillTx/>
                  <a:latin typeface="Arial" panose="020B0604020202020204" pitchFamily="34" charset="0"/>
                  <a:ea typeface="ＭＳ Ｐゴシック"/>
                  <a:cs typeface="Arial" panose="020B0604020202020204" pitchFamily="34" charset="0"/>
                </a:rPr>
                <a:t>Circular</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dirty="0" smtClean="0">
                  <a:ln>
                    <a:noFill/>
                  </a:ln>
                  <a:solidFill>
                    <a:srgbClr val="000000"/>
                  </a:solidFill>
                  <a:effectLst/>
                  <a:uLnTx/>
                  <a:uFillTx/>
                  <a:latin typeface="Arial" panose="020B0604020202020204" pitchFamily="34" charset="0"/>
                  <a:ea typeface="ＭＳ Ｐゴシック"/>
                  <a:cs typeface="Arial" panose="020B0604020202020204" pitchFamily="34" charset="0"/>
                </a:rPr>
                <a:t> polarized light</a:t>
              </a:r>
              <a:endParaRPr kumimoji="1" lang="ja-JP" altLang="en-US" sz="18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Arial" panose="020B0604020202020204" pitchFamily="34" charset="0"/>
              </a:endParaRPr>
            </a:p>
          </p:txBody>
        </p:sp>
        <p:sp>
          <p:nvSpPr>
            <p:cNvPr id="21" name="テキスト ボックス 20"/>
            <p:cNvSpPr txBox="1"/>
            <p:nvPr/>
          </p:nvSpPr>
          <p:spPr>
            <a:xfrm>
              <a:off x="2898027" y="2997689"/>
              <a:ext cx="1069525" cy="369332"/>
            </a:xfrm>
            <a:prstGeom prst="rect">
              <a:avLst/>
            </a:prstGeom>
            <a:solidFill>
              <a:schemeClr val="bg1"/>
            </a:solid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dirty="0" smtClean="0">
                  <a:ln>
                    <a:noFill/>
                  </a:ln>
                  <a:solidFill>
                    <a:srgbClr val="000000"/>
                  </a:solidFill>
                  <a:effectLst/>
                  <a:uLnTx/>
                  <a:uFillTx/>
                  <a:latin typeface="Arial" panose="020B0604020202020204" pitchFamily="34" charset="0"/>
                  <a:ea typeface="ＭＳ Ｐゴシック"/>
                  <a:cs typeface="Arial" panose="020B0604020202020204" pitchFamily="34" charset="0"/>
                </a:rPr>
                <a:t>Sample </a:t>
              </a:r>
              <a:endParaRPr kumimoji="1" lang="ja-JP" altLang="en-US" sz="18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Arial" panose="020B0604020202020204" pitchFamily="34" charset="0"/>
              </a:endParaRPr>
            </a:p>
          </p:txBody>
        </p:sp>
        <p:sp>
          <p:nvSpPr>
            <p:cNvPr id="33" name="テキスト ボックス 1"/>
            <p:cNvSpPr txBox="1">
              <a:spLocks noChangeArrowheads="1"/>
            </p:cNvSpPr>
            <p:nvPr/>
          </p:nvSpPr>
          <p:spPr bwMode="auto">
            <a:xfrm>
              <a:off x="2384791" y="3213011"/>
              <a:ext cx="459631" cy="400110"/>
            </a:xfrm>
            <a:prstGeom prst="rect">
              <a:avLst/>
            </a:prstGeom>
            <a:noFill/>
            <a:ln>
              <a:noFill/>
            </a:ln>
            <a:extLst/>
          </p:spPr>
          <p:txBody>
            <a:bodyPr wrap="square" anchor="ctr">
              <a:spAutoFit/>
            </a:bodyPr>
            <a:lstStyle>
              <a:lvl1pPr>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2000" b="1" i="0" u="none" strike="noStrike" kern="1200" cap="none" spc="0" normalizeH="0" baseline="0" noProof="0" dirty="0" smtClean="0">
                  <a:ln>
                    <a:noFill/>
                  </a:ln>
                  <a:solidFill>
                    <a:srgbClr val="0000CC"/>
                  </a:solidFill>
                  <a:effectLst/>
                  <a:uLnTx/>
                  <a:uFillTx/>
                  <a:latin typeface="Symbol" panose="05050102010706020507" pitchFamily="18" charset="2"/>
                  <a:ea typeface="ＭＳ Ｐゴシック" panose="020B0600070205080204" pitchFamily="50" charset="-128"/>
                  <a:cs typeface="Arial" panose="020B0604020202020204" pitchFamily="34" charset="0"/>
                </a:rPr>
                <a:t>s</a:t>
              </a:r>
              <a:r>
                <a:rPr kumimoji="1" lang="en-US" altLang="ja-JP" sz="2000" b="1" i="0" u="none" strike="noStrike" kern="1200" cap="none" spc="0" normalizeH="0" baseline="30000" noProof="0" dirty="0" smtClean="0">
                  <a:ln>
                    <a:noFill/>
                  </a:ln>
                  <a:solidFill>
                    <a:srgbClr val="0000CC"/>
                  </a:solidFill>
                  <a:effectLst/>
                  <a:uLnTx/>
                  <a:uFillTx/>
                  <a:latin typeface="Arial" panose="020B0604020202020204" pitchFamily="34" charset="0"/>
                  <a:ea typeface="ＭＳ Ｐゴシック" panose="020B0600070205080204" pitchFamily="50" charset="-128"/>
                  <a:cs typeface="Arial" panose="020B0604020202020204" pitchFamily="34" charset="0"/>
                </a:rPr>
                <a:t> -</a:t>
              </a:r>
              <a:endParaRPr kumimoji="1" lang="ja-JP" altLang="en-US" sz="2000" b="1" i="0" u="none" strike="noStrike" kern="1200" cap="none" spc="0" normalizeH="0" baseline="0" noProof="0" dirty="0">
                <a:ln>
                  <a:noFill/>
                </a:ln>
                <a:solidFill>
                  <a:srgbClr val="0000CC"/>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p:txBody>
        </p:sp>
        <p:sp>
          <p:nvSpPr>
            <p:cNvPr id="34" name="テキスト ボックス 1"/>
            <p:cNvSpPr txBox="1">
              <a:spLocks noChangeArrowheads="1"/>
            </p:cNvSpPr>
            <p:nvPr/>
          </p:nvSpPr>
          <p:spPr bwMode="auto">
            <a:xfrm>
              <a:off x="1789098" y="3495560"/>
              <a:ext cx="459631" cy="400110"/>
            </a:xfrm>
            <a:prstGeom prst="rect">
              <a:avLst/>
            </a:prstGeom>
            <a:noFill/>
            <a:ln>
              <a:noFill/>
            </a:ln>
            <a:extLst/>
          </p:spPr>
          <p:txBody>
            <a:bodyPr wrap="square" anchor="ctr">
              <a:spAutoFit/>
            </a:bodyPr>
            <a:lstStyle>
              <a:lvl1pPr>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2000" b="1" i="0" u="none" strike="noStrike" kern="1200" cap="none" spc="0" normalizeH="0" baseline="0" noProof="0" dirty="0" smtClean="0">
                  <a:ln>
                    <a:noFill/>
                  </a:ln>
                  <a:solidFill>
                    <a:srgbClr val="FF0000"/>
                  </a:solidFill>
                  <a:effectLst/>
                  <a:uLnTx/>
                  <a:uFillTx/>
                  <a:latin typeface="Symbol" panose="05050102010706020507" pitchFamily="18" charset="2"/>
                  <a:ea typeface="ＭＳ Ｐゴシック" panose="020B0600070205080204" pitchFamily="50" charset="-128"/>
                  <a:cs typeface="Arial" panose="020B0604020202020204" pitchFamily="34" charset="0"/>
                </a:rPr>
                <a:t>s</a:t>
              </a:r>
              <a:r>
                <a:rPr kumimoji="1" lang="en-US" altLang="ja-JP" sz="2000" b="1" i="0" u="none" strike="noStrike" kern="1200" cap="none" spc="0" normalizeH="0" baseline="30000" noProof="0" dirty="0" smtClean="0">
                  <a:ln>
                    <a:noFill/>
                  </a:ln>
                  <a:solidFill>
                    <a:srgbClr val="FF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endParaRPr kumimoji="1" lang="ja-JP" altLang="en-US" sz="2000" b="1" i="0"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p:txBody>
        </p:sp>
      </p:grpSp>
      <p:sp>
        <p:nvSpPr>
          <p:cNvPr id="101379" name="Rectangle 3"/>
          <p:cNvSpPr>
            <a:spLocks noChangeArrowheads="1"/>
          </p:cNvSpPr>
          <p:nvPr/>
        </p:nvSpPr>
        <p:spPr bwMode="auto">
          <a:xfrm>
            <a:off x="533400" y="0"/>
            <a:ext cx="7772400" cy="1143000"/>
          </a:xfrm>
          <a:prstGeom prst="rect">
            <a:avLst/>
          </a:prstGeom>
          <a:noFill/>
          <a:ln w="9525">
            <a:noFill/>
            <a:miter lim="800000"/>
            <a:headEnd/>
            <a:tailEn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zh-TW" sz="2800" b="1" i="0" u="none" strike="noStrike" kern="1200" cap="none" spc="0" normalizeH="0" baseline="0" noProof="0" dirty="0" smtClean="0">
                <a:ln>
                  <a:noFill/>
                </a:ln>
                <a:solidFill>
                  <a:srgbClr val="006600"/>
                </a:solidFill>
                <a:effectLst>
                  <a:outerShdw blurRad="38100" dist="38100" dir="2700000" algn="tl">
                    <a:srgbClr val="C0C0C0"/>
                  </a:outerShdw>
                </a:effectLst>
                <a:uLnTx/>
                <a:uFillTx/>
                <a:latin typeface="Arial" panose="020B0604020202020204" pitchFamily="34" charset="0"/>
                <a:ea typeface="ＭＳ Ｐゴシック" panose="020B0600070205080204" pitchFamily="50" charset="-128"/>
                <a:cs typeface="Arial" panose="020B0604020202020204" pitchFamily="34" charset="0"/>
              </a:rPr>
              <a:t>X-ray magnetic circular dichroism (XMCD)</a:t>
            </a:r>
            <a:endParaRPr kumimoji="1" lang="zh-TW" altLang="en-US" sz="2800" b="1" i="0" u="none" strike="noStrike" kern="1200" cap="none" spc="0" normalizeH="0" baseline="0" noProof="0" dirty="0">
              <a:ln>
                <a:noFill/>
              </a:ln>
              <a:solidFill>
                <a:srgbClr val="006600"/>
              </a:solidFill>
              <a:effectLst>
                <a:outerShdw blurRad="38100" dist="38100" dir="2700000" algn="tl">
                  <a:srgbClr val="C0C0C0"/>
                </a:outerShdw>
              </a:effectLst>
              <a:uLnTx/>
              <a:uFillTx/>
              <a:latin typeface="Arial" panose="020B0604020202020204" pitchFamily="34" charset="0"/>
              <a:ea typeface="ＭＳ Ｐゴシック" panose="020B0600070205080204" pitchFamily="50" charset="-128"/>
              <a:cs typeface="Arial" panose="020B0604020202020204" pitchFamily="34" charset="0"/>
            </a:endParaRPr>
          </a:p>
        </p:txBody>
      </p:sp>
      <p:sp>
        <p:nvSpPr>
          <p:cNvPr id="33798" name="Rectangle 7"/>
          <p:cNvSpPr>
            <a:spLocks noChangeArrowheads="1"/>
          </p:cNvSpPr>
          <p:nvPr/>
        </p:nvSpPr>
        <p:spPr bwMode="auto">
          <a:xfrm>
            <a:off x="609600" y="1066800"/>
            <a:ext cx="7924800" cy="76200"/>
          </a:xfrm>
          <a:prstGeom prst="rect">
            <a:avLst/>
          </a:prstGeom>
          <a:gradFill rotWithShape="0">
            <a:gsLst>
              <a:gs pos="0">
                <a:srgbClr val="66FFCC"/>
              </a:gs>
              <a:gs pos="100000">
                <a:schemeClr val="accent2"/>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33801" name="Text Box 11"/>
          <p:cNvSpPr txBox="1">
            <a:spLocks noChangeArrowheads="1"/>
          </p:cNvSpPr>
          <p:nvPr/>
        </p:nvSpPr>
        <p:spPr bwMode="auto">
          <a:xfrm>
            <a:off x="400785" y="5891566"/>
            <a:ext cx="396058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marL="285750" marR="0" lvl="0" indent="-285750" algn="l" defTabSz="914400" rtl="0" eaLnBrk="0" fontAlgn="base" latinLnBrk="0" hangingPunct="0">
              <a:lnSpc>
                <a:spcPct val="100000"/>
              </a:lnSpc>
              <a:spcBef>
                <a:spcPct val="0"/>
              </a:spcBef>
              <a:spcAft>
                <a:spcPct val="0"/>
              </a:spcAft>
              <a:buClrTx/>
              <a:buSzTx/>
              <a:buFontTx/>
              <a:buChar char="•"/>
              <a:tabLst/>
              <a:defRPr/>
            </a:pPr>
            <a:r>
              <a:rPr kumimoji="1" lang="en-US" altLang="ja-JP" sz="1600" b="1" i="0" u="none" strike="noStrike" kern="1200" cap="none" spc="0" normalizeH="0" baseline="0" noProof="0" dirty="0" smtClean="0">
                <a:ln>
                  <a:noFill/>
                </a:ln>
                <a:solidFill>
                  <a:srgbClr val="C00000"/>
                </a:solidFill>
                <a:effectLst/>
                <a:uLnTx/>
                <a:uFillTx/>
                <a:latin typeface="Arial" panose="020B0604020202020204" pitchFamily="34" charset="0"/>
                <a:ea typeface="ＭＳ Ｐゴシック" panose="020B0600070205080204" pitchFamily="50" charset="-128"/>
                <a:cs typeface="Arial" panose="020B0604020202020204" pitchFamily="34" charset="0"/>
              </a:rPr>
              <a:t>Element specific</a:t>
            </a:r>
          </a:p>
          <a:p>
            <a:pPr marL="285750" marR="0" lvl="0" indent="-285750" algn="l" defTabSz="914400" rtl="0" eaLnBrk="0" fontAlgn="base" latinLnBrk="0" hangingPunct="0">
              <a:lnSpc>
                <a:spcPct val="100000"/>
              </a:lnSpc>
              <a:spcBef>
                <a:spcPct val="0"/>
              </a:spcBef>
              <a:spcAft>
                <a:spcPct val="0"/>
              </a:spcAft>
              <a:buClrTx/>
              <a:buSzTx/>
              <a:buFontTx/>
              <a:buChar char="•"/>
              <a:tabLst/>
              <a:defRPr/>
            </a:pPr>
            <a:r>
              <a:rPr kumimoji="1" lang="en-US" altLang="ja-JP" sz="1600" b="1" i="0" u="none" strike="noStrike" kern="1200" cap="none" spc="0" normalizeH="0" baseline="0" noProof="0" dirty="0" smtClean="0">
                <a:ln>
                  <a:noFill/>
                </a:ln>
                <a:solidFill>
                  <a:srgbClr val="C00000"/>
                </a:solidFill>
                <a:effectLst/>
                <a:uLnTx/>
                <a:uFillTx/>
                <a:latin typeface="Arial" panose="020B0604020202020204" pitchFamily="34" charset="0"/>
                <a:ea typeface="ＭＳ Ｐゴシック" panose="020B0600070205080204" pitchFamily="50" charset="-128"/>
                <a:cs typeface="Arial" panose="020B0604020202020204" pitchFamily="34" charset="0"/>
              </a:rPr>
              <a:t>Free from impurities, substrates, ..</a:t>
            </a:r>
            <a:endParaRPr kumimoji="1" lang="ja-JP" altLang="en-US" sz="1600" b="1" i="0" u="none" strike="noStrike" kern="1200" cap="none" spc="0" normalizeH="0" baseline="0" noProof="0" dirty="0">
              <a:ln>
                <a:noFill/>
              </a:ln>
              <a:solidFill>
                <a:srgbClr val="C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p:txBody>
      </p:sp>
      <p:sp>
        <p:nvSpPr>
          <p:cNvPr id="17" name="Rectangle 10"/>
          <p:cNvSpPr>
            <a:spLocks noChangeArrowheads="1"/>
          </p:cNvSpPr>
          <p:nvPr/>
        </p:nvSpPr>
        <p:spPr bwMode="auto">
          <a:xfrm>
            <a:off x="5011512" y="1124744"/>
            <a:ext cx="1521619" cy="457200"/>
          </a:xfrm>
          <a:prstGeom prst="rect">
            <a:avLst/>
          </a:prstGeom>
          <a:noFill/>
          <a:ln>
            <a:noFill/>
          </a:ln>
        </p:spPr>
        <p:txBody>
          <a:bodyPr anchor="ctr"/>
          <a:lstStyle>
            <a:lvl1pPr>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5400" b="0" i="0" u="none" strike="noStrike" kern="1200" cap="none" spc="0" normalizeH="0" baseline="0" noProof="0" dirty="0" smtClean="0">
              <a:ln>
                <a:noFill/>
              </a:ln>
              <a:solidFill>
                <a:srgbClr val="333399"/>
              </a:solidFill>
              <a:effectLst>
                <a:outerShdw blurRad="38100" dist="38100" dir="2700000" algn="tl">
                  <a:srgbClr val="000000">
                    <a:alpha val="43137"/>
                  </a:srgbClr>
                </a:outerShdw>
              </a:effectLst>
              <a:uLnTx/>
              <a:uFillTx/>
              <a:latin typeface="Arial" pitchFamily="34" charset="0"/>
              <a:ea typeface="ＭＳ Ｐゴシック" pitchFamily="50" charset="-128"/>
              <a:cs typeface="+mn-cs"/>
            </a:endParaRPr>
          </a:p>
        </p:txBody>
      </p:sp>
      <p:sp>
        <p:nvSpPr>
          <p:cNvPr id="18" name="Rectangle 10"/>
          <p:cNvSpPr>
            <a:spLocks noChangeArrowheads="1"/>
          </p:cNvSpPr>
          <p:nvPr/>
        </p:nvSpPr>
        <p:spPr bwMode="auto">
          <a:xfrm>
            <a:off x="4507120" y="1098618"/>
            <a:ext cx="3803367" cy="457200"/>
          </a:xfrm>
          <a:prstGeom prst="rect">
            <a:avLst/>
          </a:prstGeom>
          <a:noFill/>
          <a:ln>
            <a:noFill/>
          </a:ln>
        </p:spPr>
        <p:txBody>
          <a:bodyPr anchor="ctr"/>
          <a:lstStyle>
            <a:lvl1pPr>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1800" b="1" i="0" u="none" strike="noStrike" kern="1200" cap="none" spc="0" normalizeH="0" baseline="0" noProof="0" dirty="0" smtClean="0">
                <a:ln>
                  <a:noFill/>
                </a:ln>
                <a:solidFill>
                  <a:srgbClr val="333399"/>
                </a:solidFill>
                <a:effectLst>
                  <a:outerShdw blurRad="38100" dist="38100" dir="2700000" algn="tl">
                    <a:srgbClr val="000000">
                      <a:alpha val="43137"/>
                    </a:srgbClr>
                  </a:outerShdw>
                </a:effectLst>
                <a:uLnTx/>
                <a:uFillTx/>
                <a:latin typeface="Arial" pitchFamily="34" charset="0"/>
                <a:ea typeface="ＭＳ Ｐゴシック" pitchFamily="50" charset="-128"/>
                <a:cs typeface="+mn-cs"/>
              </a:rPr>
              <a:t>X-ray absorption (XAS) spectra</a:t>
            </a:r>
            <a:endParaRPr kumimoji="1" lang="ja-JP" altLang="en-US" sz="5400" b="0" i="0" u="none" strike="noStrike" kern="1200" cap="none" spc="0" normalizeH="0" baseline="0" noProof="0" dirty="0" smtClean="0">
              <a:ln>
                <a:noFill/>
              </a:ln>
              <a:solidFill>
                <a:srgbClr val="333399"/>
              </a:solidFill>
              <a:effectLst>
                <a:outerShdw blurRad="38100" dist="38100" dir="2700000" algn="tl">
                  <a:srgbClr val="000000">
                    <a:alpha val="43137"/>
                  </a:srgbClr>
                </a:outerShdw>
              </a:effectLst>
              <a:uLnTx/>
              <a:uFillTx/>
              <a:latin typeface="Arial" pitchFamily="34" charset="0"/>
              <a:ea typeface="ＭＳ Ｐゴシック" pitchFamily="50" charset="-128"/>
              <a:cs typeface="+mn-cs"/>
            </a:endParaRPr>
          </a:p>
        </p:txBody>
      </p:sp>
      <p:grpSp>
        <p:nvGrpSpPr>
          <p:cNvPr id="8" name="グループ化 7"/>
          <p:cNvGrpSpPr/>
          <p:nvPr/>
        </p:nvGrpSpPr>
        <p:grpSpPr>
          <a:xfrm>
            <a:off x="265071" y="3647732"/>
            <a:ext cx="3935059" cy="1941539"/>
            <a:chOff x="212850" y="4213891"/>
            <a:chExt cx="4761421" cy="2349262"/>
          </a:xfrm>
        </p:grpSpPr>
        <p:pic>
          <p:nvPicPr>
            <p:cNvPr id="33797" name="Picture 6" descr="image0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3665" y="4379122"/>
              <a:ext cx="4045363" cy="1521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テキスト ボックス 1"/>
            <p:cNvSpPr txBox="1">
              <a:spLocks noChangeArrowheads="1"/>
            </p:cNvSpPr>
            <p:nvPr/>
          </p:nvSpPr>
          <p:spPr bwMode="auto">
            <a:xfrm>
              <a:off x="262824" y="5422614"/>
              <a:ext cx="128753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1800" b="1" i="0" u="none" strike="noStrike" kern="1200" cap="none" spc="0" normalizeH="0" baseline="0" noProof="0" dirty="0" smtClean="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Core level</a:t>
              </a:r>
              <a:endParaRPr kumimoji="1" lang="ja-JP" altLang="en-US" sz="18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p:txBody>
        </p:sp>
        <p:sp>
          <p:nvSpPr>
            <p:cNvPr id="12" name="テキスト ボックス 11"/>
            <p:cNvSpPr txBox="1">
              <a:spLocks noChangeArrowheads="1"/>
            </p:cNvSpPr>
            <p:nvPr/>
          </p:nvSpPr>
          <p:spPr bwMode="auto">
            <a:xfrm>
              <a:off x="212850" y="4213891"/>
              <a:ext cx="110806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800" b="1" i="0" u="none" strike="noStrike" kern="1200" cap="none" spc="0" normalizeH="0" baseline="0" noProof="0" dirty="0" smtClean="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Valence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800" b="1" i="0" u="none" strike="noStrike" kern="1200" cap="none" spc="0" normalizeH="0" baseline="0" noProof="0" dirty="0" smtClean="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level</a:t>
              </a:r>
              <a:endParaRPr kumimoji="1" lang="ja-JP" altLang="en-US" sz="18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p:txBody>
        </p:sp>
        <p:cxnSp>
          <p:nvCxnSpPr>
            <p:cNvPr id="16" name="直線矢印コネクタ 15"/>
            <p:cNvCxnSpPr/>
            <p:nvPr/>
          </p:nvCxnSpPr>
          <p:spPr bwMode="auto">
            <a:xfrm flipV="1">
              <a:off x="766880" y="4860778"/>
              <a:ext cx="0" cy="552288"/>
            </a:xfrm>
            <a:prstGeom prst="straightConnector1">
              <a:avLst/>
            </a:prstGeom>
            <a:solidFill>
              <a:schemeClr val="accent1"/>
            </a:solidFill>
            <a:ln w="28575" cap="flat" cmpd="sng" algn="ctr">
              <a:solidFill>
                <a:schemeClr val="tx1"/>
              </a:solidFill>
              <a:prstDash val="solid"/>
              <a:round/>
              <a:headEnd type="none" w="med" len="med"/>
              <a:tailEnd type="triangle" w="lg" len="lg"/>
            </a:ln>
            <a:effectLst/>
          </p:spPr>
        </p:cxnSp>
        <p:cxnSp>
          <p:nvCxnSpPr>
            <p:cNvPr id="4" name="直線矢印コネクタ 3"/>
            <p:cNvCxnSpPr/>
            <p:nvPr/>
          </p:nvCxnSpPr>
          <p:spPr bwMode="auto">
            <a:xfrm>
              <a:off x="4572000" y="5295292"/>
              <a:ext cx="0" cy="412993"/>
            </a:xfrm>
            <a:prstGeom prst="straightConnector1">
              <a:avLst/>
            </a:prstGeom>
            <a:solidFill>
              <a:schemeClr val="accent1"/>
            </a:solidFill>
            <a:ln w="12700" cap="flat" cmpd="sng" algn="ctr">
              <a:solidFill>
                <a:schemeClr val="tx1"/>
              </a:solidFill>
              <a:prstDash val="solid"/>
              <a:round/>
              <a:headEnd type="triangle" w="lg" len="lg"/>
              <a:tailEnd type="triangle" w="lg" len="lg"/>
            </a:ln>
            <a:effectLst/>
          </p:spPr>
        </p:cxnSp>
        <p:sp>
          <p:nvSpPr>
            <p:cNvPr id="20" name="テキスト ボックス 1"/>
            <p:cNvSpPr txBox="1">
              <a:spLocks noChangeArrowheads="1"/>
            </p:cNvSpPr>
            <p:nvPr/>
          </p:nvSpPr>
          <p:spPr bwMode="auto">
            <a:xfrm>
              <a:off x="3819788" y="5978378"/>
              <a:ext cx="115448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600" b="1" i="0" u="none" strike="noStrike" kern="1200" cap="none" spc="0" normalizeH="0" baseline="0" noProof="0" dirty="0" smtClean="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Spin-orbit</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600" b="1" i="0" u="none" strike="noStrike" kern="1200" cap="none" spc="0" normalizeH="0" baseline="0" noProof="0" dirty="0" smtClean="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splitting</a:t>
              </a:r>
              <a:endParaRPr kumimoji="1" lang="ja-JP" altLang="en-US" sz="16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p:txBody>
        </p:sp>
        <p:sp>
          <p:nvSpPr>
            <p:cNvPr id="38" name="テキスト ボックス 1"/>
            <p:cNvSpPr txBox="1">
              <a:spLocks noChangeArrowheads="1"/>
            </p:cNvSpPr>
            <p:nvPr/>
          </p:nvSpPr>
          <p:spPr bwMode="auto">
            <a:xfrm>
              <a:off x="3109624" y="4607495"/>
              <a:ext cx="556153" cy="400109"/>
            </a:xfrm>
            <a:prstGeom prst="rect">
              <a:avLst/>
            </a:prstGeom>
            <a:noFill/>
            <a:ln>
              <a:noFill/>
            </a:ln>
            <a:extLst/>
          </p:spPr>
          <p:txBody>
            <a:bodyPr wrap="square" anchor="ctr">
              <a:spAutoFit/>
            </a:bodyPr>
            <a:lstStyle>
              <a:lvl1pPr>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2000" b="0" i="0" u="none" strike="noStrike" kern="1200" cap="none" spc="0" normalizeH="0" baseline="0" noProof="0" dirty="0" smtClean="0">
                  <a:ln>
                    <a:noFill/>
                  </a:ln>
                  <a:solidFill>
                    <a:srgbClr val="0000CC"/>
                  </a:solidFill>
                  <a:effectLst/>
                  <a:uLnTx/>
                  <a:uFillTx/>
                  <a:latin typeface="Symbol" panose="05050102010706020507" pitchFamily="18" charset="2"/>
                  <a:ea typeface="ＭＳ Ｐゴシック" panose="020B0600070205080204" pitchFamily="50" charset="-128"/>
                  <a:cs typeface="Arial" panose="020B0604020202020204" pitchFamily="34" charset="0"/>
                </a:rPr>
                <a:t>s</a:t>
              </a:r>
              <a:r>
                <a:rPr kumimoji="1" lang="en-US" altLang="ja-JP" sz="2000" b="0" i="0" u="none" strike="noStrike" kern="1200" cap="none" spc="0" normalizeH="0" baseline="30000" noProof="0" dirty="0" smtClean="0">
                  <a:ln>
                    <a:noFill/>
                  </a:ln>
                  <a:solidFill>
                    <a:srgbClr val="0000CC"/>
                  </a:solidFill>
                  <a:effectLst/>
                  <a:uLnTx/>
                  <a:uFillTx/>
                  <a:latin typeface="Arial" panose="020B0604020202020204" pitchFamily="34" charset="0"/>
                  <a:ea typeface="ＭＳ Ｐゴシック" panose="020B0600070205080204" pitchFamily="50" charset="-128"/>
                  <a:cs typeface="Arial" panose="020B0604020202020204" pitchFamily="34" charset="0"/>
                </a:rPr>
                <a:t> -</a:t>
              </a:r>
              <a:endParaRPr kumimoji="1" lang="ja-JP" altLang="en-US" sz="2000" b="0" i="0" u="none" strike="noStrike" kern="1200" cap="none" spc="0" normalizeH="0" baseline="0" noProof="0" dirty="0">
                <a:ln>
                  <a:noFill/>
                </a:ln>
                <a:solidFill>
                  <a:srgbClr val="0000CC"/>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p:txBody>
        </p:sp>
        <p:sp>
          <p:nvSpPr>
            <p:cNvPr id="39" name="テキスト ボックス 1"/>
            <p:cNvSpPr txBox="1">
              <a:spLocks noChangeArrowheads="1"/>
            </p:cNvSpPr>
            <p:nvPr/>
          </p:nvSpPr>
          <p:spPr bwMode="auto">
            <a:xfrm>
              <a:off x="1367272" y="4639504"/>
              <a:ext cx="556153" cy="400109"/>
            </a:xfrm>
            <a:prstGeom prst="rect">
              <a:avLst/>
            </a:prstGeom>
            <a:noFill/>
            <a:ln>
              <a:noFill/>
            </a:ln>
            <a:extLst/>
          </p:spPr>
          <p:txBody>
            <a:bodyPr wrap="square" anchor="ctr">
              <a:spAutoFit/>
            </a:bodyPr>
            <a:lstStyle>
              <a:lvl1pPr>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2000" b="0" i="0" u="none" strike="noStrike" kern="1200" cap="none" spc="0" normalizeH="0" baseline="0" noProof="0" dirty="0" smtClean="0">
                  <a:ln>
                    <a:noFill/>
                  </a:ln>
                  <a:solidFill>
                    <a:srgbClr val="FF0000"/>
                  </a:solidFill>
                  <a:effectLst/>
                  <a:uLnTx/>
                  <a:uFillTx/>
                  <a:latin typeface="Symbol" panose="05050102010706020507" pitchFamily="18" charset="2"/>
                  <a:ea typeface="ＭＳ Ｐゴシック" panose="020B0600070205080204" pitchFamily="50" charset="-128"/>
                  <a:cs typeface="Arial" panose="020B0604020202020204" pitchFamily="34" charset="0"/>
                </a:rPr>
                <a:t>s</a:t>
              </a:r>
              <a:r>
                <a:rPr kumimoji="1" lang="en-US" altLang="ja-JP" sz="2000" b="0" i="0" u="none" strike="noStrike" kern="1200" cap="none" spc="0" normalizeH="0" baseline="30000" noProof="0" dirty="0" smtClean="0">
                  <a:ln>
                    <a:noFill/>
                  </a:ln>
                  <a:solidFill>
                    <a:srgbClr val="FF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endParaRPr kumimoji="1" lang="ja-JP" altLang="en-US" sz="2000" b="0" i="0"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p:txBody>
        </p:sp>
      </p:grpSp>
      <p:sp>
        <p:nvSpPr>
          <p:cNvPr id="43" name="Text Box 24"/>
          <p:cNvSpPr txBox="1">
            <a:spLocks noChangeArrowheads="1"/>
          </p:cNvSpPr>
          <p:nvPr/>
        </p:nvSpPr>
        <p:spPr bwMode="auto">
          <a:xfrm>
            <a:off x="4262005" y="6495632"/>
            <a:ext cx="5184442"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4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rPr>
              <a:t>B. T. </a:t>
            </a:r>
            <a:r>
              <a:rPr kumimoji="1" lang="en-US" altLang="ja-JP" sz="1400" b="1" i="0" u="none" strike="noStrike" kern="1200" cap="none" spc="0" normalizeH="0" baseline="0" noProof="0" dirty="0" err="1">
                <a:ln>
                  <a:noFill/>
                </a:ln>
                <a:solidFill>
                  <a:srgbClr val="000000"/>
                </a:solidFill>
                <a:effectLst/>
                <a:uLnTx/>
                <a:uFillTx/>
                <a:latin typeface="Arial" panose="020B0604020202020204" pitchFamily="34" charset="0"/>
                <a:ea typeface="ＭＳ Ｐゴシック" panose="020B0600070205080204" pitchFamily="50" charset="-128"/>
                <a:cs typeface="+mn-cs"/>
              </a:rPr>
              <a:t>Thole</a:t>
            </a:r>
            <a:r>
              <a:rPr kumimoji="1" lang="en-US" altLang="ja-JP" sz="14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rPr>
              <a:t> </a:t>
            </a:r>
            <a:r>
              <a:rPr kumimoji="1" lang="en-US" altLang="ja-JP" sz="1400" b="1" i="1"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rPr>
              <a:t>et al.,</a:t>
            </a:r>
            <a:r>
              <a:rPr kumimoji="1" lang="en-US" altLang="ja-JP" sz="14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rPr>
              <a:t> </a:t>
            </a:r>
            <a:r>
              <a:rPr kumimoji="1" lang="en-US" altLang="ja-JP" sz="1400" b="1" i="0" u="none" strike="noStrike" kern="1200" cap="none" spc="0" normalizeH="0" baseline="0" noProof="0" dirty="0" smtClean="0">
                <a:ln>
                  <a:noFill/>
                </a:ln>
                <a:solidFill>
                  <a:srgbClr val="000000"/>
                </a:solidFill>
                <a:effectLst/>
                <a:uLnTx/>
                <a:uFillTx/>
                <a:latin typeface="Arial" panose="020B0604020202020204" pitchFamily="34" charset="0"/>
                <a:ea typeface="ＭＳ Ｐゴシック" panose="020B0600070205080204" pitchFamily="50" charset="-128"/>
                <a:cs typeface="+mn-cs"/>
              </a:rPr>
              <a:t>PRL (1992), </a:t>
            </a:r>
            <a:r>
              <a:rPr kumimoji="1" lang="en-US" altLang="ja-JP" sz="14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rPr>
              <a:t>P. </a:t>
            </a:r>
            <a:r>
              <a:rPr kumimoji="1" lang="en-US" altLang="ja-JP" sz="1400" b="1" i="0" u="none" strike="noStrike" kern="1200" cap="none" spc="0" normalizeH="0" baseline="0" noProof="0" dirty="0" err="1">
                <a:ln>
                  <a:noFill/>
                </a:ln>
                <a:solidFill>
                  <a:srgbClr val="000000"/>
                </a:solidFill>
                <a:effectLst/>
                <a:uLnTx/>
                <a:uFillTx/>
                <a:latin typeface="Arial" panose="020B0604020202020204" pitchFamily="34" charset="0"/>
                <a:ea typeface="ＭＳ Ｐゴシック" panose="020B0600070205080204" pitchFamily="50" charset="-128"/>
                <a:cs typeface="+mn-cs"/>
              </a:rPr>
              <a:t>Carra</a:t>
            </a:r>
            <a:r>
              <a:rPr kumimoji="1" lang="en-US" altLang="ja-JP" sz="14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rPr>
              <a:t> </a:t>
            </a:r>
            <a:r>
              <a:rPr kumimoji="1" lang="en-US" altLang="ja-JP" sz="1400" b="1" i="1"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rPr>
              <a:t>et al.,</a:t>
            </a:r>
            <a:r>
              <a:rPr kumimoji="1" lang="en-US" altLang="ja-JP" sz="14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rPr>
              <a:t> PRL  </a:t>
            </a:r>
            <a:r>
              <a:rPr kumimoji="1" lang="en-US" altLang="ja-JP" sz="1400" b="1" i="0" u="none" strike="noStrike" kern="1200" cap="none" spc="0" normalizeH="0" baseline="0" noProof="0" dirty="0" smtClean="0">
                <a:ln>
                  <a:noFill/>
                </a:ln>
                <a:solidFill>
                  <a:srgbClr val="000000"/>
                </a:solidFill>
                <a:effectLst/>
                <a:uLnTx/>
                <a:uFillTx/>
                <a:latin typeface="Arial" panose="020B0604020202020204" pitchFamily="34" charset="0"/>
                <a:ea typeface="ＭＳ Ｐゴシック" panose="020B0600070205080204" pitchFamily="50" charset="-128"/>
                <a:cs typeface="+mn-cs"/>
              </a:rPr>
              <a:t>(1993)</a:t>
            </a:r>
            <a:endParaRPr kumimoji="1" lang="en-US" altLang="ja-JP" sz="14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44" name="Rectangle 10"/>
          <p:cNvSpPr>
            <a:spLocks noChangeArrowheads="1"/>
          </p:cNvSpPr>
          <p:nvPr/>
        </p:nvSpPr>
        <p:spPr bwMode="auto">
          <a:xfrm>
            <a:off x="6909464" y="3507818"/>
            <a:ext cx="2145636" cy="309520"/>
          </a:xfrm>
          <a:prstGeom prst="rect">
            <a:avLst/>
          </a:prstGeom>
          <a:solidFill>
            <a:schemeClr val="bg1"/>
          </a:solidFill>
          <a:ln>
            <a:noFill/>
          </a:ln>
        </p:spPr>
        <p:txBody>
          <a:bodyPr anchor="ctr"/>
          <a:lstStyle>
            <a:lvl1pPr>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1800" b="1" i="1" u="none" strike="noStrike" kern="1200" cap="none" spc="0" normalizeH="0" baseline="0" noProof="0" dirty="0" err="1" smtClean="0">
                <a:ln>
                  <a:noFill/>
                </a:ln>
                <a:solidFill>
                  <a:srgbClr val="333399"/>
                </a:solidFill>
                <a:effectLst/>
                <a:uLnTx/>
                <a:uFillTx/>
                <a:latin typeface="Arial" pitchFamily="34" charset="0"/>
                <a:ea typeface="ＭＳ Ｐゴシック" pitchFamily="50" charset="-128"/>
                <a:cs typeface="+mn-cs"/>
              </a:rPr>
              <a:t>M</a:t>
            </a:r>
            <a:r>
              <a:rPr kumimoji="1" lang="en-US" altLang="ja-JP" sz="1800" b="1" i="0" u="none" strike="noStrike" kern="1200" cap="none" spc="0" normalizeH="0" baseline="-25000" noProof="0" dirty="0" err="1" smtClean="0">
                <a:ln>
                  <a:noFill/>
                </a:ln>
                <a:solidFill>
                  <a:srgbClr val="333399"/>
                </a:solidFill>
                <a:effectLst/>
                <a:uLnTx/>
                <a:uFillTx/>
                <a:latin typeface="Arial" pitchFamily="34" charset="0"/>
                <a:ea typeface="ＭＳ Ｐゴシック" pitchFamily="50" charset="-128"/>
                <a:cs typeface="+mn-cs"/>
              </a:rPr>
              <a:t>spin</a:t>
            </a:r>
            <a:r>
              <a:rPr kumimoji="1" lang="en-US" altLang="ja-JP" sz="1800" b="1" i="1" u="none" strike="noStrike" kern="1200" cap="none" spc="0" normalizeH="0" baseline="-25000" noProof="0" dirty="0" smtClean="0">
                <a:ln>
                  <a:noFill/>
                </a:ln>
                <a:solidFill>
                  <a:srgbClr val="333399"/>
                </a:solidFill>
                <a:effectLst/>
                <a:uLnTx/>
                <a:uFillTx/>
                <a:latin typeface="Arial" pitchFamily="34" charset="0"/>
                <a:ea typeface="ＭＳ Ｐゴシック" pitchFamily="50" charset="-128"/>
                <a:cs typeface="+mn-cs"/>
              </a:rPr>
              <a:t> </a:t>
            </a:r>
            <a:r>
              <a:rPr kumimoji="1" lang="en-US" altLang="ja-JP" sz="1800" b="1" i="1" u="none" strike="noStrike" kern="1200" cap="none" spc="0" normalizeH="0" baseline="0" noProof="0" dirty="0" smtClean="0">
                <a:ln>
                  <a:noFill/>
                </a:ln>
                <a:solidFill>
                  <a:srgbClr val="333399"/>
                </a:solidFill>
                <a:effectLst/>
                <a:uLnTx/>
                <a:uFillTx/>
                <a:latin typeface="Arial" pitchFamily="34" charset="0"/>
                <a:ea typeface="ＭＳ Ｐゴシック" pitchFamily="50" charset="-128"/>
                <a:cs typeface="+mn-cs"/>
              </a:rPr>
              <a:t>+ </a:t>
            </a:r>
            <a:r>
              <a:rPr kumimoji="1" lang="en-US" altLang="ja-JP" sz="1600" b="1" i="0" u="none" strike="noStrike" kern="1200" cap="none" spc="0" normalizeH="0" baseline="0" noProof="0" dirty="0" smtClean="0">
                <a:ln>
                  <a:noFill/>
                </a:ln>
                <a:solidFill>
                  <a:srgbClr val="333399"/>
                </a:solidFill>
                <a:effectLst/>
                <a:uLnTx/>
                <a:uFillTx/>
                <a:latin typeface="Arial" pitchFamily="34" charset="0"/>
                <a:ea typeface="ＭＳ Ｐゴシック" pitchFamily="50" charset="-128"/>
                <a:cs typeface="+mn-cs"/>
              </a:rPr>
              <a:t>(7/2)</a:t>
            </a:r>
            <a:r>
              <a:rPr kumimoji="1" lang="en-US" altLang="ja-JP" sz="1800" b="1" i="1" u="none" strike="noStrike" kern="1200" cap="none" spc="0" normalizeH="0" baseline="0" noProof="0" dirty="0" smtClean="0">
                <a:ln>
                  <a:noFill/>
                </a:ln>
                <a:solidFill>
                  <a:srgbClr val="333399"/>
                </a:solidFill>
                <a:effectLst/>
                <a:uLnTx/>
                <a:uFillTx/>
                <a:latin typeface="Arial" pitchFamily="34" charset="0"/>
                <a:ea typeface="ＭＳ Ｐゴシック" pitchFamily="50" charset="-128"/>
                <a:cs typeface="+mn-cs"/>
              </a:rPr>
              <a:t>M</a:t>
            </a:r>
            <a:r>
              <a:rPr kumimoji="1" lang="en-US" altLang="ja-JP" sz="1800" b="1" i="1" u="none" strike="noStrike" kern="1200" cap="none" spc="0" normalizeH="0" baseline="-25000" noProof="0" dirty="0" smtClean="0">
                <a:ln>
                  <a:noFill/>
                </a:ln>
                <a:solidFill>
                  <a:srgbClr val="333399"/>
                </a:solidFill>
                <a:effectLst/>
                <a:uLnTx/>
                <a:uFillTx/>
                <a:latin typeface="Arial" pitchFamily="34" charset="0"/>
                <a:ea typeface="ＭＳ Ｐゴシック" pitchFamily="50" charset="-128"/>
                <a:cs typeface="+mn-cs"/>
              </a:rPr>
              <a:t>T</a:t>
            </a:r>
            <a:endParaRPr kumimoji="1" lang="ja-JP" altLang="en-US" sz="5400" b="0" i="1" u="none" strike="noStrike" kern="1200" cap="none" spc="0" normalizeH="0" baseline="-25000" noProof="0" dirty="0" smtClean="0">
              <a:ln>
                <a:noFill/>
              </a:ln>
              <a:solidFill>
                <a:srgbClr val="333399"/>
              </a:solidFill>
              <a:effectLst/>
              <a:uLnTx/>
              <a:uFillTx/>
              <a:latin typeface="Arial" pitchFamily="34" charset="0"/>
              <a:ea typeface="ＭＳ Ｐゴシック" pitchFamily="50" charset="-128"/>
              <a:cs typeface="+mn-cs"/>
            </a:endParaRPr>
          </a:p>
        </p:txBody>
      </p:sp>
      <p:sp>
        <p:nvSpPr>
          <p:cNvPr id="45" name="Rectangle 10"/>
          <p:cNvSpPr>
            <a:spLocks noChangeArrowheads="1"/>
          </p:cNvSpPr>
          <p:nvPr/>
        </p:nvSpPr>
        <p:spPr bwMode="auto">
          <a:xfrm>
            <a:off x="6732240" y="4616893"/>
            <a:ext cx="2485767" cy="396283"/>
          </a:xfrm>
          <a:prstGeom prst="rect">
            <a:avLst/>
          </a:prstGeom>
          <a:noFill/>
          <a:ln>
            <a:noFill/>
          </a:ln>
        </p:spPr>
        <p:txBody>
          <a:bodyPr anchor="ctr"/>
          <a:lstStyle>
            <a:lvl1pPr>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1400" b="1" i="1" u="none" strike="noStrike" kern="1200" cap="none" spc="0" normalizeH="0" baseline="0" noProof="0" dirty="0" smtClean="0">
                <a:ln>
                  <a:noFill/>
                </a:ln>
                <a:solidFill>
                  <a:srgbClr val="333399"/>
                </a:solidFill>
                <a:effectLst/>
                <a:uLnTx/>
                <a:uFillTx/>
                <a:latin typeface="Arial" pitchFamily="34" charset="0"/>
                <a:ea typeface="ＭＳ Ｐゴシック" pitchFamily="50" charset="-128"/>
                <a:cs typeface="+mn-cs"/>
              </a:rPr>
              <a:t>M</a:t>
            </a:r>
            <a:r>
              <a:rPr kumimoji="1" lang="en-US" altLang="ja-JP" sz="1400" b="1" i="1" u="none" strike="noStrike" kern="1200" cap="none" spc="0" normalizeH="0" baseline="-25000" noProof="0" dirty="0" smtClean="0">
                <a:ln>
                  <a:noFill/>
                </a:ln>
                <a:solidFill>
                  <a:srgbClr val="333399"/>
                </a:solidFill>
                <a:effectLst/>
                <a:uLnTx/>
                <a:uFillTx/>
                <a:latin typeface="Arial" pitchFamily="34" charset="0"/>
                <a:ea typeface="ＭＳ Ｐゴシック" pitchFamily="50" charset="-128"/>
                <a:cs typeface="+mn-cs"/>
              </a:rPr>
              <a:t>T </a:t>
            </a:r>
            <a:r>
              <a:rPr kumimoji="1" lang="en-US" altLang="ja-JP" sz="1400" b="1" i="0" u="none" strike="noStrike" kern="1200" cap="none" spc="0" normalizeH="0" baseline="0" noProof="0" dirty="0" smtClean="0">
                <a:ln>
                  <a:noFill/>
                </a:ln>
                <a:solidFill>
                  <a:srgbClr val="333399"/>
                </a:solidFill>
                <a:effectLst/>
                <a:uLnTx/>
                <a:uFillTx/>
                <a:latin typeface="Arial" pitchFamily="34" charset="0"/>
                <a:ea typeface="ＭＳ Ｐゴシック" pitchFamily="50" charset="-128"/>
                <a:cs typeface="+mn-cs"/>
              </a:rPr>
              <a:t>= -</a:t>
            </a:r>
            <a:r>
              <a:rPr kumimoji="1" lang="en-US" altLang="ja-JP" sz="1400" b="1" i="0" u="none" strike="noStrike" kern="1200" cap="none" spc="0" normalizeH="0" baseline="0" noProof="0" dirty="0" err="1" smtClean="0">
                <a:ln>
                  <a:noFill/>
                </a:ln>
                <a:solidFill>
                  <a:srgbClr val="333399"/>
                </a:solidFill>
                <a:effectLst/>
                <a:uLnTx/>
                <a:uFillTx/>
                <a:latin typeface="Symbol" panose="05050102010706020507" pitchFamily="18" charset="2"/>
                <a:ea typeface="ＭＳ Ｐゴシック" pitchFamily="50" charset="-128"/>
                <a:cs typeface="+mn-cs"/>
              </a:rPr>
              <a:t>m</a:t>
            </a:r>
            <a:r>
              <a:rPr kumimoji="1" lang="en-US" altLang="ja-JP" sz="1400" b="1" i="0" u="none" strike="noStrike" kern="1200" cap="none" spc="0" normalizeH="0" baseline="-25000" noProof="0" dirty="0" err="1" smtClean="0">
                <a:ln>
                  <a:noFill/>
                </a:ln>
                <a:solidFill>
                  <a:srgbClr val="333399"/>
                </a:solidFill>
                <a:effectLst/>
                <a:uLnTx/>
                <a:uFillTx/>
                <a:latin typeface="Arial" pitchFamily="34" charset="0"/>
                <a:ea typeface="ＭＳ Ｐゴシック" pitchFamily="50" charset="-128"/>
                <a:cs typeface="+mn-cs"/>
              </a:rPr>
              <a:t>B</a:t>
            </a:r>
            <a:r>
              <a:rPr kumimoji="1" lang="en-US" altLang="ja-JP" sz="1400" b="1" i="1" u="none" strike="noStrike" kern="1200" cap="none" spc="0" normalizeH="0" baseline="0" noProof="0" dirty="0" err="1" smtClean="0">
                <a:ln>
                  <a:noFill/>
                </a:ln>
                <a:solidFill>
                  <a:srgbClr val="333399"/>
                </a:solidFill>
                <a:effectLst/>
                <a:uLnTx/>
                <a:uFillTx/>
                <a:latin typeface="Arial" pitchFamily="34" charset="0"/>
                <a:ea typeface="ＭＳ Ｐゴシック" pitchFamily="50" charset="-128"/>
                <a:cs typeface="+mn-cs"/>
              </a:rPr>
              <a:t>T</a:t>
            </a:r>
            <a:r>
              <a:rPr kumimoji="1" lang="en-US" altLang="ja-JP" sz="1400" b="1" i="1" u="none" strike="noStrike" kern="1200" cap="none" spc="0" normalizeH="0" baseline="0" noProof="0" dirty="0" smtClean="0">
                <a:ln>
                  <a:noFill/>
                </a:ln>
                <a:solidFill>
                  <a:srgbClr val="333399"/>
                </a:solidFill>
                <a:effectLst/>
                <a:uLnTx/>
                <a:uFillTx/>
                <a:latin typeface="Arial" pitchFamily="34" charset="0"/>
                <a:ea typeface="ＭＳ Ｐゴシック" pitchFamily="50" charset="-128"/>
                <a:cs typeface="+mn-cs"/>
              </a:rPr>
              <a:t> </a:t>
            </a:r>
            <a:r>
              <a:rPr kumimoji="1" lang="en-US" altLang="ja-JP" sz="1400" b="1" i="0" u="none" strike="noStrike" kern="1200" cap="none" spc="0" normalizeH="0" baseline="0" noProof="0" dirty="0" smtClean="0">
                <a:ln>
                  <a:noFill/>
                </a:ln>
                <a:solidFill>
                  <a:srgbClr val="333399"/>
                </a:solidFill>
                <a:effectLst/>
                <a:uLnTx/>
                <a:uFillTx/>
                <a:latin typeface="Arial" pitchFamily="34" charset="0"/>
                <a:ea typeface="ＭＳ Ｐゴシック" pitchFamily="50" charset="-128"/>
                <a:cs typeface="+mn-cs"/>
              </a:rPr>
              <a:t>: Magnetic dipole</a:t>
            </a:r>
            <a:endParaRPr kumimoji="1" lang="ja-JP" altLang="en-US" sz="4400" b="0" i="1" u="none" strike="noStrike" kern="1200" cap="none" spc="0" normalizeH="0" baseline="-25000" noProof="0" dirty="0" smtClean="0">
              <a:ln>
                <a:noFill/>
              </a:ln>
              <a:solidFill>
                <a:srgbClr val="333399"/>
              </a:solidFill>
              <a:effectLst/>
              <a:uLnTx/>
              <a:uFillTx/>
              <a:latin typeface="Arial" pitchFamily="34" charset="0"/>
              <a:ea typeface="ＭＳ Ｐゴシック" pitchFamily="50" charset="-128"/>
              <a:cs typeface="+mn-cs"/>
            </a:endParaRPr>
          </a:p>
        </p:txBody>
      </p:sp>
      <p:sp>
        <p:nvSpPr>
          <p:cNvPr id="46" name="角丸四角形 45"/>
          <p:cNvSpPr/>
          <p:nvPr/>
        </p:nvSpPr>
        <p:spPr bwMode="auto">
          <a:xfrm>
            <a:off x="8409586" y="3573016"/>
            <a:ext cx="292229" cy="245431"/>
          </a:xfrm>
          <a:prstGeom prst="roundRect">
            <a:avLst/>
          </a:prstGeom>
          <a:solidFill>
            <a:srgbClr val="C00000">
              <a:alpha val="23922"/>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en-US" sz="2000" b="0" i="0" u="none" strike="noStrike" kern="1200" cap="none" spc="0" normalizeH="0" baseline="0" noProof="0" smtClean="0">
              <a:ln>
                <a:noFill/>
              </a:ln>
              <a:solidFill>
                <a:prstClr val="black"/>
              </a:solidFill>
              <a:effectLst/>
              <a:uLnTx/>
              <a:uFillTx/>
              <a:latin typeface="Arial" pitchFamily="34" charset="0"/>
              <a:ea typeface="ＭＳ Ｐゴシック" pitchFamily="50" charset="-128"/>
              <a:cs typeface="+mn-cs"/>
            </a:endParaRPr>
          </a:p>
        </p:txBody>
      </p:sp>
      <p:sp>
        <p:nvSpPr>
          <p:cNvPr id="50" name="角丸四角形 49"/>
          <p:cNvSpPr/>
          <p:nvPr/>
        </p:nvSpPr>
        <p:spPr bwMode="auto">
          <a:xfrm>
            <a:off x="6768127" y="4695737"/>
            <a:ext cx="2378824" cy="245431"/>
          </a:xfrm>
          <a:prstGeom prst="roundRect">
            <a:avLst/>
          </a:prstGeom>
          <a:solidFill>
            <a:srgbClr val="C00000">
              <a:alpha val="23922"/>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en-US" sz="2000" b="0" i="0" u="none" strike="noStrike" kern="1200" cap="none" spc="0" normalizeH="0" baseline="0" noProof="0" smtClean="0">
              <a:ln>
                <a:noFill/>
              </a:ln>
              <a:solidFill>
                <a:prstClr val="black"/>
              </a:solidFill>
              <a:effectLst/>
              <a:uLnTx/>
              <a:uFillTx/>
              <a:latin typeface="Arial" pitchFamily="34" charset="0"/>
              <a:ea typeface="ＭＳ Ｐゴシック" pitchFamily="50" charset="-128"/>
              <a:cs typeface="+mn-cs"/>
            </a:endParaRPr>
          </a:p>
        </p:txBody>
      </p:sp>
    </p:spTree>
    <p:extLst>
      <p:ext uri="{BB962C8B-B14F-4D97-AF65-F5344CB8AC3E}">
        <p14:creationId xmlns:p14="http://schemas.microsoft.com/office/powerpoint/2010/main" val="1055023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80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801" grpId="0"/>
      <p:bldP spid="44" grpId="0" animBg="1"/>
      <p:bldP spid="45" grpId="0"/>
      <p:bldP spid="46" grpId="0" animBg="1"/>
      <p:bldP spid="50"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8"/>
          <p:cNvSpPr>
            <a:spLocks noChangeArrowheads="1"/>
          </p:cNvSpPr>
          <p:nvPr/>
        </p:nvSpPr>
        <p:spPr bwMode="auto">
          <a:xfrm>
            <a:off x="609600" y="1066800"/>
            <a:ext cx="7924800" cy="76200"/>
          </a:xfrm>
          <a:prstGeom prst="rect">
            <a:avLst/>
          </a:prstGeom>
          <a:gradFill rotWithShape="0">
            <a:gsLst>
              <a:gs pos="0">
                <a:srgbClr val="66FFCC"/>
              </a:gs>
              <a:gs pos="100000">
                <a:schemeClr val="accent2"/>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buChar char="•"/>
              <a:defRPr kumimoji="1" sz="3200">
                <a:solidFill>
                  <a:schemeClr val="tx1"/>
                </a:solidFill>
                <a:latin typeface="Arial" pitchFamily="34" charset="0"/>
                <a:ea typeface="ＭＳ Ｐゴシック" pitchFamily="50" charset="-128"/>
              </a:defRPr>
            </a:lvl1pPr>
            <a:lvl2pPr marL="742950" indent="-285750" eaLnBrk="0" hangingPunct="0">
              <a:buChar char="–"/>
              <a:defRPr kumimoji="1" sz="2800">
                <a:solidFill>
                  <a:schemeClr val="tx1"/>
                </a:solidFill>
                <a:latin typeface="Arial" pitchFamily="34" charset="0"/>
                <a:ea typeface="ＭＳ Ｐゴシック" pitchFamily="50" charset="-128"/>
              </a:defRPr>
            </a:lvl2pPr>
            <a:lvl3pPr marL="1143000" indent="-228600" eaLnBrk="0" hangingPunct="0">
              <a:buChar char="•"/>
              <a:defRPr kumimoji="1" sz="2400">
                <a:solidFill>
                  <a:schemeClr val="tx1"/>
                </a:solidFill>
                <a:latin typeface="Arial" pitchFamily="34" charset="0"/>
                <a:ea typeface="ＭＳ Ｐゴシック" pitchFamily="50" charset="-128"/>
              </a:defRPr>
            </a:lvl3pPr>
            <a:lvl4pPr marL="1600200" indent="-228600" eaLnBrk="0" hangingPunct="0">
              <a:buChar char="–"/>
              <a:defRPr kumimoji="1" sz="2000">
                <a:solidFill>
                  <a:schemeClr val="tx1"/>
                </a:solidFill>
                <a:latin typeface="Arial" pitchFamily="34" charset="0"/>
                <a:ea typeface="ＭＳ Ｐゴシック" pitchFamily="50" charset="-128"/>
              </a:defRPr>
            </a:lvl4pPr>
            <a:lvl5pPr marL="2057400" indent="-228600" eaLnBrk="0" hangingPunct="0">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en-US" sz="2000" b="0" i="0" u="none" strike="noStrike" kern="1200" cap="none" spc="0" normalizeH="0" baseline="0" noProof="0" smtClean="0">
              <a:ln>
                <a:noFill/>
              </a:ln>
              <a:solidFill>
                <a:srgbClr val="000000"/>
              </a:solidFill>
              <a:effectLst/>
              <a:uLnTx/>
              <a:uFillTx/>
              <a:latin typeface="Arial" pitchFamily="34" charset="0"/>
              <a:ea typeface="ＭＳ Ｐゴシック" pitchFamily="50" charset="-128"/>
              <a:cs typeface="+mn-cs"/>
            </a:endParaRPr>
          </a:p>
        </p:txBody>
      </p:sp>
      <p:sp>
        <p:nvSpPr>
          <p:cNvPr id="17" name="Rectangle 2"/>
          <p:cNvSpPr>
            <a:spLocks noChangeArrowheads="1"/>
          </p:cNvSpPr>
          <p:nvPr/>
        </p:nvSpPr>
        <p:spPr bwMode="auto">
          <a:xfrm>
            <a:off x="140732" y="141288"/>
            <a:ext cx="8778399" cy="792162"/>
          </a:xfrm>
          <a:prstGeom prst="rect">
            <a:avLst/>
          </a:prstGeom>
          <a:noFill/>
          <a:ln w="9525">
            <a:noFill/>
            <a:miter lim="800000"/>
            <a:headEnd/>
            <a:tailEnd/>
          </a:ln>
        </p:spPr>
        <p:txBody>
          <a:bodyPr anchor="ct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2800" b="1" i="0" u="none" strike="noStrike" kern="1200" cap="none" spc="0" normalizeH="0" baseline="0" noProof="0" dirty="0" smtClean="0">
                <a:ln>
                  <a:noFill/>
                </a:ln>
                <a:solidFill>
                  <a:srgbClr val="006600"/>
                </a:solidFill>
                <a:effectLst>
                  <a:outerShdw blurRad="38100" dist="38100" dir="2700000" algn="tl">
                    <a:srgbClr val="C0C0C0"/>
                  </a:outerShdw>
                </a:effectLst>
                <a:uLnTx/>
                <a:uFillTx/>
                <a:latin typeface="Arial" pitchFamily="34" charset="0"/>
                <a:ea typeface="ＭＳ Ｐゴシック" pitchFamily="50" charset="-128"/>
                <a:cs typeface="+mn-cs"/>
              </a:rPr>
              <a:t>A</a:t>
            </a:r>
            <a:r>
              <a:rPr kumimoji="1" lang="en-US" altLang="ja-JP" sz="2800" b="1" i="0" u="none" strike="noStrike" kern="0" cap="none" spc="0" normalizeH="0" baseline="0" noProof="0" dirty="0" smtClean="0">
                <a:ln>
                  <a:noFill/>
                </a:ln>
                <a:solidFill>
                  <a:srgbClr val="006600"/>
                </a:solidFill>
                <a:effectLst>
                  <a:outerShdw blurRad="38100" dist="38100" dir="2700000" algn="tl">
                    <a:srgbClr val="C0C0C0"/>
                  </a:outerShdw>
                </a:effectLst>
                <a:uLnTx/>
                <a:uFillTx/>
                <a:latin typeface="Arial" charset="0"/>
                <a:ea typeface="ＭＳ Ｐゴシック" pitchFamily="50" charset="-128"/>
                <a:cs typeface="+mn-cs"/>
              </a:rPr>
              <a:t>ngular-dependent XMCD</a:t>
            </a:r>
            <a:endParaRPr kumimoji="1" lang="en-US" altLang="ja-JP" sz="2800" b="1" i="0" u="none" strike="noStrike" kern="1200" cap="none" spc="0" normalizeH="0" baseline="0" noProof="0" dirty="0">
              <a:ln>
                <a:noFill/>
              </a:ln>
              <a:solidFill>
                <a:srgbClr val="006600"/>
              </a:solidFill>
              <a:effectLst>
                <a:outerShdw blurRad="38100" dist="38100" dir="2700000" algn="tl">
                  <a:srgbClr val="C0C0C0"/>
                </a:outerShdw>
              </a:effectLst>
              <a:uLnTx/>
              <a:uFillTx/>
              <a:latin typeface="Arial" pitchFamily="34" charset="0"/>
              <a:ea typeface="ＭＳ Ｐゴシック" pitchFamily="50" charset="-128"/>
              <a:cs typeface="+mn-cs"/>
            </a:endParaRPr>
          </a:p>
        </p:txBody>
      </p:sp>
      <p:grpSp>
        <p:nvGrpSpPr>
          <p:cNvPr id="41" name="グループ化 40"/>
          <p:cNvGrpSpPr/>
          <p:nvPr/>
        </p:nvGrpSpPr>
        <p:grpSpPr>
          <a:xfrm>
            <a:off x="107504" y="1124744"/>
            <a:ext cx="3861686" cy="2961620"/>
            <a:chOff x="107504" y="3779748"/>
            <a:chExt cx="3861686" cy="2961620"/>
          </a:xfrm>
        </p:grpSpPr>
        <p:pic>
          <p:nvPicPr>
            <p:cNvPr id="42"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9601" t="5915" r="22287" b="16693"/>
            <a:stretch/>
          </p:blipFill>
          <p:spPr bwMode="auto">
            <a:xfrm>
              <a:off x="787208" y="4173810"/>
              <a:ext cx="2700241" cy="2207518"/>
            </a:xfrm>
            <a:prstGeom prst="rect">
              <a:avLst/>
            </a:prstGeom>
            <a:noFill/>
            <a:extLst>
              <a:ext uri="{909E8E84-426E-40DD-AFC4-6F175D3DCCD1}">
                <a14:hiddenFill xmlns:a14="http://schemas.microsoft.com/office/drawing/2010/main">
                  <a:solidFill>
                    <a:srgbClr val="FFFFFF"/>
                  </a:solidFill>
                </a14:hiddenFill>
              </a:ext>
            </a:extLst>
          </p:spPr>
        </p:pic>
        <p:sp>
          <p:nvSpPr>
            <p:cNvPr id="43" name="テキスト ボックス 42"/>
            <p:cNvSpPr txBox="1"/>
            <p:nvPr/>
          </p:nvSpPr>
          <p:spPr>
            <a:xfrm>
              <a:off x="2554353" y="5103534"/>
              <a:ext cx="399992" cy="46166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400" b="1" i="1" u="none" strike="noStrike" kern="1200" cap="none" spc="0" normalizeH="0" baseline="0" noProof="0" dirty="0">
                  <a:ln>
                    <a:noFill/>
                  </a:ln>
                  <a:solidFill>
                    <a:srgbClr val="0000CC"/>
                  </a:solidFill>
                  <a:effectLst/>
                  <a:uLnTx/>
                  <a:uFillTx/>
                  <a:latin typeface="Arial" charset="0"/>
                  <a:ea typeface="ＭＳ Ｐゴシック" charset="-128"/>
                  <a:cs typeface="+mn-cs"/>
                </a:rPr>
                <a:t>H</a:t>
              </a:r>
              <a:endParaRPr kumimoji="1" lang="ja-JP" altLang="en-US" sz="2400" b="1" i="1" u="none" strike="noStrike" kern="1200" cap="none" spc="0" normalizeH="0" baseline="0" noProof="0" dirty="0">
                <a:ln>
                  <a:noFill/>
                </a:ln>
                <a:solidFill>
                  <a:srgbClr val="0000CC"/>
                </a:solidFill>
                <a:effectLst/>
                <a:uLnTx/>
                <a:uFillTx/>
                <a:latin typeface="Arial" charset="0"/>
                <a:ea typeface="ＭＳ Ｐゴシック" charset="-128"/>
                <a:cs typeface="+mn-cs"/>
              </a:endParaRPr>
            </a:p>
          </p:txBody>
        </p:sp>
        <p:sp>
          <p:nvSpPr>
            <p:cNvPr id="44" name="上矢印 43"/>
            <p:cNvSpPr/>
            <p:nvPr/>
          </p:nvSpPr>
          <p:spPr>
            <a:xfrm rot="4800000">
              <a:off x="2315664" y="5093359"/>
              <a:ext cx="99987" cy="325526"/>
            </a:xfrm>
            <a:prstGeom prst="upArrow">
              <a:avLst/>
            </a:prstGeom>
            <a:solidFill>
              <a:srgbClr val="0099FF"/>
            </a:solidFill>
            <a:ln w="25400" cap="flat" cmpd="sng" algn="ctr">
              <a:solidFill>
                <a:srgbClr val="0000CC"/>
              </a:solidFill>
              <a:prstDash val="solid"/>
            </a:ln>
            <a:effectLst/>
          </p:spPr>
          <p:txBody>
            <a:bodyPr rtlCol="0" anchor="ct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ja-JP" altLang="en-US" sz="1800" b="0" i="0" u="none" strike="noStrike" kern="0" cap="none" spc="0" normalizeH="0" baseline="0" noProof="0">
                <a:ln>
                  <a:noFill/>
                </a:ln>
                <a:solidFill>
                  <a:srgbClr val="FFFFFF"/>
                </a:solidFill>
                <a:effectLst/>
                <a:uLnTx/>
                <a:uFillTx/>
                <a:latin typeface="Arial"/>
                <a:ea typeface="ＭＳ Ｐゴシック"/>
                <a:cs typeface="+mn-cs"/>
              </a:endParaRPr>
            </a:p>
          </p:txBody>
        </p:sp>
        <p:sp>
          <p:nvSpPr>
            <p:cNvPr id="45" name="円弧 44"/>
            <p:cNvSpPr/>
            <p:nvPr/>
          </p:nvSpPr>
          <p:spPr>
            <a:xfrm rot="19800000">
              <a:off x="878049" y="5536165"/>
              <a:ext cx="533322" cy="632794"/>
            </a:xfrm>
            <a:prstGeom prst="arc">
              <a:avLst>
                <a:gd name="adj1" fmla="val 14087127"/>
                <a:gd name="adj2" fmla="val 6815379"/>
              </a:avLst>
            </a:prstGeom>
            <a:noFill/>
            <a:ln w="57150" cap="flat" cmpd="sng" algn="ctr">
              <a:solidFill>
                <a:srgbClr val="92D050"/>
              </a:solidFill>
              <a:prstDash val="solid"/>
              <a:headEnd type="triangle" w="med" len="med"/>
              <a:tailEnd type="triangle" w="med" len="med"/>
            </a:ln>
            <a:effectLst/>
          </p:spPr>
          <p:txBody>
            <a:bodyPr rtlCol="0" anchor="ct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ja-JP" altLang="en-US" sz="1800" b="0" i="0" u="none" strike="noStrike" kern="0" cap="none" spc="0" normalizeH="0" baseline="0" noProof="0">
                <a:ln>
                  <a:noFill/>
                </a:ln>
                <a:solidFill>
                  <a:srgbClr val="000000"/>
                </a:solidFill>
                <a:effectLst/>
                <a:uLnTx/>
                <a:uFillTx/>
                <a:latin typeface="Arial"/>
                <a:ea typeface="ＭＳ Ｐゴシック"/>
                <a:cs typeface="+mn-cs"/>
              </a:endParaRPr>
            </a:p>
          </p:txBody>
        </p:sp>
        <p:sp>
          <p:nvSpPr>
            <p:cNvPr id="46" name="テキスト ボックス 45"/>
            <p:cNvSpPr txBox="1"/>
            <p:nvPr/>
          </p:nvSpPr>
          <p:spPr>
            <a:xfrm>
              <a:off x="107504" y="5711189"/>
              <a:ext cx="1359415" cy="553998"/>
            </a:xfrm>
            <a:prstGeom prst="rect">
              <a:avLst/>
            </a:prstGeom>
            <a:noFill/>
          </p:spPr>
          <p:txBody>
            <a:bodyPr wrap="square" rtlCol="0">
              <a:spAutoFit/>
            </a:bodyPr>
            <a:lstStyle/>
            <a:p>
              <a:pPr marL="0" marR="0" lvl="0" indent="0" algn="l" defTabSz="914400" rtl="0" eaLnBrk="1" fontAlgn="base" latinLnBrk="0" hangingPunct="1">
                <a:lnSpc>
                  <a:spcPts val="1800"/>
                </a:lnSpc>
                <a:spcBef>
                  <a:spcPct val="0"/>
                </a:spcBef>
                <a:spcAft>
                  <a:spcPct val="0"/>
                </a:spcAft>
                <a:buClrTx/>
                <a:buSzTx/>
                <a:buFontTx/>
                <a:buNone/>
                <a:tabLst/>
                <a:defRPr/>
              </a:pPr>
              <a:r>
                <a:rPr kumimoji="1" lang="en-US" altLang="ja-JP" sz="1800" b="1" i="0" u="none" strike="noStrike" kern="1200" cap="none" spc="0" normalizeH="0" baseline="0" noProof="0" dirty="0">
                  <a:ln>
                    <a:noFill/>
                  </a:ln>
                  <a:solidFill>
                    <a:srgbClr val="92D050"/>
                  </a:solidFill>
                  <a:effectLst/>
                  <a:uLnTx/>
                  <a:uFillTx/>
                  <a:latin typeface="Arial" charset="0"/>
                  <a:ea typeface="ＭＳ Ｐゴシック" charset="-128"/>
                  <a:cs typeface="+mn-cs"/>
                </a:rPr>
                <a:t>Sample rotation</a:t>
              </a:r>
              <a:endParaRPr kumimoji="1" lang="ja-JP" altLang="en-US" sz="1800" b="1" i="0" u="none" strike="noStrike" kern="1200" cap="none" spc="0" normalizeH="0" baseline="0" noProof="0" dirty="0">
                <a:ln>
                  <a:noFill/>
                </a:ln>
                <a:solidFill>
                  <a:srgbClr val="92D050"/>
                </a:solidFill>
                <a:effectLst/>
                <a:uLnTx/>
                <a:uFillTx/>
                <a:latin typeface="Arial" charset="0"/>
                <a:ea typeface="ＭＳ Ｐゴシック" charset="-128"/>
                <a:cs typeface="+mn-cs"/>
              </a:endParaRPr>
            </a:p>
          </p:txBody>
        </p:sp>
        <p:sp>
          <p:nvSpPr>
            <p:cNvPr id="47" name="Line 48"/>
            <p:cNvSpPr>
              <a:spLocks noChangeShapeType="1"/>
            </p:cNvSpPr>
            <p:nvPr/>
          </p:nvSpPr>
          <p:spPr bwMode="auto">
            <a:xfrm flipH="1" flipV="1">
              <a:off x="2780195" y="5589239"/>
              <a:ext cx="933314" cy="454705"/>
            </a:xfrm>
            <a:prstGeom prst="line">
              <a:avLst/>
            </a:prstGeom>
            <a:noFill/>
            <a:ln w="38100">
              <a:solidFill>
                <a:srgbClr val="FF0000"/>
              </a:solidFill>
              <a:prstDash val="solid"/>
              <a:round/>
              <a:headEnd/>
              <a:tailEnd type="triangle" w="lg" len="lg"/>
            </a:ln>
          </p:spPr>
          <p: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en-US" sz="2000" b="0" i="0" u="none" strike="noStrike" kern="1200" cap="none" spc="0" normalizeH="0" baseline="0" noProof="0">
                <a:ln>
                  <a:noFill/>
                </a:ln>
                <a:solidFill>
                  <a:srgbClr val="000000"/>
                </a:solidFill>
                <a:effectLst/>
                <a:uLnTx/>
                <a:uFillTx/>
                <a:latin typeface="Arial" charset="0"/>
                <a:ea typeface="ＭＳ Ｐゴシック" pitchFamily="50" charset="-128"/>
                <a:cs typeface="+mn-cs"/>
              </a:endParaRPr>
            </a:p>
          </p:txBody>
        </p:sp>
        <p:sp>
          <p:nvSpPr>
            <p:cNvPr id="48" name="Text Box 51"/>
            <p:cNvSpPr txBox="1">
              <a:spLocks noChangeArrowheads="1"/>
            </p:cNvSpPr>
            <p:nvPr/>
          </p:nvSpPr>
          <p:spPr bwMode="auto">
            <a:xfrm rot="1607678" flipH="1">
              <a:off x="2988904" y="5895676"/>
              <a:ext cx="474810" cy="400110"/>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000" b="1" i="1" u="none" strike="noStrike" kern="1200" cap="none" spc="0" normalizeH="0" baseline="0" noProof="0" dirty="0" err="1">
                  <a:ln>
                    <a:noFill/>
                  </a:ln>
                  <a:solidFill>
                    <a:srgbClr val="FF0000"/>
                  </a:solidFill>
                  <a:effectLst/>
                  <a:uLnTx/>
                  <a:uFillTx/>
                  <a:latin typeface="Arial" charset="0"/>
                  <a:ea typeface="ＭＳ Ｐゴシック" pitchFamily="50" charset="-128"/>
                  <a:cs typeface="+mn-cs"/>
                </a:rPr>
                <a:t>h</a:t>
              </a:r>
              <a:r>
                <a:rPr kumimoji="1" lang="en-US" altLang="ja-JP" sz="2000" b="1" i="1" u="none" strike="noStrike" kern="1200" cap="none" spc="0" normalizeH="0" baseline="0" noProof="0" dirty="0" err="1">
                  <a:ln>
                    <a:noFill/>
                  </a:ln>
                  <a:solidFill>
                    <a:srgbClr val="FF0000"/>
                  </a:solidFill>
                  <a:effectLst/>
                  <a:uLnTx/>
                  <a:uFillTx/>
                  <a:latin typeface="Symbol" pitchFamily="18" charset="2"/>
                  <a:ea typeface="ＭＳ Ｐゴシック" pitchFamily="50" charset="-128"/>
                  <a:cs typeface="+mn-cs"/>
                </a:rPr>
                <a:t>n</a:t>
              </a:r>
              <a:endParaRPr kumimoji="1" lang="en-US" altLang="ja-JP" sz="2000" b="1" i="1" u="none" strike="noStrike" kern="1200" cap="none" spc="0" normalizeH="0" baseline="0" noProof="0" dirty="0">
                <a:ln>
                  <a:noFill/>
                </a:ln>
                <a:solidFill>
                  <a:srgbClr val="FF0000"/>
                </a:solidFill>
                <a:effectLst/>
                <a:uLnTx/>
                <a:uFillTx/>
                <a:latin typeface="Symbol" pitchFamily="18" charset="2"/>
                <a:ea typeface="ＭＳ Ｐゴシック" pitchFamily="50" charset="-128"/>
                <a:cs typeface="+mn-cs"/>
              </a:endParaRPr>
            </a:p>
          </p:txBody>
        </p:sp>
        <p:sp>
          <p:nvSpPr>
            <p:cNvPr id="49" name="テキスト ボックス 48"/>
            <p:cNvSpPr txBox="1"/>
            <p:nvPr/>
          </p:nvSpPr>
          <p:spPr>
            <a:xfrm>
              <a:off x="333008" y="6418203"/>
              <a:ext cx="3634328" cy="323165"/>
            </a:xfrm>
            <a:prstGeom prst="rect">
              <a:avLst/>
            </a:prstGeom>
            <a:noFill/>
          </p:spPr>
          <p:txBody>
            <a:bodyPr wrap="none" rtlCol="0">
              <a:spAutoFit/>
            </a:bodyPr>
            <a:lstStyle/>
            <a:p>
              <a:pPr marL="0" marR="0" lvl="0" indent="0" algn="l" defTabSz="914400" rtl="0" eaLnBrk="1" fontAlgn="base" latinLnBrk="0" hangingPunct="1">
                <a:lnSpc>
                  <a:spcPts val="1800"/>
                </a:lnSpc>
                <a:spcBef>
                  <a:spcPct val="20000"/>
                </a:spcBef>
                <a:spcAft>
                  <a:spcPct val="0"/>
                </a:spcAft>
                <a:buClrTx/>
                <a:buSzTx/>
                <a:buFontTx/>
                <a:buNone/>
                <a:tabLst/>
                <a:defRPr/>
              </a:pPr>
              <a:r>
                <a:rPr kumimoji="1" lang="en-US" altLang="ja-JP" sz="1600" b="1" i="0" u="none" strike="noStrike" kern="1200" cap="none" spc="0" normalizeH="0" baseline="0" noProof="0" dirty="0" smtClean="0">
                  <a:ln>
                    <a:noFill/>
                  </a:ln>
                  <a:solidFill>
                    <a:srgbClr val="000000"/>
                  </a:solidFill>
                  <a:effectLst/>
                  <a:uLnTx/>
                  <a:uFillTx/>
                  <a:latin typeface="Arial" charset="0"/>
                  <a:ea typeface="ＭＳ Ｐゴシック" pitchFamily="50" charset="-128"/>
                  <a:cs typeface="+mn-cs"/>
                </a:rPr>
                <a:t>@Apple II </a:t>
              </a:r>
              <a:r>
                <a:rPr kumimoji="1" lang="en-US" altLang="ja-JP" sz="1600" b="1" i="0" u="none" strike="noStrike" kern="1200" cap="none" spc="0" normalizeH="0" baseline="0" noProof="0" dirty="0" err="1">
                  <a:ln>
                    <a:noFill/>
                  </a:ln>
                  <a:solidFill>
                    <a:srgbClr val="000000"/>
                  </a:solidFill>
                  <a:effectLst/>
                  <a:uLnTx/>
                  <a:uFillTx/>
                  <a:latin typeface="Arial" charset="0"/>
                  <a:ea typeface="ＭＳ Ｐゴシック" pitchFamily="50" charset="-128"/>
                  <a:cs typeface="+mn-cs"/>
                </a:rPr>
                <a:t>u</a:t>
              </a:r>
              <a:r>
                <a:rPr kumimoji="1" lang="en-US" altLang="ja-JP" sz="1600" b="1" i="0" u="none" strike="noStrike" kern="1200" cap="none" spc="0" normalizeH="0" baseline="0" noProof="0" dirty="0" err="1" smtClean="0">
                  <a:ln>
                    <a:noFill/>
                  </a:ln>
                  <a:solidFill>
                    <a:srgbClr val="000000"/>
                  </a:solidFill>
                  <a:effectLst/>
                  <a:uLnTx/>
                  <a:uFillTx/>
                  <a:latin typeface="Arial" charset="0"/>
                  <a:ea typeface="ＭＳ Ｐゴシック" pitchFamily="50" charset="-128"/>
                  <a:cs typeface="+mn-cs"/>
                </a:rPr>
                <a:t>ndulator</a:t>
              </a:r>
              <a:r>
                <a:rPr kumimoji="1" lang="en-US" altLang="ja-JP" sz="1600" b="1" i="0" u="none" strike="noStrike" kern="1200" cap="none" spc="0" normalizeH="0" baseline="0" noProof="0" dirty="0" smtClean="0">
                  <a:ln>
                    <a:noFill/>
                  </a:ln>
                  <a:solidFill>
                    <a:srgbClr val="000000"/>
                  </a:solidFill>
                  <a:effectLst/>
                  <a:uLnTx/>
                  <a:uFillTx/>
                  <a:latin typeface="Arial" charset="0"/>
                  <a:ea typeface="ＭＳ Ｐゴシック" pitchFamily="50" charset="-128"/>
                  <a:cs typeface="+mn-cs"/>
                </a:rPr>
                <a:t> BL-16, KEK-PF</a:t>
              </a:r>
              <a:endParaRPr kumimoji="1" lang="ja-JP" altLang="en-US" sz="1600" b="1" i="0" u="none" strike="noStrike" kern="1200" cap="none" spc="0" normalizeH="0" baseline="0" noProof="0" dirty="0">
                <a:ln>
                  <a:noFill/>
                </a:ln>
                <a:solidFill>
                  <a:srgbClr val="000000"/>
                </a:solidFill>
                <a:effectLst/>
                <a:uLnTx/>
                <a:uFillTx/>
                <a:latin typeface="Arial" charset="0"/>
                <a:ea typeface="ＭＳ Ｐゴシック" pitchFamily="50" charset="-128"/>
                <a:cs typeface="+mn-cs"/>
              </a:endParaRPr>
            </a:p>
          </p:txBody>
        </p:sp>
        <p:sp>
          <p:nvSpPr>
            <p:cNvPr id="50" name="Text Box 5"/>
            <p:cNvSpPr txBox="1">
              <a:spLocks noChangeArrowheads="1"/>
            </p:cNvSpPr>
            <p:nvPr/>
          </p:nvSpPr>
          <p:spPr bwMode="auto">
            <a:xfrm>
              <a:off x="180972" y="3779748"/>
              <a:ext cx="3788218" cy="369332"/>
            </a:xfrm>
            <a:prstGeom prst="rect">
              <a:avLst/>
            </a:prstGeom>
            <a:noFill/>
            <a:ln w="28575">
              <a:noFill/>
              <a:miter lim="800000"/>
              <a:headEnd/>
              <a:tailEnd/>
            </a:ln>
          </p:spPr>
          <p:txBody>
            <a:bodyPr wrap="none"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1800" b="1" i="0" u="none" strike="noStrike" kern="1200" cap="none" spc="0" normalizeH="0" baseline="0" noProof="0" dirty="0" smtClean="0">
                  <a:ln>
                    <a:noFill/>
                  </a:ln>
                  <a:solidFill>
                    <a:srgbClr val="000066"/>
                  </a:solidFill>
                  <a:effectLst>
                    <a:outerShdw blurRad="38100" dist="38100" dir="2700000" algn="tl">
                      <a:srgbClr val="000000">
                        <a:alpha val="43137"/>
                      </a:srgbClr>
                    </a:outerShdw>
                  </a:effectLst>
                  <a:uLnTx/>
                  <a:uFillTx/>
                  <a:latin typeface="Arial" pitchFamily="34" charset="0"/>
                  <a:ea typeface="ＭＳ Ｐゴシック" pitchFamily="50" charset="-128"/>
                  <a:cs typeface="+mn-cs"/>
                </a:rPr>
                <a:t>S</a:t>
              </a:r>
              <a:r>
                <a:rPr kumimoji="1" lang="en-US" altLang="ja-JP" sz="1800" b="1" i="0" u="none" strike="noStrike" kern="1200" cap="none" spc="0" normalizeH="0" baseline="0" noProof="0" dirty="0" err="1" smtClean="0">
                  <a:ln>
                    <a:noFill/>
                  </a:ln>
                  <a:solidFill>
                    <a:srgbClr val="000066"/>
                  </a:solidFill>
                  <a:effectLst>
                    <a:outerShdw blurRad="38100" dist="38100" dir="2700000" algn="tl">
                      <a:srgbClr val="000000">
                        <a:alpha val="43137"/>
                      </a:srgbClr>
                    </a:outerShdw>
                  </a:effectLst>
                  <a:uLnTx/>
                  <a:uFillTx/>
                  <a:latin typeface="Arial" pitchFamily="34" charset="0"/>
                  <a:ea typeface="ＭＳ Ｐゴシック" pitchFamily="50" charset="-128"/>
                  <a:cs typeface="+mn-cs"/>
                </a:rPr>
                <a:t>uperconducting</a:t>
              </a:r>
              <a:r>
                <a:rPr kumimoji="1" lang="en-US" altLang="ja-JP" sz="1800" b="1" i="0" u="none" strike="noStrike" kern="1200" cap="none" spc="0" normalizeH="0" baseline="0" noProof="0" dirty="0" smtClean="0">
                  <a:ln>
                    <a:noFill/>
                  </a:ln>
                  <a:solidFill>
                    <a:srgbClr val="000066"/>
                  </a:solidFill>
                  <a:effectLst>
                    <a:outerShdw blurRad="38100" dist="38100" dir="2700000" algn="tl">
                      <a:srgbClr val="000000">
                        <a:alpha val="43137"/>
                      </a:srgbClr>
                    </a:outerShdw>
                  </a:effectLst>
                  <a:uLnTx/>
                  <a:uFillTx/>
                  <a:latin typeface="Arial" pitchFamily="34" charset="0"/>
                  <a:ea typeface="ＭＳ Ｐゴシック" pitchFamily="50" charset="-128"/>
                  <a:cs typeface="+mn-cs"/>
                </a:rPr>
                <a:t> vector </a:t>
              </a:r>
              <a:r>
                <a:rPr kumimoji="1" lang="en-US" altLang="ja-JP" sz="1800" b="1" i="0" u="none" strike="noStrike" kern="1200" cap="none" spc="0" normalizeH="0" baseline="0" noProof="0" dirty="0">
                  <a:ln>
                    <a:noFill/>
                  </a:ln>
                  <a:solidFill>
                    <a:srgbClr val="000066"/>
                  </a:solidFill>
                  <a:effectLst>
                    <a:outerShdw blurRad="38100" dist="38100" dir="2700000" algn="tl">
                      <a:srgbClr val="000000">
                        <a:alpha val="43137"/>
                      </a:srgbClr>
                    </a:outerShdw>
                  </a:effectLst>
                  <a:uLnTx/>
                  <a:uFillTx/>
                  <a:latin typeface="Arial" pitchFamily="34" charset="0"/>
                  <a:ea typeface="ＭＳ Ｐゴシック" pitchFamily="50" charset="-128"/>
                  <a:cs typeface="+mn-cs"/>
                </a:rPr>
                <a:t>magnet</a:t>
              </a:r>
              <a:endParaRPr kumimoji="1" lang="en-US" altLang="ja-JP" sz="1800" b="1" i="1" u="none" strike="noStrike" kern="1200" cap="none" spc="0" normalizeH="0" baseline="0" noProof="0" dirty="0">
                <a:ln>
                  <a:noFill/>
                </a:ln>
                <a:solidFill>
                  <a:srgbClr val="000066"/>
                </a:solidFill>
                <a:effectLst>
                  <a:outerShdw blurRad="38100" dist="38100" dir="2700000" algn="tl">
                    <a:srgbClr val="000000">
                      <a:alpha val="43137"/>
                    </a:srgbClr>
                  </a:outerShdw>
                </a:effectLst>
                <a:uLnTx/>
                <a:uFillTx/>
                <a:latin typeface="Arial" pitchFamily="34" charset="0"/>
                <a:ea typeface="ＭＳ Ｐゴシック" pitchFamily="50" charset="-128"/>
                <a:cs typeface="+mn-cs"/>
              </a:endParaRPr>
            </a:p>
          </p:txBody>
        </p:sp>
      </p:grpSp>
      <p:sp>
        <p:nvSpPr>
          <p:cNvPr id="3" name="正方形/長方形 2"/>
          <p:cNvSpPr/>
          <p:nvPr/>
        </p:nvSpPr>
        <p:spPr bwMode="auto">
          <a:xfrm>
            <a:off x="6444208" y="4869160"/>
            <a:ext cx="648072" cy="216024"/>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en-US" sz="2000" b="0" i="0" u="none" strike="noStrike" kern="1200" cap="none" spc="0" normalizeH="0" baseline="0" noProof="0" smtClean="0">
              <a:ln>
                <a:noFill/>
              </a:ln>
              <a:solidFill>
                <a:srgbClr val="000000"/>
              </a:solidFill>
              <a:effectLst/>
              <a:uLnTx/>
              <a:uFillTx/>
              <a:latin typeface="Arial" pitchFamily="34" charset="0"/>
              <a:ea typeface="ＭＳ Ｐゴシック" pitchFamily="50" charset="-128"/>
              <a:cs typeface="+mn-cs"/>
            </a:endParaRPr>
          </a:p>
        </p:txBody>
      </p:sp>
      <p:grpSp>
        <p:nvGrpSpPr>
          <p:cNvPr id="27" name="図形グループ 81"/>
          <p:cNvGrpSpPr/>
          <p:nvPr/>
        </p:nvGrpSpPr>
        <p:grpSpPr>
          <a:xfrm>
            <a:off x="4206921" y="1890616"/>
            <a:ext cx="4641338" cy="4850752"/>
            <a:chOff x="15290267" y="18128728"/>
            <a:chExt cx="5616019" cy="5869410"/>
          </a:xfrm>
        </p:grpSpPr>
        <p:pic>
          <p:nvPicPr>
            <p:cNvPr id="28" name="図 27" descr="MFAngDepFeXAS.eps"/>
            <p:cNvPicPr>
              <a:picLocks noChangeAspect="1"/>
            </p:cNvPicPr>
            <p:nvPr/>
          </p:nvPicPr>
          <p:blipFill rotWithShape="1">
            <a:blip r:embed="rId3">
              <a:extLst>
                <a:ext uri="{28A0092B-C50C-407E-A947-70E740481C1C}">
                  <a14:useLocalDpi xmlns:a14="http://schemas.microsoft.com/office/drawing/2010/main" val="0"/>
                </a:ext>
              </a:extLst>
            </a:blip>
            <a:srcRect b="19082"/>
            <a:stretch/>
          </p:blipFill>
          <p:spPr>
            <a:xfrm>
              <a:off x="15359513" y="18128728"/>
              <a:ext cx="5546773" cy="2017864"/>
            </a:xfrm>
            <a:prstGeom prst="rect">
              <a:avLst/>
            </a:prstGeom>
          </p:spPr>
        </p:pic>
        <p:pic>
          <p:nvPicPr>
            <p:cNvPr id="29" name="図 28" descr="MFAngDepMCDFe.ep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90267" y="19928928"/>
              <a:ext cx="5601972" cy="4069210"/>
            </a:xfrm>
            <a:prstGeom prst="rect">
              <a:avLst/>
            </a:prstGeom>
          </p:spPr>
        </p:pic>
      </p:grpSp>
      <p:sp>
        <p:nvSpPr>
          <p:cNvPr id="4" name="テキスト ボックス 3"/>
          <p:cNvSpPr txBox="1"/>
          <p:nvPr/>
        </p:nvSpPr>
        <p:spPr>
          <a:xfrm>
            <a:off x="4877355" y="1209956"/>
            <a:ext cx="3363421" cy="707886"/>
          </a:xfrm>
          <a:prstGeom prst="rect">
            <a:avLst/>
          </a:prstGeom>
          <a:noFill/>
        </p:spPr>
        <p:txBody>
          <a:bodyPr wrap="none" rtlCol="0" anchor="ctr">
            <a:spAutoFit/>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1" lang="en-US" altLang="ja-JP" sz="2000" b="1" i="0" u="none" strike="noStrike" kern="1200" cap="none" spc="0" normalizeH="0" baseline="0" noProof="0" dirty="0" smtClean="0">
                <a:ln>
                  <a:noFill/>
                </a:ln>
                <a:solidFill>
                  <a:srgbClr val="000066"/>
                </a:solidFill>
                <a:effectLst/>
                <a:uLnTx/>
                <a:uFillTx/>
                <a:latin typeface="Arial" pitchFamily="34"/>
                <a:ea typeface="ＭＳ Ｐゴシック" pitchFamily="50"/>
                <a:cs typeface="ＭＳ Ｐゴシック" pitchFamily="50"/>
              </a:rPr>
              <a:t>XAS </a:t>
            </a:r>
            <a:r>
              <a:rPr kumimoji="1" lang="en-US" altLang="ja-JP" sz="2000" b="1" i="0" u="none" strike="noStrike" kern="1200" cap="none" spc="0" normalizeH="0" baseline="0" noProof="0" dirty="0">
                <a:ln>
                  <a:noFill/>
                </a:ln>
                <a:solidFill>
                  <a:srgbClr val="000066"/>
                </a:solidFill>
                <a:effectLst/>
                <a:uLnTx/>
                <a:uFillTx/>
                <a:latin typeface="Arial" pitchFamily="34"/>
                <a:ea typeface="ＭＳ Ｐゴシック" pitchFamily="50"/>
                <a:cs typeface="ＭＳ Ｐゴシック" pitchFamily="50"/>
              </a:rPr>
              <a:t>and </a:t>
            </a:r>
            <a:r>
              <a:rPr kumimoji="1" lang="en-US" altLang="ja-JP" sz="2000" b="1" i="0" u="none" strike="noStrike" kern="1200" cap="none" spc="0" normalizeH="0" baseline="0" noProof="0" dirty="0" smtClean="0">
                <a:ln>
                  <a:noFill/>
                </a:ln>
                <a:solidFill>
                  <a:srgbClr val="000066"/>
                </a:solidFill>
                <a:effectLst/>
                <a:uLnTx/>
                <a:uFillTx/>
                <a:latin typeface="Arial" pitchFamily="34"/>
                <a:ea typeface="ＭＳ Ｐゴシック" pitchFamily="50"/>
                <a:cs typeface="ＭＳ Ｐゴシック" pitchFamily="50"/>
              </a:rPr>
              <a:t>XMCD spectra of</a:t>
            </a:r>
          </a:p>
          <a:p>
            <a:pPr marL="0" marR="0" lvl="0" indent="0" algn="ctr" defTabSz="914400" rtl="0" eaLnBrk="1" fontAlgn="base" latinLnBrk="0" hangingPunct="1">
              <a:lnSpc>
                <a:spcPct val="100000"/>
              </a:lnSpc>
              <a:spcBef>
                <a:spcPts val="0"/>
              </a:spcBef>
              <a:spcAft>
                <a:spcPct val="0"/>
              </a:spcAft>
              <a:buClrTx/>
              <a:buSzTx/>
              <a:buFontTx/>
              <a:buNone/>
              <a:tabLst/>
              <a:defRPr/>
            </a:pPr>
            <a:r>
              <a:rPr kumimoji="1" lang="en-US" altLang="ja-JP" sz="2000" b="1" i="1" u="none" strike="noStrike" kern="1200" cap="none" spc="0" normalizeH="0" baseline="0" noProof="0" dirty="0" smtClean="0">
                <a:ln>
                  <a:noFill/>
                </a:ln>
                <a:solidFill>
                  <a:srgbClr val="000066"/>
                </a:solidFill>
                <a:effectLst/>
                <a:uLnTx/>
                <a:uFillTx/>
                <a:latin typeface="Arial" pitchFamily="34"/>
                <a:ea typeface="ＭＳ Ｐゴシック" pitchFamily="50"/>
                <a:cs typeface="ＭＳ Ｐゴシック" pitchFamily="50"/>
              </a:rPr>
              <a:t>L</a:t>
            </a:r>
            <a:r>
              <a:rPr kumimoji="1" lang="en-US" altLang="ja-JP" sz="2000" b="1" i="0" u="none" strike="noStrike" kern="1200" cap="none" spc="0" normalizeH="0" baseline="0" noProof="0" dirty="0" smtClean="0">
                <a:ln>
                  <a:noFill/>
                </a:ln>
                <a:solidFill>
                  <a:srgbClr val="000066"/>
                </a:solidFill>
                <a:effectLst/>
                <a:uLnTx/>
                <a:uFillTx/>
                <a:latin typeface="Arial" pitchFamily="34"/>
                <a:ea typeface="ＭＳ Ｐゴシック" pitchFamily="50"/>
                <a:cs typeface="ＭＳ Ｐゴシック" pitchFamily="50"/>
              </a:rPr>
              <a:t>1</a:t>
            </a:r>
            <a:r>
              <a:rPr kumimoji="1" lang="en-US" altLang="ja-JP" sz="2000" b="1" i="0" u="none" strike="noStrike" kern="1200" cap="none" spc="0" normalizeH="0" baseline="-25000" noProof="0" dirty="0" smtClean="0">
                <a:ln>
                  <a:noFill/>
                </a:ln>
                <a:solidFill>
                  <a:srgbClr val="000066"/>
                </a:solidFill>
                <a:effectLst/>
                <a:uLnTx/>
                <a:uFillTx/>
                <a:latin typeface="Arial" pitchFamily="34"/>
                <a:ea typeface="ＭＳ Ｐゴシック" pitchFamily="50"/>
                <a:cs typeface="ＭＳ Ｐゴシック" pitchFamily="50"/>
              </a:rPr>
              <a:t>0</a:t>
            </a:r>
            <a:r>
              <a:rPr kumimoji="1" lang="en-US" altLang="ja-JP" sz="2000" b="1" i="0" u="none" strike="noStrike" kern="1200" cap="none" spc="0" normalizeH="0" baseline="0" noProof="0" dirty="0" smtClean="0">
                <a:ln>
                  <a:noFill/>
                </a:ln>
                <a:solidFill>
                  <a:srgbClr val="000066"/>
                </a:solidFill>
                <a:effectLst/>
                <a:uLnTx/>
                <a:uFillTx/>
                <a:latin typeface="Arial" pitchFamily="34"/>
                <a:ea typeface="ＭＳ Ｐゴシック" pitchFamily="50"/>
                <a:cs typeface="ＭＳ Ｐゴシック" pitchFamily="50"/>
              </a:rPr>
              <a:t>-ordered </a:t>
            </a:r>
            <a:r>
              <a:rPr kumimoji="1" lang="en-US" altLang="ja-JP" sz="2000" b="1" i="0" u="none" strike="noStrike" kern="1200" cap="none" spc="0" normalizeH="0" baseline="0" noProof="0" dirty="0" err="1" smtClean="0">
                <a:ln>
                  <a:noFill/>
                </a:ln>
                <a:solidFill>
                  <a:srgbClr val="000066"/>
                </a:solidFill>
                <a:effectLst/>
                <a:uLnTx/>
                <a:uFillTx/>
                <a:latin typeface="Arial" pitchFamily="34"/>
                <a:ea typeface="ＭＳ Ｐゴシック" pitchFamily="50"/>
                <a:cs typeface="ＭＳ Ｐゴシック" pitchFamily="50"/>
              </a:rPr>
              <a:t>FePt</a:t>
            </a:r>
            <a:r>
              <a:rPr kumimoji="1" lang="en-US" altLang="ja-JP" sz="2000" b="1" i="0" u="none" strike="noStrike" kern="1200" cap="none" spc="0" normalizeH="0" baseline="0" noProof="0" dirty="0" smtClean="0">
                <a:ln>
                  <a:noFill/>
                </a:ln>
                <a:solidFill>
                  <a:srgbClr val="000066"/>
                </a:solidFill>
                <a:effectLst/>
                <a:uLnTx/>
                <a:uFillTx/>
                <a:latin typeface="Arial" pitchFamily="34"/>
                <a:ea typeface="ＭＳ Ｐゴシック" pitchFamily="50"/>
                <a:cs typeface="ＭＳ Ｐゴシック" pitchFamily="50"/>
              </a:rPr>
              <a:t> thin film</a:t>
            </a:r>
            <a:endParaRPr kumimoji="1" lang="ja-JP" altLang="en-US" sz="2000" b="0" i="0" u="none" strike="noStrike" kern="1200" cap="none" spc="0" normalizeH="0" baseline="0" noProof="0" dirty="0">
              <a:ln>
                <a:noFill/>
              </a:ln>
              <a:solidFill>
                <a:srgbClr val="000066"/>
              </a:solidFill>
              <a:effectLst/>
              <a:uLnTx/>
              <a:uFillTx/>
              <a:latin typeface="Arial" charset="0"/>
              <a:ea typeface="ＭＳ Ｐゴシック" pitchFamily="50" charset="-128"/>
              <a:cs typeface="+mn-cs"/>
            </a:endParaRPr>
          </a:p>
        </p:txBody>
      </p:sp>
      <p:sp>
        <p:nvSpPr>
          <p:cNvPr id="5" name="テキスト ボックス 4"/>
          <p:cNvSpPr txBox="1"/>
          <p:nvPr/>
        </p:nvSpPr>
        <p:spPr>
          <a:xfrm>
            <a:off x="7498665" y="2179926"/>
            <a:ext cx="761747" cy="338554"/>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en-US" altLang="ja-JP" sz="1600" b="0" i="1" u="none" strike="noStrike" kern="1200" cap="none" spc="0" normalizeH="0" baseline="0" noProof="0" dirty="0" smtClean="0">
                <a:ln>
                  <a:noFill/>
                </a:ln>
                <a:solidFill>
                  <a:srgbClr val="000000"/>
                </a:solidFill>
                <a:effectLst/>
                <a:uLnTx/>
                <a:uFillTx/>
                <a:latin typeface="Times New Roman" panose="02020603050405020304" pitchFamily="18" charset="0"/>
                <a:ea typeface="ＭＳ Ｐゴシック" pitchFamily="50" charset="-128"/>
                <a:cs typeface="Times New Roman" panose="02020603050405020304" pitchFamily="18" charset="0"/>
              </a:rPr>
              <a:t>S </a:t>
            </a:r>
            <a:r>
              <a:rPr kumimoji="1" lang="en-US" altLang="ja-JP" sz="1600" b="0" i="0" u="none" strike="noStrike" kern="1200" cap="none" spc="0" normalizeH="0" baseline="0" noProof="0" dirty="0" smtClean="0">
                <a:ln>
                  <a:noFill/>
                </a:ln>
                <a:solidFill>
                  <a:srgbClr val="000000"/>
                </a:solidFill>
                <a:effectLst/>
                <a:uLnTx/>
                <a:uFillTx/>
                <a:latin typeface="Times New Roman" panose="02020603050405020304" pitchFamily="18" charset="0"/>
                <a:ea typeface="ＭＳ Ｐゴシック" pitchFamily="50" charset="-128"/>
                <a:cs typeface="Times New Roman" panose="02020603050405020304" pitchFamily="18" charset="0"/>
              </a:rPr>
              <a:t>= 0.4</a:t>
            </a:r>
            <a:endParaRPr kumimoji="1" lang="ja-JP"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itchFamily="50" charset="-128"/>
              <a:cs typeface="Times New Roman" panose="02020603050405020304" pitchFamily="18" charset="0"/>
            </a:endParaRPr>
          </a:p>
        </p:txBody>
      </p:sp>
      <p:sp>
        <p:nvSpPr>
          <p:cNvPr id="26" name="コンテンツ プレースホルダ 2"/>
          <p:cNvSpPr txBox="1">
            <a:spLocks/>
          </p:cNvSpPr>
          <p:nvPr/>
        </p:nvSpPr>
        <p:spPr bwMode="auto">
          <a:xfrm>
            <a:off x="6516216" y="6669360"/>
            <a:ext cx="2736304" cy="110541"/>
          </a:xfrm>
          <a:prstGeom prst="rect">
            <a:avLst/>
          </a:prstGeom>
          <a:noFill/>
          <a:ln w="9525">
            <a:noFill/>
            <a:miter lim="800000"/>
            <a:headEnd/>
            <a:tailEnd/>
          </a:ln>
        </p:spPr>
        <p:txBody>
          <a:bodyPr anchor="ctr"/>
          <a:lstStyle/>
          <a:p>
            <a:pPr marL="342900" marR="0" lvl="0" indent="-342900" algn="ctr" defTabSz="914400" rtl="0" eaLnBrk="1" fontAlgn="base" latinLnBrk="0" hangingPunct="1">
              <a:lnSpc>
                <a:spcPct val="100000"/>
              </a:lnSpc>
              <a:spcBef>
                <a:spcPct val="20000"/>
              </a:spcBef>
              <a:spcAft>
                <a:spcPct val="0"/>
              </a:spcAft>
              <a:buClrTx/>
              <a:buSzTx/>
              <a:buFontTx/>
              <a:buNone/>
              <a:tabLst/>
              <a:defRPr/>
            </a:pPr>
            <a:r>
              <a:rPr kumimoji="1" lang="en-US" altLang="ja-JP" sz="1400" b="1" i="0" u="none" strike="noStrike" kern="0" cap="none" spc="0" normalizeH="0" baseline="0" noProof="0" dirty="0" smtClean="0">
                <a:ln>
                  <a:noFill/>
                </a:ln>
                <a:solidFill>
                  <a:srgbClr val="000000"/>
                </a:solidFill>
                <a:effectLst/>
                <a:uLnTx/>
                <a:uFillTx/>
                <a:latin typeface="Arial"/>
                <a:ea typeface="ＭＳ Ｐゴシック"/>
                <a:cs typeface="+mn-cs"/>
              </a:rPr>
              <a:t>K. Ikeda, G.</a:t>
            </a:r>
            <a:r>
              <a:rPr kumimoji="1" lang="ja-JP" altLang="en-US" sz="1400" b="1" i="0" u="none" strike="noStrike" kern="0" cap="none" spc="0" normalizeH="0" baseline="0" noProof="0" dirty="0" smtClean="0">
                <a:ln>
                  <a:noFill/>
                </a:ln>
                <a:solidFill>
                  <a:srgbClr val="000000"/>
                </a:solidFill>
                <a:effectLst/>
                <a:uLnTx/>
                <a:uFillTx/>
                <a:latin typeface="Arial"/>
                <a:ea typeface="ＭＳ Ｐゴシック"/>
                <a:cs typeface="+mn-cs"/>
              </a:rPr>
              <a:t> </a:t>
            </a:r>
            <a:r>
              <a:rPr kumimoji="1" lang="en-US" altLang="ja-JP" sz="1400" b="1" i="0" u="none" strike="noStrike" kern="0" cap="none" spc="0" normalizeH="0" baseline="0" noProof="0" dirty="0" smtClean="0">
                <a:ln>
                  <a:noFill/>
                </a:ln>
                <a:solidFill>
                  <a:srgbClr val="000000"/>
                </a:solidFill>
                <a:effectLst/>
                <a:uLnTx/>
                <a:uFillTx/>
                <a:latin typeface="Arial"/>
                <a:ea typeface="ＭＳ Ｐゴシック"/>
                <a:cs typeface="+mn-cs"/>
              </a:rPr>
              <a:t>Shibata,</a:t>
            </a:r>
            <a:r>
              <a:rPr kumimoji="1" lang="ja-JP" altLang="en-US" sz="1400" b="1" i="0" u="none" strike="noStrike" kern="0" cap="none" spc="0" normalizeH="0" baseline="0" noProof="0" dirty="0" smtClean="0">
                <a:ln>
                  <a:noFill/>
                </a:ln>
                <a:solidFill>
                  <a:srgbClr val="000000"/>
                </a:solidFill>
                <a:effectLst/>
                <a:uLnTx/>
                <a:uFillTx/>
                <a:latin typeface="Arial"/>
                <a:ea typeface="ＭＳ Ｐゴシック"/>
                <a:cs typeface="+mn-cs"/>
              </a:rPr>
              <a:t> </a:t>
            </a:r>
            <a:r>
              <a:rPr kumimoji="1" lang="en-US" altLang="ja-JP" sz="1400" b="1" i="0" u="none" strike="noStrike" kern="0" cap="none" spc="0" normalizeH="0" baseline="0" noProof="0" dirty="0" smtClean="0">
                <a:ln>
                  <a:noFill/>
                </a:ln>
                <a:solidFill>
                  <a:srgbClr val="000000"/>
                </a:solidFill>
                <a:effectLst/>
                <a:uLnTx/>
                <a:uFillTx/>
                <a:latin typeface="Arial"/>
                <a:ea typeface="ＭＳ Ｐゴシック"/>
                <a:cs typeface="+mn-cs"/>
              </a:rPr>
              <a:t>AF </a:t>
            </a:r>
            <a:r>
              <a:rPr kumimoji="1" lang="en-US" altLang="ja-JP" sz="1400" b="1" i="1" u="none" strike="noStrike" kern="0" cap="none" spc="0" normalizeH="0" baseline="0" noProof="0" dirty="0">
                <a:ln>
                  <a:noFill/>
                </a:ln>
                <a:solidFill>
                  <a:srgbClr val="000000"/>
                </a:solidFill>
                <a:effectLst/>
                <a:uLnTx/>
                <a:uFillTx/>
                <a:latin typeface="Arial"/>
                <a:ea typeface="ＭＳ Ｐゴシック"/>
                <a:cs typeface="+mn-cs"/>
              </a:rPr>
              <a:t>et al</a:t>
            </a:r>
            <a:r>
              <a:rPr kumimoji="1" lang="en-US" altLang="ja-JP" sz="1400" b="1" i="1" u="none" strike="noStrike" kern="0" cap="none" spc="0" normalizeH="0" baseline="0" noProof="0" dirty="0" smtClean="0">
                <a:ln>
                  <a:noFill/>
                </a:ln>
                <a:solidFill>
                  <a:srgbClr val="000000"/>
                </a:solidFill>
                <a:effectLst/>
                <a:uLnTx/>
                <a:uFillTx/>
                <a:latin typeface="Arial"/>
                <a:ea typeface="ＭＳ Ｐゴシック"/>
                <a:cs typeface="+mn-cs"/>
              </a:rPr>
              <a:t>.</a:t>
            </a:r>
            <a:endParaRPr kumimoji="1" lang="en-US" altLang="ja-JP" sz="1400" b="1" i="0" u="none" strike="noStrike" kern="0" cap="none" spc="0" normalizeH="0" baseline="0" noProof="0" dirty="0">
              <a:ln>
                <a:noFill/>
              </a:ln>
              <a:solidFill>
                <a:srgbClr val="000000"/>
              </a:solidFill>
              <a:effectLst/>
              <a:uLnTx/>
              <a:uFillTx/>
              <a:latin typeface="Arial"/>
              <a:ea typeface="ＭＳ Ｐゴシック"/>
              <a:cs typeface="+mn-cs"/>
            </a:endParaRPr>
          </a:p>
        </p:txBody>
      </p:sp>
      <p:grpSp>
        <p:nvGrpSpPr>
          <p:cNvPr id="30" name="グループ化 29"/>
          <p:cNvGrpSpPr/>
          <p:nvPr/>
        </p:nvGrpSpPr>
        <p:grpSpPr>
          <a:xfrm>
            <a:off x="763960" y="4137791"/>
            <a:ext cx="2865784" cy="2523976"/>
            <a:chOff x="611560" y="4289400"/>
            <a:chExt cx="2865784" cy="2523976"/>
          </a:xfrm>
        </p:grpSpPr>
        <p:pic>
          <p:nvPicPr>
            <p:cNvPr id="31"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1560" y="4334767"/>
              <a:ext cx="2865784" cy="24786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2" name="テキスト ボックス 31"/>
            <p:cNvSpPr txBox="1"/>
            <p:nvPr/>
          </p:nvSpPr>
          <p:spPr>
            <a:xfrm>
              <a:off x="1687750" y="5614017"/>
              <a:ext cx="167975" cy="248436"/>
            </a:xfrm>
            <a:prstGeom prst="rect">
              <a:avLst/>
            </a:prstGeom>
            <a:solidFill>
              <a:schemeClr val="bg1"/>
            </a:solidFill>
          </p:spPr>
          <p:txBody>
            <a:bodyPr wrap="none" rtlCol="0" anchor="ctr">
              <a:spAutoFit/>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2000" b="1" i="1" u="none" strike="noStrike" kern="1200" cap="none" spc="0" normalizeH="0" baseline="0" noProof="0" dirty="0" smtClean="0">
                  <a:ln>
                    <a:noFill/>
                  </a:ln>
                  <a:solidFill>
                    <a:srgbClr val="FF0000"/>
                  </a:solidFill>
                  <a:effectLst/>
                  <a:uLnTx/>
                  <a:uFillTx/>
                  <a:latin typeface="Arial" charset="0"/>
                  <a:ea typeface="ＭＳ Ｐゴシック" pitchFamily="50" charset="-128"/>
                  <a:cs typeface="+mn-cs"/>
                </a:rPr>
                <a:t>k</a:t>
              </a:r>
              <a:endParaRPr kumimoji="1" lang="ja-JP" altLang="en-US" sz="2000" b="1" i="1" u="none" strike="noStrike" kern="1200" cap="none" spc="0" normalizeH="0" baseline="0" noProof="0" dirty="0">
                <a:ln>
                  <a:noFill/>
                </a:ln>
                <a:solidFill>
                  <a:srgbClr val="FF0000"/>
                </a:solidFill>
                <a:effectLst/>
                <a:uLnTx/>
                <a:uFillTx/>
                <a:latin typeface="Arial" charset="0"/>
                <a:ea typeface="ＭＳ Ｐゴシック" pitchFamily="50" charset="-128"/>
                <a:cs typeface="+mn-cs"/>
              </a:endParaRPr>
            </a:p>
          </p:txBody>
        </p:sp>
        <p:sp>
          <p:nvSpPr>
            <p:cNvPr id="33" name="Text Box 51"/>
            <p:cNvSpPr txBox="1">
              <a:spLocks noChangeArrowheads="1"/>
            </p:cNvSpPr>
            <p:nvPr/>
          </p:nvSpPr>
          <p:spPr bwMode="auto">
            <a:xfrm flipH="1">
              <a:off x="2754057" y="4289400"/>
              <a:ext cx="695169" cy="363736"/>
            </a:xfrm>
            <a:prstGeom prst="rect">
              <a:avLst/>
            </a:prstGeom>
            <a:solidFill>
              <a:schemeClr val="bg1"/>
            </a:solidFill>
            <a:ln w="9525">
              <a:noFill/>
              <a:miter lim="800000"/>
              <a:headEnd/>
              <a:tailEnd/>
            </a:ln>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2000" b="1" i="1" u="none" strike="noStrike" kern="1200" cap="none" spc="0" normalizeH="0" baseline="0" noProof="0" dirty="0" err="1">
                  <a:ln>
                    <a:noFill/>
                  </a:ln>
                  <a:solidFill>
                    <a:srgbClr val="FF0000"/>
                  </a:solidFill>
                  <a:effectLst/>
                  <a:uLnTx/>
                  <a:uFillTx/>
                  <a:latin typeface="Arial" charset="0"/>
                  <a:ea typeface="ＭＳ Ｐゴシック" pitchFamily="50" charset="-128"/>
                  <a:cs typeface="+mn-cs"/>
                </a:rPr>
                <a:t>h</a:t>
              </a:r>
              <a:r>
                <a:rPr kumimoji="1" lang="en-US" altLang="ja-JP" sz="2000" b="1" i="1" u="none" strike="noStrike" kern="1200" cap="none" spc="0" normalizeH="0" baseline="0" noProof="0" dirty="0" err="1">
                  <a:ln>
                    <a:noFill/>
                  </a:ln>
                  <a:solidFill>
                    <a:srgbClr val="FF0000"/>
                  </a:solidFill>
                  <a:effectLst/>
                  <a:uLnTx/>
                  <a:uFillTx/>
                  <a:latin typeface="Symbol" pitchFamily="18" charset="2"/>
                  <a:ea typeface="ＭＳ Ｐゴシック" pitchFamily="50" charset="-128"/>
                  <a:cs typeface="+mn-cs"/>
                </a:rPr>
                <a:t>n</a:t>
              </a:r>
              <a:endParaRPr kumimoji="1" lang="en-US" altLang="ja-JP" sz="2000" b="1" i="1" u="none" strike="noStrike" kern="1200" cap="none" spc="0" normalizeH="0" baseline="0" noProof="0" dirty="0">
                <a:ln>
                  <a:noFill/>
                </a:ln>
                <a:solidFill>
                  <a:srgbClr val="FF0000"/>
                </a:solidFill>
                <a:effectLst/>
                <a:uLnTx/>
                <a:uFillTx/>
                <a:latin typeface="Symbol" pitchFamily="18" charset="2"/>
                <a:ea typeface="ＭＳ Ｐゴシック" pitchFamily="50" charset="-128"/>
                <a:cs typeface="+mn-cs"/>
              </a:endParaRPr>
            </a:p>
          </p:txBody>
        </p:sp>
      </p:grpSp>
      <p:sp>
        <p:nvSpPr>
          <p:cNvPr id="34" name="コンテンツ プレースホルダ 2"/>
          <p:cNvSpPr txBox="1">
            <a:spLocks/>
          </p:cNvSpPr>
          <p:nvPr/>
        </p:nvSpPr>
        <p:spPr bwMode="auto">
          <a:xfrm>
            <a:off x="259904" y="6646966"/>
            <a:ext cx="4248472" cy="190755"/>
          </a:xfrm>
          <a:prstGeom prst="rect">
            <a:avLst/>
          </a:prstGeom>
          <a:solidFill>
            <a:schemeClr val="bg1"/>
          </a:solidFill>
          <a:ln w="9525">
            <a:noFill/>
            <a:miter lim="800000"/>
            <a:headEnd/>
            <a:tailEnd/>
          </a:ln>
        </p:spPr>
        <p:txBody>
          <a:bodyPr anchor="ctr"/>
          <a:lstStyle/>
          <a:p>
            <a:pPr marL="342900" marR="0" lvl="0" indent="-342900" algn="ctr" defTabSz="914400" rtl="0" eaLnBrk="1" fontAlgn="base" latinLnBrk="0" hangingPunct="1">
              <a:lnSpc>
                <a:spcPct val="100000"/>
              </a:lnSpc>
              <a:spcBef>
                <a:spcPct val="20000"/>
              </a:spcBef>
              <a:spcAft>
                <a:spcPct val="0"/>
              </a:spcAft>
              <a:buClrTx/>
              <a:buSzTx/>
              <a:buFontTx/>
              <a:buNone/>
              <a:tabLst/>
              <a:defRPr/>
            </a:pPr>
            <a:r>
              <a:rPr kumimoji="1" lang="en-US" altLang="ja-JP" sz="1400" b="1" i="0" u="none" strike="noStrike" kern="0" cap="none" spc="0" normalizeH="0" baseline="0" noProof="0" dirty="0">
                <a:ln>
                  <a:noFill/>
                </a:ln>
                <a:solidFill>
                  <a:srgbClr val="000000"/>
                </a:solidFill>
                <a:effectLst/>
                <a:uLnTx/>
                <a:uFillTx/>
                <a:latin typeface="Arial"/>
                <a:ea typeface="ＭＳ Ｐゴシック"/>
                <a:cs typeface="+mn-cs"/>
              </a:rPr>
              <a:t>G. </a:t>
            </a:r>
            <a:r>
              <a:rPr kumimoji="1" lang="en-US" altLang="ja-JP" sz="1400" b="1" i="0" u="none" strike="noStrike" kern="0" cap="none" spc="0" normalizeH="0" baseline="0" noProof="0" dirty="0" smtClean="0">
                <a:ln>
                  <a:noFill/>
                </a:ln>
                <a:solidFill>
                  <a:srgbClr val="000000"/>
                </a:solidFill>
                <a:effectLst/>
                <a:uLnTx/>
                <a:uFillTx/>
                <a:latin typeface="Arial"/>
                <a:ea typeface="ＭＳ Ｐゴシック"/>
                <a:cs typeface="+mn-cs"/>
              </a:rPr>
              <a:t>Shibata, AF </a:t>
            </a:r>
            <a:r>
              <a:rPr kumimoji="1" lang="en-US" altLang="ja-JP" sz="1400" b="1" i="1" u="none" strike="noStrike" kern="0" cap="none" spc="0" normalizeH="0" baseline="0" noProof="0" dirty="0">
                <a:ln>
                  <a:noFill/>
                </a:ln>
                <a:solidFill>
                  <a:srgbClr val="000000"/>
                </a:solidFill>
                <a:effectLst/>
                <a:uLnTx/>
                <a:uFillTx/>
                <a:latin typeface="Arial"/>
                <a:ea typeface="ＭＳ Ｐゴシック"/>
                <a:cs typeface="+mn-cs"/>
              </a:rPr>
              <a:t>et al</a:t>
            </a:r>
            <a:r>
              <a:rPr kumimoji="1" lang="en-US" altLang="ja-JP" sz="1400" b="1" i="1" u="none" strike="noStrike" kern="0" cap="none" spc="0" normalizeH="0" baseline="0" noProof="0" dirty="0" smtClean="0">
                <a:ln>
                  <a:noFill/>
                </a:ln>
                <a:solidFill>
                  <a:srgbClr val="000000"/>
                </a:solidFill>
                <a:effectLst/>
                <a:uLnTx/>
                <a:uFillTx/>
                <a:latin typeface="Arial"/>
                <a:ea typeface="ＭＳ Ｐゴシック"/>
                <a:cs typeface="+mn-cs"/>
              </a:rPr>
              <a:t>.,</a:t>
            </a:r>
            <a:r>
              <a:rPr kumimoji="1" lang="en-US" altLang="ja-JP" sz="1400" b="1" i="0" u="none" strike="noStrike" kern="0" cap="none" spc="0" normalizeH="0" baseline="0" noProof="0" dirty="0" smtClean="0">
                <a:ln>
                  <a:noFill/>
                </a:ln>
                <a:solidFill>
                  <a:srgbClr val="000000"/>
                </a:solidFill>
                <a:effectLst/>
                <a:uLnTx/>
                <a:uFillTx/>
                <a:latin typeface="Arial"/>
                <a:ea typeface="ＭＳ Ｐゴシック"/>
                <a:cs typeface="+mn-cs"/>
              </a:rPr>
              <a:t> </a:t>
            </a:r>
            <a:r>
              <a:rPr kumimoji="1" lang="en-US" altLang="ja-JP" sz="1400" b="1" i="0" u="none" strike="noStrike" kern="0" cap="none" spc="0" normalizeH="0" baseline="0" noProof="0" dirty="0" err="1" smtClean="0">
                <a:ln>
                  <a:noFill/>
                </a:ln>
                <a:solidFill>
                  <a:srgbClr val="000000"/>
                </a:solidFill>
                <a:effectLst/>
                <a:uLnTx/>
                <a:uFillTx/>
                <a:latin typeface="Arial"/>
                <a:ea typeface="ＭＳ Ｐゴシック"/>
                <a:cs typeface="+mn-cs"/>
              </a:rPr>
              <a:t>npj</a:t>
            </a:r>
            <a:r>
              <a:rPr kumimoji="1" lang="en-US" altLang="ja-JP" sz="1400" b="1" i="0" u="none" strike="noStrike" kern="0" cap="none" spc="0" normalizeH="0" baseline="0" noProof="0" dirty="0" smtClean="0">
                <a:ln>
                  <a:noFill/>
                </a:ln>
                <a:solidFill>
                  <a:srgbClr val="000000"/>
                </a:solidFill>
                <a:effectLst/>
                <a:uLnTx/>
                <a:uFillTx/>
                <a:latin typeface="Arial"/>
                <a:ea typeface="ＭＳ Ｐゴシック"/>
                <a:cs typeface="+mn-cs"/>
              </a:rPr>
              <a:t> Quantum Mater. (2018)</a:t>
            </a:r>
            <a:endParaRPr kumimoji="1" lang="en-US" altLang="ja-JP" sz="1400" b="1" i="0" u="none" strike="noStrike" kern="0" cap="none" spc="0" normalizeH="0" baseline="0" noProof="0" dirty="0">
              <a:ln>
                <a:noFill/>
              </a:ln>
              <a:solidFill>
                <a:srgbClr val="000000"/>
              </a:solidFill>
              <a:effectLst/>
              <a:uLnTx/>
              <a:uFillTx/>
              <a:latin typeface="Arial"/>
              <a:ea typeface="ＭＳ Ｐゴシック"/>
              <a:cs typeface="+mn-cs"/>
            </a:endParaRPr>
          </a:p>
        </p:txBody>
      </p:sp>
    </p:spTree>
    <p:extLst>
      <p:ext uri="{BB962C8B-B14F-4D97-AF65-F5344CB8AC3E}">
        <p14:creationId xmlns:p14="http://schemas.microsoft.com/office/powerpoint/2010/main" val="384879748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 name="図 81"/>
          <p:cNvPicPr>
            <a:picLocks noChangeAspect="1"/>
          </p:cNvPicPr>
          <p:nvPr/>
        </p:nvPicPr>
        <p:blipFill>
          <a:blip r:embed="rId4"/>
          <a:stretch>
            <a:fillRect/>
          </a:stretch>
        </p:blipFill>
        <p:spPr>
          <a:xfrm>
            <a:off x="5532140" y="4819730"/>
            <a:ext cx="555308" cy="869634"/>
          </a:xfrm>
          <a:prstGeom prst="rect">
            <a:avLst/>
          </a:prstGeom>
        </p:spPr>
      </p:pic>
      <p:pic>
        <p:nvPicPr>
          <p:cNvPr id="83" name="図 82"/>
          <p:cNvPicPr>
            <a:picLocks noChangeAspect="1"/>
          </p:cNvPicPr>
          <p:nvPr/>
        </p:nvPicPr>
        <p:blipFill>
          <a:blip r:embed="rId4"/>
          <a:stretch>
            <a:fillRect/>
          </a:stretch>
        </p:blipFill>
        <p:spPr>
          <a:xfrm>
            <a:off x="7137072" y="4819730"/>
            <a:ext cx="555308" cy="869634"/>
          </a:xfrm>
          <a:prstGeom prst="rect">
            <a:avLst/>
          </a:prstGeom>
        </p:spPr>
      </p:pic>
      <p:pic>
        <p:nvPicPr>
          <p:cNvPr id="84" name="図 83"/>
          <p:cNvPicPr>
            <a:picLocks noChangeAspect="1"/>
          </p:cNvPicPr>
          <p:nvPr/>
        </p:nvPicPr>
        <p:blipFill>
          <a:blip r:embed="rId4"/>
          <a:stretch>
            <a:fillRect/>
          </a:stretch>
        </p:blipFill>
        <p:spPr>
          <a:xfrm>
            <a:off x="4308004" y="4841044"/>
            <a:ext cx="555308" cy="869634"/>
          </a:xfrm>
          <a:prstGeom prst="rect">
            <a:avLst/>
          </a:prstGeom>
        </p:spPr>
      </p:pic>
      <p:pic>
        <p:nvPicPr>
          <p:cNvPr id="85" name="図 84"/>
          <p:cNvPicPr>
            <a:picLocks noChangeAspect="1"/>
          </p:cNvPicPr>
          <p:nvPr/>
        </p:nvPicPr>
        <p:blipFill>
          <a:blip r:embed="rId4"/>
          <a:stretch>
            <a:fillRect/>
          </a:stretch>
        </p:blipFill>
        <p:spPr>
          <a:xfrm>
            <a:off x="2788010" y="4869160"/>
            <a:ext cx="555308" cy="869634"/>
          </a:xfrm>
          <a:prstGeom prst="rect">
            <a:avLst/>
          </a:prstGeom>
        </p:spPr>
      </p:pic>
      <p:pic>
        <p:nvPicPr>
          <p:cNvPr id="87" name="図 86"/>
          <p:cNvPicPr>
            <a:picLocks noChangeAspect="1"/>
          </p:cNvPicPr>
          <p:nvPr/>
        </p:nvPicPr>
        <p:blipFill>
          <a:blip r:embed="rId4"/>
          <a:stretch>
            <a:fillRect/>
          </a:stretch>
        </p:blipFill>
        <p:spPr>
          <a:xfrm>
            <a:off x="1283668" y="4857871"/>
            <a:ext cx="555308" cy="869634"/>
          </a:xfrm>
          <a:prstGeom prst="rect">
            <a:avLst/>
          </a:prstGeom>
        </p:spPr>
      </p:pic>
      <p:pic>
        <p:nvPicPr>
          <p:cNvPr id="69" name="図 68"/>
          <p:cNvPicPr>
            <a:picLocks noChangeAspect="1"/>
          </p:cNvPicPr>
          <p:nvPr/>
        </p:nvPicPr>
        <p:blipFill>
          <a:blip r:embed="rId5"/>
          <a:stretch>
            <a:fillRect/>
          </a:stretch>
        </p:blipFill>
        <p:spPr>
          <a:xfrm>
            <a:off x="2677716" y="3501008"/>
            <a:ext cx="838200" cy="552450"/>
          </a:xfrm>
          <a:prstGeom prst="rect">
            <a:avLst/>
          </a:prstGeom>
        </p:spPr>
      </p:pic>
      <p:pic>
        <p:nvPicPr>
          <p:cNvPr id="70" name="図 69"/>
          <p:cNvPicPr>
            <a:picLocks noChangeAspect="1"/>
          </p:cNvPicPr>
          <p:nvPr/>
        </p:nvPicPr>
        <p:blipFill>
          <a:blip r:embed="rId5"/>
          <a:stretch>
            <a:fillRect/>
          </a:stretch>
        </p:blipFill>
        <p:spPr>
          <a:xfrm>
            <a:off x="4189884" y="3451578"/>
            <a:ext cx="838200" cy="552450"/>
          </a:xfrm>
          <a:prstGeom prst="rect">
            <a:avLst/>
          </a:prstGeom>
        </p:spPr>
      </p:pic>
      <p:pic>
        <p:nvPicPr>
          <p:cNvPr id="77" name="図 76"/>
          <p:cNvPicPr>
            <a:picLocks noChangeAspect="1"/>
          </p:cNvPicPr>
          <p:nvPr/>
        </p:nvPicPr>
        <p:blipFill>
          <a:blip r:embed="rId5"/>
          <a:stretch>
            <a:fillRect/>
          </a:stretch>
        </p:blipFill>
        <p:spPr>
          <a:xfrm>
            <a:off x="5558036" y="3502044"/>
            <a:ext cx="838200" cy="552450"/>
          </a:xfrm>
          <a:prstGeom prst="rect">
            <a:avLst/>
          </a:prstGeom>
        </p:spPr>
      </p:pic>
      <p:pic>
        <p:nvPicPr>
          <p:cNvPr id="81" name="図 80"/>
          <p:cNvPicPr>
            <a:picLocks noChangeAspect="1"/>
          </p:cNvPicPr>
          <p:nvPr/>
        </p:nvPicPr>
        <p:blipFill>
          <a:blip r:embed="rId5"/>
          <a:stretch>
            <a:fillRect/>
          </a:stretch>
        </p:blipFill>
        <p:spPr>
          <a:xfrm>
            <a:off x="6926188" y="3502044"/>
            <a:ext cx="838200" cy="552450"/>
          </a:xfrm>
          <a:prstGeom prst="rect">
            <a:avLst/>
          </a:prstGeom>
        </p:spPr>
      </p:pic>
      <p:pic>
        <p:nvPicPr>
          <p:cNvPr id="68" name="図 67"/>
          <p:cNvPicPr>
            <a:picLocks noChangeAspect="1"/>
          </p:cNvPicPr>
          <p:nvPr/>
        </p:nvPicPr>
        <p:blipFill>
          <a:blip r:embed="rId5"/>
          <a:stretch>
            <a:fillRect/>
          </a:stretch>
        </p:blipFill>
        <p:spPr>
          <a:xfrm>
            <a:off x="1139652" y="3504323"/>
            <a:ext cx="838200" cy="552450"/>
          </a:xfrm>
          <a:prstGeom prst="rect">
            <a:avLst/>
          </a:prstGeom>
        </p:spPr>
      </p:pic>
      <p:sp>
        <p:nvSpPr>
          <p:cNvPr id="71" name="右矢印 70"/>
          <p:cNvSpPr/>
          <p:nvPr/>
        </p:nvSpPr>
        <p:spPr>
          <a:xfrm rot="5400000" flipH="1">
            <a:off x="1061671" y="5264270"/>
            <a:ext cx="1008000" cy="108000"/>
          </a:xfrm>
          <a:prstGeom prst="rightArrow">
            <a:avLst>
              <a:gd name="adj1" fmla="val 50000"/>
              <a:gd name="adj2" fmla="val 136116"/>
            </a:avLst>
          </a:prstGeom>
          <a:solidFill>
            <a:srgbClr val="2190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1600" b="0" i="0" u="none" strike="noStrike" kern="1200" cap="none" spc="0" normalizeH="0" baseline="0" noProof="0">
              <a:ln>
                <a:noFill/>
              </a:ln>
              <a:solidFill>
                <a:srgbClr val="002060"/>
              </a:solidFill>
              <a:effectLst/>
              <a:uLnTx/>
              <a:uFillTx/>
              <a:latin typeface="Times New Roman"/>
              <a:ea typeface="ＭＳ Ｐゴシック"/>
              <a:cs typeface="+mn-cs"/>
            </a:endParaRPr>
          </a:p>
        </p:txBody>
      </p:sp>
      <p:sp>
        <p:nvSpPr>
          <p:cNvPr id="95" name="右矢印 94"/>
          <p:cNvSpPr/>
          <p:nvPr/>
        </p:nvSpPr>
        <p:spPr>
          <a:xfrm rot="5400000" flipH="1">
            <a:off x="1061671" y="3648422"/>
            <a:ext cx="1008000" cy="108000"/>
          </a:xfrm>
          <a:prstGeom prst="rightArrow">
            <a:avLst>
              <a:gd name="adj1" fmla="val 50000"/>
              <a:gd name="adj2" fmla="val 136116"/>
            </a:avLst>
          </a:prstGeom>
          <a:solidFill>
            <a:srgbClr val="2190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1600" b="0" i="0" u="none" strike="noStrike" kern="1200" cap="none" spc="0" normalizeH="0" baseline="0" noProof="0">
              <a:ln>
                <a:noFill/>
              </a:ln>
              <a:solidFill>
                <a:srgbClr val="002060"/>
              </a:solidFill>
              <a:effectLst/>
              <a:uLnTx/>
              <a:uFillTx/>
              <a:latin typeface="Times New Roman"/>
              <a:ea typeface="ＭＳ Ｐゴシック"/>
              <a:cs typeface="+mn-cs"/>
            </a:endParaRPr>
          </a:p>
        </p:txBody>
      </p:sp>
      <p:sp>
        <p:nvSpPr>
          <p:cNvPr id="118" name="正方形/長方形 117"/>
          <p:cNvSpPr/>
          <p:nvPr/>
        </p:nvSpPr>
        <p:spPr>
          <a:xfrm rot="10800000" flipV="1">
            <a:off x="1882012" y="3356992"/>
            <a:ext cx="625792" cy="307777"/>
          </a:xfrm>
          <a:prstGeom prst="rect">
            <a:avLst/>
          </a:prstGeom>
        </p:spPr>
        <p:txBody>
          <a:bodyPr wrap="square" lIns="0" tIns="0" rIns="0" bIns="0">
            <a:spAutoFit/>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en-US" altLang="ja-JP" sz="2000" b="0" i="0" u="none" strike="noStrike" kern="1200" cap="none" spc="0" normalizeH="0" baseline="0" noProof="0" dirty="0" smtClean="0">
                <a:ln>
                  <a:noFill/>
                </a:ln>
                <a:solidFill>
                  <a:srgbClr val="800080"/>
                </a:solidFill>
                <a:effectLst/>
                <a:uLnTx/>
                <a:uFillTx/>
                <a:latin typeface="Arial" pitchFamily="34" charset="0"/>
                <a:ea typeface="ＭＳ Ｐゴシック" pitchFamily="50" charset="-128"/>
                <a:cs typeface="Arial" pitchFamily="34" charset="0"/>
                <a:sym typeface="Wingdings" panose="05000000000000000000" pitchFamily="2" charset="2"/>
              </a:rPr>
              <a:t>〈</a:t>
            </a:r>
            <a:r>
              <a:rPr kumimoji="1" lang="en-US" altLang="ja-JP" sz="2000" b="1" i="1" u="none" strike="noStrike" kern="1200" cap="none" spc="0" normalizeH="0" baseline="0" noProof="0" dirty="0" smtClean="0">
                <a:ln>
                  <a:noFill/>
                </a:ln>
                <a:solidFill>
                  <a:srgbClr val="800080"/>
                </a:solidFill>
                <a:effectLst/>
                <a:uLnTx/>
                <a:uFillTx/>
                <a:latin typeface="Arial" pitchFamily="34" charset="0"/>
                <a:ea typeface="ＭＳ Ｐゴシック" pitchFamily="50" charset="-128"/>
                <a:cs typeface="Arial" pitchFamily="34" charset="0"/>
                <a:sym typeface="Wingdings" panose="05000000000000000000" pitchFamily="2" charset="2"/>
              </a:rPr>
              <a:t>T</a:t>
            </a:r>
            <a:r>
              <a:rPr kumimoji="1" lang="en-US" altLang="ja-JP" sz="2000" b="0" i="0" u="none" strike="noStrike" kern="1200" cap="none" spc="0" normalizeH="0" baseline="0" noProof="0" dirty="0" smtClean="0">
                <a:ln>
                  <a:noFill/>
                </a:ln>
                <a:solidFill>
                  <a:srgbClr val="800080"/>
                </a:solidFill>
                <a:effectLst/>
                <a:uLnTx/>
                <a:uFillTx/>
                <a:latin typeface="Arial" pitchFamily="34" charset="0"/>
                <a:ea typeface="ＭＳ Ｐゴシック" pitchFamily="50" charset="-128"/>
                <a:cs typeface="Arial" pitchFamily="34" charset="0"/>
                <a:sym typeface="Wingdings" panose="05000000000000000000" pitchFamily="2" charset="2"/>
              </a:rPr>
              <a:t>〉</a:t>
            </a:r>
            <a:endParaRPr kumimoji="1" lang="ja-JP" altLang="en-US" sz="2000" b="0" i="0" u="none" strike="noStrike" kern="1200" cap="none" spc="0" normalizeH="0" baseline="0" noProof="0" dirty="0">
              <a:ln>
                <a:noFill/>
              </a:ln>
              <a:solidFill>
                <a:srgbClr val="000000"/>
              </a:solidFill>
              <a:effectLst/>
              <a:uLnTx/>
              <a:uFillTx/>
              <a:latin typeface="Arial" charset="0"/>
              <a:ea typeface="ＭＳ Ｐゴシック" pitchFamily="50" charset="-128"/>
              <a:cs typeface="+mn-cs"/>
            </a:endParaRPr>
          </a:p>
        </p:txBody>
      </p:sp>
      <p:sp>
        <p:nvSpPr>
          <p:cNvPr id="78" name="テキスト ボックス 77"/>
          <p:cNvSpPr txBox="1"/>
          <p:nvPr/>
        </p:nvSpPr>
        <p:spPr>
          <a:xfrm>
            <a:off x="827584" y="3140968"/>
            <a:ext cx="720426" cy="307777"/>
          </a:xfrm>
          <a:prstGeom prst="rect">
            <a:avLst/>
          </a:prstGeom>
          <a:noFill/>
        </p:spPr>
        <p:txBody>
          <a:bodyPr wrap="square" lIns="0" tIns="0" rIns="0" bIns="0" rtlCol="0">
            <a:spAutoFit/>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en-US" altLang="ja-JP" sz="2000" b="0" i="0" u="none" strike="noStrike" kern="1200" cap="none" spc="0" normalizeH="0" baseline="0" noProof="0" dirty="0" smtClean="0">
                <a:ln>
                  <a:noFill/>
                </a:ln>
                <a:solidFill>
                  <a:srgbClr val="0070C0"/>
                </a:solidFill>
                <a:effectLst/>
                <a:uLnTx/>
                <a:uFillTx/>
                <a:latin typeface="Arial" pitchFamily="34" charset="0"/>
                <a:ea typeface="ＭＳ Ｐゴシック" pitchFamily="50" charset="-128"/>
                <a:cs typeface="Arial" pitchFamily="34" charset="0"/>
              </a:rPr>
              <a:t>〈</a:t>
            </a:r>
            <a:r>
              <a:rPr kumimoji="1" lang="en-US" altLang="ja-JP" sz="2000" b="1" i="1" u="none" strike="noStrike" kern="1200" cap="none" spc="0" normalizeH="0" baseline="0" noProof="0" dirty="0" smtClean="0">
                <a:ln>
                  <a:noFill/>
                </a:ln>
                <a:solidFill>
                  <a:srgbClr val="0070C0"/>
                </a:solidFill>
                <a:effectLst/>
                <a:uLnTx/>
                <a:uFillTx/>
                <a:latin typeface="Arial" pitchFamily="34" charset="0"/>
                <a:ea typeface="ＭＳ Ｐゴシック" pitchFamily="50" charset="-128"/>
                <a:cs typeface="Arial" pitchFamily="34" charset="0"/>
              </a:rPr>
              <a:t>S</a:t>
            </a:r>
            <a:r>
              <a:rPr kumimoji="1" lang="en-US" altLang="ja-JP" sz="2000" b="0" i="0" u="none" strike="noStrike" kern="1200" cap="none" spc="0" normalizeH="0" baseline="0" noProof="0" dirty="0" smtClean="0">
                <a:ln>
                  <a:noFill/>
                </a:ln>
                <a:solidFill>
                  <a:srgbClr val="0070C0"/>
                </a:solidFill>
                <a:effectLst/>
                <a:uLnTx/>
                <a:uFillTx/>
                <a:latin typeface="Arial" pitchFamily="34" charset="0"/>
                <a:ea typeface="ＭＳ Ｐゴシック" pitchFamily="50" charset="-128"/>
                <a:cs typeface="Arial" pitchFamily="34" charset="0"/>
              </a:rPr>
              <a:t>〉</a:t>
            </a:r>
            <a:endParaRPr kumimoji="1" lang="ja-JP" altLang="en-US" sz="2000" b="0" i="1" u="none" strike="noStrike" kern="1200" cap="none" spc="0" normalizeH="0" baseline="0" noProof="0" dirty="0">
              <a:ln>
                <a:noFill/>
              </a:ln>
              <a:solidFill>
                <a:srgbClr val="0070C0"/>
              </a:solidFill>
              <a:effectLst/>
              <a:uLnTx/>
              <a:uFillTx/>
              <a:latin typeface="Arial" pitchFamily="34" charset="0"/>
              <a:ea typeface="ＭＳ Ｐゴシック" pitchFamily="50" charset="-128"/>
              <a:cs typeface="Arial" pitchFamily="34" charset="0"/>
            </a:endParaRPr>
          </a:p>
        </p:txBody>
      </p:sp>
      <p:graphicFrame>
        <p:nvGraphicFramePr>
          <p:cNvPr id="3" name="オブジェクト 2"/>
          <p:cNvGraphicFramePr>
            <a:graphicFrameLocks noChangeAspect="1"/>
          </p:cNvGraphicFramePr>
          <p:nvPr>
            <p:extLst/>
          </p:nvPr>
        </p:nvGraphicFramePr>
        <p:xfrm>
          <a:off x="3669903" y="1268760"/>
          <a:ext cx="2054225" cy="415925"/>
        </p:xfrm>
        <a:graphic>
          <a:graphicData uri="http://schemas.openxmlformats.org/presentationml/2006/ole">
            <mc:AlternateContent xmlns:mc="http://schemas.openxmlformats.org/markup-compatibility/2006">
              <mc:Choice xmlns:v="urn:schemas-microsoft-com:vml" Requires="v">
                <p:oleObj spid="_x0000_s115350" name="数式" r:id="rId6" imgW="1066680" imgH="215640" progId="Equation.3">
                  <p:embed/>
                </p:oleObj>
              </mc:Choice>
              <mc:Fallback>
                <p:oleObj name="数式" r:id="rId6" imgW="1066680" imgH="215640" progId="Equation.3">
                  <p:embed/>
                  <p:pic>
                    <p:nvPicPr>
                      <p:cNvPr id="3" name="オブジェクト 2"/>
                      <p:cNvPicPr/>
                      <p:nvPr/>
                    </p:nvPicPr>
                    <p:blipFill>
                      <a:blip r:embed="rId7"/>
                      <a:stretch>
                        <a:fillRect/>
                      </a:stretch>
                    </p:blipFill>
                    <p:spPr>
                      <a:xfrm>
                        <a:off x="3669903" y="1268760"/>
                        <a:ext cx="2054225" cy="415925"/>
                      </a:xfrm>
                      <a:prstGeom prst="rect">
                        <a:avLst/>
                      </a:prstGeom>
                      <a:noFill/>
                      <a:ln>
                        <a:noFill/>
                      </a:ln>
                    </p:spPr>
                  </p:pic>
                </p:oleObj>
              </mc:Fallback>
            </mc:AlternateContent>
          </a:graphicData>
        </a:graphic>
      </p:graphicFrame>
      <p:sp>
        <p:nvSpPr>
          <p:cNvPr id="33" name="右矢印 32"/>
          <p:cNvSpPr/>
          <p:nvPr/>
        </p:nvSpPr>
        <p:spPr>
          <a:xfrm rot="7200000" flipH="1">
            <a:off x="2585881" y="3648288"/>
            <a:ext cx="1008000" cy="108000"/>
          </a:xfrm>
          <a:prstGeom prst="rightArrow">
            <a:avLst>
              <a:gd name="adj1" fmla="val 50000"/>
              <a:gd name="adj2" fmla="val 136116"/>
            </a:avLst>
          </a:prstGeom>
          <a:solidFill>
            <a:srgbClr val="2190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1600" b="0" i="0" u="none" strike="noStrike" kern="1200" cap="none" spc="0" normalizeH="0" baseline="0" noProof="0">
              <a:ln>
                <a:noFill/>
              </a:ln>
              <a:solidFill>
                <a:srgbClr val="002060"/>
              </a:solidFill>
              <a:effectLst/>
              <a:uLnTx/>
              <a:uFillTx/>
              <a:latin typeface="Times New Roman"/>
              <a:ea typeface="ＭＳ Ｐゴシック"/>
              <a:cs typeface="+mn-cs"/>
            </a:endParaRPr>
          </a:p>
        </p:txBody>
      </p:sp>
      <p:sp>
        <p:nvSpPr>
          <p:cNvPr id="39" name="右矢印 38"/>
          <p:cNvSpPr/>
          <p:nvPr/>
        </p:nvSpPr>
        <p:spPr>
          <a:xfrm rot="8100000" flipH="1">
            <a:off x="4089938" y="3576883"/>
            <a:ext cx="1008000" cy="108000"/>
          </a:xfrm>
          <a:prstGeom prst="rightArrow">
            <a:avLst>
              <a:gd name="adj1" fmla="val 50000"/>
              <a:gd name="adj2" fmla="val 136116"/>
            </a:avLst>
          </a:prstGeom>
          <a:solidFill>
            <a:srgbClr val="2190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1600" b="0" i="0" u="none" strike="noStrike" kern="1200" cap="none" spc="0" normalizeH="0" baseline="0" noProof="0">
              <a:ln>
                <a:noFill/>
              </a:ln>
              <a:solidFill>
                <a:srgbClr val="002060"/>
              </a:solidFill>
              <a:effectLst/>
              <a:uLnTx/>
              <a:uFillTx/>
              <a:latin typeface="Times New Roman"/>
              <a:ea typeface="ＭＳ Ｐゴシック"/>
              <a:cs typeface="+mn-cs"/>
            </a:endParaRPr>
          </a:p>
        </p:txBody>
      </p:sp>
      <p:sp>
        <p:nvSpPr>
          <p:cNvPr id="43" name="右矢印 42"/>
          <p:cNvSpPr/>
          <p:nvPr/>
        </p:nvSpPr>
        <p:spPr>
          <a:xfrm rot="9000000" flipH="1">
            <a:off x="5476731" y="3558518"/>
            <a:ext cx="1008000" cy="108000"/>
          </a:xfrm>
          <a:prstGeom prst="rightArrow">
            <a:avLst>
              <a:gd name="adj1" fmla="val 50000"/>
              <a:gd name="adj2" fmla="val 136116"/>
            </a:avLst>
          </a:prstGeom>
          <a:solidFill>
            <a:srgbClr val="2190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1600" b="0" i="0" u="none" strike="noStrike" kern="1200" cap="none" spc="0" normalizeH="0" baseline="0" noProof="0" dirty="0">
              <a:ln>
                <a:noFill/>
              </a:ln>
              <a:solidFill>
                <a:srgbClr val="002060"/>
              </a:solidFill>
              <a:effectLst/>
              <a:uLnTx/>
              <a:uFillTx/>
              <a:latin typeface="Times New Roman"/>
              <a:ea typeface="ＭＳ Ｐゴシック"/>
              <a:cs typeface="+mn-cs"/>
            </a:endParaRPr>
          </a:p>
        </p:txBody>
      </p:sp>
      <p:sp>
        <p:nvSpPr>
          <p:cNvPr id="47" name="右矢印 46"/>
          <p:cNvSpPr/>
          <p:nvPr/>
        </p:nvSpPr>
        <p:spPr>
          <a:xfrm rot="10800000" flipH="1">
            <a:off x="6926457" y="3684147"/>
            <a:ext cx="1008000" cy="108000"/>
          </a:xfrm>
          <a:prstGeom prst="rightArrow">
            <a:avLst>
              <a:gd name="adj1" fmla="val 50000"/>
              <a:gd name="adj2" fmla="val 136116"/>
            </a:avLst>
          </a:prstGeom>
          <a:solidFill>
            <a:srgbClr val="2190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1600" b="0" i="0" u="none" strike="noStrike" kern="1200" cap="none" spc="0" normalizeH="0" baseline="0" noProof="0">
              <a:ln>
                <a:noFill/>
              </a:ln>
              <a:solidFill>
                <a:srgbClr val="002060"/>
              </a:solidFill>
              <a:effectLst/>
              <a:uLnTx/>
              <a:uFillTx/>
              <a:latin typeface="Times New Roman"/>
              <a:ea typeface="ＭＳ Ｐゴシック"/>
              <a:cs typeface="+mn-cs"/>
            </a:endParaRPr>
          </a:p>
        </p:txBody>
      </p:sp>
      <p:sp>
        <p:nvSpPr>
          <p:cNvPr id="51" name="右矢印 50"/>
          <p:cNvSpPr/>
          <p:nvPr/>
        </p:nvSpPr>
        <p:spPr>
          <a:xfrm rot="7200000" flipH="1">
            <a:off x="2558740" y="5269115"/>
            <a:ext cx="1008000" cy="108000"/>
          </a:xfrm>
          <a:prstGeom prst="rightArrow">
            <a:avLst>
              <a:gd name="adj1" fmla="val 50000"/>
              <a:gd name="adj2" fmla="val 136116"/>
            </a:avLst>
          </a:prstGeom>
          <a:solidFill>
            <a:srgbClr val="2190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1600" b="0" i="0" u="none" strike="noStrike" kern="1200" cap="none" spc="0" normalizeH="0" baseline="0" noProof="0">
              <a:ln>
                <a:noFill/>
              </a:ln>
              <a:solidFill>
                <a:srgbClr val="002060"/>
              </a:solidFill>
              <a:effectLst/>
              <a:uLnTx/>
              <a:uFillTx/>
              <a:latin typeface="Times New Roman"/>
              <a:ea typeface="ＭＳ Ｐゴシック"/>
              <a:cs typeface="+mn-cs"/>
            </a:endParaRPr>
          </a:p>
        </p:txBody>
      </p:sp>
      <p:sp>
        <p:nvSpPr>
          <p:cNvPr id="57" name="右矢印 56"/>
          <p:cNvSpPr/>
          <p:nvPr/>
        </p:nvSpPr>
        <p:spPr>
          <a:xfrm rot="8100000" flipH="1">
            <a:off x="4102526" y="5154836"/>
            <a:ext cx="1008000" cy="108000"/>
          </a:xfrm>
          <a:prstGeom prst="rightArrow">
            <a:avLst>
              <a:gd name="adj1" fmla="val 50000"/>
              <a:gd name="adj2" fmla="val 136116"/>
            </a:avLst>
          </a:prstGeom>
          <a:solidFill>
            <a:srgbClr val="2190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1600" b="0" i="0" u="none" strike="noStrike" kern="1200" cap="none" spc="0" normalizeH="0" baseline="0" noProof="0">
              <a:ln>
                <a:noFill/>
              </a:ln>
              <a:solidFill>
                <a:srgbClr val="002060"/>
              </a:solidFill>
              <a:effectLst/>
              <a:uLnTx/>
              <a:uFillTx/>
              <a:latin typeface="Times New Roman"/>
              <a:ea typeface="ＭＳ Ｐゴシック"/>
              <a:cs typeface="+mn-cs"/>
            </a:endParaRPr>
          </a:p>
        </p:txBody>
      </p:sp>
      <p:sp>
        <p:nvSpPr>
          <p:cNvPr id="60" name="右矢印 59"/>
          <p:cNvSpPr/>
          <p:nvPr/>
        </p:nvSpPr>
        <p:spPr>
          <a:xfrm rot="9000000" flipH="1">
            <a:off x="5453384" y="5145408"/>
            <a:ext cx="1008000" cy="108000"/>
          </a:xfrm>
          <a:prstGeom prst="rightArrow">
            <a:avLst>
              <a:gd name="adj1" fmla="val 50000"/>
              <a:gd name="adj2" fmla="val 136116"/>
            </a:avLst>
          </a:prstGeom>
          <a:solidFill>
            <a:srgbClr val="2190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1600" b="0" i="0" u="none" strike="noStrike" kern="1200" cap="none" spc="0" normalizeH="0" baseline="0" noProof="0">
              <a:ln>
                <a:noFill/>
              </a:ln>
              <a:solidFill>
                <a:srgbClr val="002060"/>
              </a:solidFill>
              <a:effectLst/>
              <a:uLnTx/>
              <a:uFillTx/>
              <a:latin typeface="Times New Roman"/>
              <a:ea typeface="ＭＳ Ｐゴシック"/>
              <a:cs typeface="+mn-cs"/>
            </a:endParaRPr>
          </a:p>
        </p:txBody>
      </p:sp>
      <p:sp>
        <p:nvSpPr>
          <p:cNvPr id="63" name="右矢印 62"/>
          <p:cNvSpPr/>
          <p:nvPr/>
        </p:nvSpPr>
        <p:spPr>
          <a:xfrm rot="10800000" flipH="1">
            <a:off x="6927553" y="5136239"/>
            <a:ext cx="1008000" cy="108000"/>
          </a:xfrm>
          <a:prstGeom prst="rightArrow">
            <a:avLst>
              <a:gd name="adj1" fmla="val 50000"/>
              <a:gd name="adj2" fmla="val 136116"/>
            </a:avLst>
          </a:prstGeom>
          <a:solidFill>
            <a:srgbClr val="2190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1600" b="0" i="0" u="none" strike="noStrike" kern="1200" cap="none" spc="0" normalizeH="0" baseline="0" noProof="0">
              <a:ln>
                <a:noFill/>
              </a:ln>
              <a:solidFill>
                <a:srgbClr val="002060"/>
              </a:solidFill>
              <a:effectLst/>
              <a:uLnTx/>
              <a:uFillTx/>
              <a:latin typeface="Times New Roman"/>
              <a:ea typeface="ＭＳ Ｐゴシック"/>
              <a:cs typeface="+mn-cs"/>
            </a:endParaRPr>
          </a:p>
        </p:txBody>
      </p:sp>
      <p:sp>
        <p:nvSpPr>
          <p:cNvPr id="8" name="テキスト ボックス 7"/>
          <p:cNvSpPr txBox="1"/>
          <p:nvPr/>
        </p:nvSpPr>
        <p:spPr>
          <a:xfrm>
            <a:off x="3484517" y="1681286"/>
            <a:ext cx="4685898" cy="369332"/>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en-US" altLang="ja-JP" sz="1800" b="1" i="0" u="none" strike="noStrike" kern="1200" cap="none" spc="0" normalizeH="0" baseline="0" noProof="0" dirty="0" smtClean="0">
                <a:ln>
                  <a:noFill/>
                </a:ln>
                <a:solidFill>
                  <a:srgbClr val="000000"/>
                </a:solidFill>
                <a:effectLst/>
                <a:uLnTx/>
                <a:uFillTx/>
                <a:latin typeface="Arial" charset="0"/>
                <a:ea typeface="ＭＳ Ｐゴシック" pitchFamily="50" charset="-128"/>
                <a:cs typeface="+mn-cs"/>
              </a:rPr>
              <a:t>  : position operator of electron,                </a:t>
            </a:r>
            <a:endParaRPr kumimoji="1" lang="ja-JP" altLang="en-US" sz="1800" b="1" i="0" u="none" strike="noStrike" kern="1200" cap="none" spc="0" normalizeH="0" baseline="0" noProof="0" dirty="0">
              <a:ln>
                <a:noFill/>
              </a:ln>
              <a:solidFill>
                <a:srgbClr val="000000"/>
              </a:solidFill>
              <a:effectLst/>
              <a:uLnTx/>
              <a:uFillTx/>
              <a:latin typeface="Arial" charset="0"/>
              <a:ea typeface="ＭＳ Ｐゴシック" pitchFamily="50" charset="-128"/>
              <a:cs typeface="+mn-cs"/>
            </a:endParaRPr>
          </a:p>
        </p:txBody>
      </p:sp>
      <p:graphicFrame>
        <p:nvGraphicFramePr>
          <p:cNvPr id="9" name="オブジェクト 8"/>
          <p:cNvGraphicFramePr>
            <a:graphicFrameLocks noChangeAspect="1"/>
          </p:cNvGraphicFramePr>
          <p:nvPr>
            <p:extLst/>
          </p:nvPr>
        </p:nvGraphicFramePr>
        <p:xfrm>
          <a:off x="3494460" y="1773315"/>
          <a:ext cx="211138" cy="233363"/>
        </p:xfrm>
        <a:graphic>
          <a:graphicData uri="http://schemas.openxmlformats.org/presentationml/2006/ole">
            <mc:AlternateContent xmlns:mc="http://schemas.openxmlformats.org/markup-compatibility/2006">
              <mc:Choice xmlns:v="urn:schemas-microsoft-com:vml" Requires="v">
                <p:oleObj spid="_x0000_s115351" name="数式" r:id="rId8" imgW="114120" imgH="126720" progId="Equation.3">
                  <p:embed/>
                </p:oleObj>
              </mc:Choice>
              <mc:Fallback>
                <p:oleObj name="数式" r:id="rId8" imgW="114120" imgH="126720" progId="Equation.3">
                  <p:embed/>
                  <p:pic>
                    <p:nvPicPr>
                      <p:cNvPr id="9" name="オブジェクト 8"/>
                      <p:cNvPicPr/>
                      <p:nvPr/>
                    </p:nvPicPr>
                    <p:blipFill>
                      <a:blip r:embed="rId9"/>
                      <a:stretch>
                        <a:fillRect/>
                      </a:stretch>
                    </p:blipFill>
                    <p:spPr>
                      <a:xfrm>
                        <a:off x="3494460" y="1773315"/>
                        <a:ext cx="211138" cy="233363"/>
                      </a:xfrm>
                      <a:prstGeom prst="rect">
                        <a:avLst/>
                      </a:prstGeom>
                    </p:spPr>
                  </p:pic>
                </p:oleObj>
              </mc:Fallback>
            </mc:AlternateContent>
          </a:graphicData>
        </a:graphic>
      </p:graphicFrame>
      <p:graphicFrame>
        <p:nvGraphicFramePr>
          <p:cNvPr id="72" name="オブジェクト 71"/>
          <p:cNvGraphicFramePr>
            <a:graphicFrameLocks noChangeAspect="1"/>
          </p:cNvGraphicFramePr>
          <p:nvPr>
            <p:extLst/>
          </p:nvPr>
        </p:nvGraphicFramePr>
        <p:xfrm>
          <a:off x="7096471" y="1696909"/>
          <a:ext cx="962025" cy="466725"/>
        </p:xfrm>
        <a:graphic>
          <a:graphicData uri="http://schemas.openxmlformats.org/presentationml/2006/ole">
            <mc:AlternateContent xmlns:mc="http://schemas.openxmlformats.org/markup-compatibility/2006">
              <mc:Choice xmlns:v="urn:schemas-microsoft-com:vml" Requires="v">
                <p:oleObj spid="_x0000_s115352" name="数式" r:id="rId10" imgW="520560" imgH="253800" progId="Equation.3">
                  <p:embed/>
                </p:oleObj>
              </mc:Choice>
              <mc:Fallback>
                <p:oleObj name="数式" r:id="rId10" imgW="520560" imgH="253800" progId="Equation.3">
                  <p:embed/>
                  <p:pic>
                    <p:nvPicPr>
                      <p:cNvPr id="72" name="オブジェクト 71"/>
                      <p:cNvPicPr/>
                      <p:nvPr/>
                    </p:nvPicPr>
                    <p:blipFill>
                      <a:blip r:embed="rId11"/>
                      <a:stretch>
                        <a:fillRect/>
                      </a:stretch>
                    </p:blipFill>
                    <p:spPr>
                      <a:xfrm>
                        <a:off x="7096471" y="1696909"/>
                        <a:ext cx="962025" cy="466725"/>
                      </a:xfrm>
                      <a:prstGeom prst="rect">
                        <a:avLst/>
                      </a:prstGeom>
                    </p:spPr>
                  </p:pic>
                </p:oleObj>
              </mc:Fallback>
            </mc:AlternateContent>
          </a:graphicData>
        </a:graphic>
      </p:graphicFrame>
      <p:sp>
        <p:nvSpPr>
          <p:cNvPr id="73" name="右矢印 72"/>
          <p:cNvSpPr/>
          <p:nvPr/>
        </p:nvSpPr>
        <p:spPr>
          <a:xfrm rot="5400000" flipH="1">
            <a:off x="1909977" y="3894772"/>
            <a:ext cx="383328" cy="118800"/>
          </a:xfrm>
          <a:prstGeom prst="rightArrow">
            <a:avLst>
              <a:gd name="adj1" fmla="val 50000"/>
              <a:gd name="adj2" fmla="val 136116"/>
            </a:avLst>
          </a:prstGeom>
          <a:solidFill>
            <a:srgbClr val="FF00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1600" b="0" i="0" u="none" strike="noStrike" kern="1200" cap="none" spc="0" normalizeH="0" baseline="0" noProof="0">
              <a:ln>
                <a:noFill/>
              </a:ln>
              <a:solidFill>
                <a:srgbClr val="002060"/>
              </a:solidFill>
              <a:effectLst/>
              <a:uLnTx/>
              <a:uFillTx/>
              <a:latin typeface="Times New Roman"/>
              <a:ea typeface="ＭＳ Ｐゴシック"/>
              <a:cs typeface="+mn-cs"/>
            </a:endParaRPr>
          </a:p>
        </p:txBody>
      </p:sp>
      <p:sp>
        <p:nvSpPr>
          <p:cNvPr id="79" name="右矢印 78"/>
          <p:cNvSpPr/>
          <p:nvPr/>
        </p:nvSpPr>
        <p:spPr>
          <a:xfrm flipH="1" flipV="1">
            <a:off x="7692444" y="4016177"/>
            <a:ext cx="576000" cy="108000"/>
          </a:xfrm>
          <a:prstGeom prst="rightArrow">
            <a:avLst>
              <a:gd name="adj1" fmla="val 50000"/>
              <a:gd name="adj2" fmla="val 136116"/>
            </a:avLst>
          </a:prstGeom>
          <a:solidFill>
            <a:srgbClr val="FF00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1600" b="0" i="0" u="none" strike="noStrike" kern="1200" cap="none" spc="0" normalizeH="0" baseline="0" noProof="0">
              <a:ln>
                <a:noFill/>
              </a:ln>
              <a:solidFill>
                <a:srgbClr val="002060"/>
              </a:solidFill>
              <a:effectLst/>
              <a:uLnTx/>
              <a:uFillTx/>
              <a:latin typeface="Times New Roman"/>
              <a:ea typeface="ＭＳ Ｐゴシック"/>
              <a:cs typeface="+mn-cs"/>
            </a:endParaRPr>
          </a:p>
        </p:txBody>
      </p:sp>
      <p:sp>
        <p:nvSpPr>
          <p:cNvPr id="80" name="右矢印 79"/>
          <p:cNvSpPr/>
          <p:nvPr/>
        </p:nvSpPr>
        <p:spPr>
          <a:xfrm rot="10800000" flipH="1">
            <a:off x="7758234" y="5409231"/>
            <a:ext cx="510210" cy="108000"/>
          </a:xfrm>
          <a:prstGeom prst="rightArrow">
            <a:avLst>
              <a:gd name="adj1" fmla="val 50000"/>
              <a:gd name="adj2" fmla="val 136116"/>
            </a:avLst>
          </a:prstGeom>
          <a:solidFill>
            <a:srgbClr val="FF00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1600" b="0" i="0" u="none" strike="noStrike" kern="1200" cap="none" spc="0" normalizeH="0" baseline="0" noProof="0">
              <a:ln>
                <a:noFill/>
              </a:ln>
              <a:solidFill>
                <a:srgbClr val="002060"/>
              </a:solidFill>
              <a:effectLst/>
              <a:uLnTx/>
              <a:uFillTx/>
              <a:latin typeface="Times New Roman"/>
              <a:ea typeface="ＭＳ Ｐゴシック"/>
              <a:cs typeface="+mn-cs"/>
            </a:endParaRPr>
          </a:p>
        </p:txBody>
      </p:sp>
      <p:sp>
        <p:nvSpPr>
          <p:cNvPr id="93" name="右矢印 92"/>
          <p:cNvSpPr/>
          <p:nvPr/>
        </p:nvSpPr>
        <p:spPr>
          <a:xfrm rot="960000" flipH="1">
            <a:off x="6274943" y="4013523"/>
            <a:ext cx="518400" cy="108000"/>
          </a:xfrm>
          <a:prstGeom prst="rightArrow">
            <a:avLst>
              <a:gd name="adj1" fmla="val 50000"/>
              <a:gd name="adj2" fmla="val 136116"/>
            </a:avLst>
          </a:prstGeom>
          <a:solidFill>
            <a:srgbClr val="FF00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1600" b="0" i="0" u="none" strike="noStrike" kern="1200" cap="none" spc="0" normalizeH="0" baseline="0" noProof="0">
              <a:ln>
                <a:noFill/>
              </a:ln>
              <a:solidFill>
                <a:srgbClr val="002060"/>
              </a:solidFill>
              <a:effectLst/>
              <a:uLnTx/>
              <a:uFillTx/>
              <a:latin typeface="Times New Roman"/>
              <a:ea typeface="ＭＳ Ｐゴシック"/>
              <a:cs typeface="+mn-cs"/>
            </a:endParaRPr>
          </a:p>
        </p:txBody>
      </p:sp>
      <p:sp>
        <p:nvSpPr>
          <p:cNvPr id="94" name="右矢印 93"/>
          <p:cNvSpPr/>
          <p:nvPr/>
        </p:nvSpPr>
        <p:spPr>
          <a:xfrm rot="15240000" flipH="1">
            <a:off x="3403634" y="5492129"/>
            <a:ext cx="471273" cy="98182"/>
          </a:xfrm>
          <a:prstGeom prst="rightArrow">
            <a:avLst>
              <a:gd name="adj1" fmla="val 50000"/>
              <a:gd name="adj2" fmla="val 136116"/>
            </a:avLst>
          </a:prstGeom>
          <a:solidFill>
            <a:srgbClr val="FF00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1600" b="0" i="0" u="none" strike="noStrike" kern="1200" cap="none" spc="0" normalizeH="0" baseline="0" noProof="0">
              <a:ln>
                <a:noFill/>
              </a:ln>
              <a:solidFill>
                <a:srgbClr val="002060"/>
              </a:solidFill>
              <a:effectLst/>
              <a:uLnTx/>
              <a:uFillTx/>
              <a:latin typeface="Times New Roman"/>
              <a:ea typeface="ＭＳ Ｐゴシック"/>
              <a:cs typeface="+mn-cs"/>
            </a:endParaRPr>
          </a:p>
        </p:txBody>
      </p:sp>
      <p:sp>
        <p:nvSpPr>
          <p:cNvPr id="96" name="右矢印 95"/>
          <p:cNvSpPr/>
          <p:nvPr/>
        </p:nvSpPr>
        <p:spPr>
          <a:xfrm rot="13260000" flipH="1">
            <a:off x="6147145" y="5415509"/>
            <a:ext cx="381600" cy="108000"/>
          </a:xfrm>
          <a:prstGeom prst="rightArrow">
            <a:avLst>
              <a:gd name="adj1" fmla="val 50000"/>
              <a:gd name="adj2" fmla="val 136116"/>
            </a:avLst>
          </a:prstGeom>
          <a:solidFill>
            <a:srgbClr val="FF00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1600" b="0" i="0" u="none" strike="noStrike" kern="1200" cap="none" spc="0" normalizeH="0" baseline="0" noProof="0">
              <a:ln>
                <a:noFill/>
              </a:ln>
              <a:solidFill>
                <a:srgbClr val="002060"/>
              </a:solidFill>
              <a:effectLst/>
              <a:uLnTx/>
              <a:uFillTx/>
              <a:latin typeface="Times New Roman"/>
              <a:ea typeface="ＭＳ Ｐゴシック"/>
              <a:cs typeface="+mn-cs"/>
            </a:endParaRPr>
          </a:p>
        </p:txBody>
      </p:sp>
      <p:sp>
        <p:nvSpPr>
          <p:cNvPr id="98" name="右矢印 97"/>
          <p:cNvSpPr/>
          <p:nvPr/>
        </p:nvSpPr>
        <p:spPr>
          <a:xfrm rot="2940000" flipH="1">
            <a:off x="3491047" y="3924128"/>
            <a:ext cx="381600" cy="108000"/>
          </a:xfrm>
          <a:prstGeom prst="rightArrow">
            <a:avLst>
              <a:gd name="adj1" fmla="val 50000"/>
              <a:gd name="adj2" fmla="val 136116"/>
            </a:avLst>
          </a:prstGeom>
          <a:solidFill>
            <a:srgbClr val="FF00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1600" b="0" i="0" u="none" strike="noStrike" kern="1200" cap="none" spc="0" normalizeH="0" baseline="0" noProof="0">
              <a:ln>
                <a:noFill/>
              </a:ln>
              <a:solidFill>
                <a:srgbClr val="002060"/>
              </a:solidFill>
              <a:effectLst/>
              <a:uLnTx/>
              <a:uFillTx/>
              <a:latin typeface="Times New Roman"/>
              <a:ea typeface="ＭＳ Ｐゴシック"/>
              <a:cs typeface="+mn-cs"/>
            </a:endParaRPr>
          </a:p>
        </p:txBody>
      </p:sp>
      <p:sp>
        <p:nvSpPr>
          <p:cNvPr id="102" name="右矢印 101"/>
          <p:cNvSpPr/>
          <p:nvPr/>
        </p:nvSpPr>
        <p:spPr>
          <a:xfrm rot="1620000" flipH="1">
            <a:off x="4926811" y="3958128"/>
            <a:ext cx="453600" cy="108000"/>
          </a:xfrm>
          <a:prstGeom prst="rightArrow">
            <a:avLst>
              <a:gd name="adj1" fmla="val 50000"/>
              <a:gd name="adj2" fmla="val 136116"/>
            </a:avLst>
          </a:prstGeom>
          <a:solidFill>
            <a:srgbClr val="FF00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1600" b="0" i="0" u="none" strike="noStrike" kern="1200" cap="none" spc="0" normalizeH="0" baseline="0" noProof="0">
              <a:ln>
                <a:noFill/>
              </a:ln>
              <a:solidFill>
                <a:srgbClr val="002060"/>
              </a:solidFill>
              <a:effectLst/>
              <a:uLnTx/>
              <a:uFillTx/>
              <a:latin typeface="Times New Roman"/>
              <a:ea typeface="ＭＳ Ｐゴシック"/>
              <a:cs typeface="+mn-cs"/>
            </a:endParaRPr>
          </a:p>
        </p:txBody>
      </p:sp>
      <p:sp>
        <p:nvSpPr>
          <p:cNvPr id="103" name="右矢印 102"/>
          <p:cNvSpPr/>
          <p:nvPr/>
        </p:nvSpPr>
        <p:spPr>
          <a:xfrm rot="14580000" flipH="1">
            <a:off x="4851262" y="5487400"/>
            <a:ext cx="453600" cy="108000"/>
          </a:xfrm>
          <a:prstGeom prst="rightArrow">
            <a:avLst>
              <a:gd name="adj1" fmla="val 50000"/>
              <a:gd name="adj2" fmla="val 136116"/>
            </a:avLst>
          </a:prstGeom>
          <a:solidFill>
            <a:srgbClr val="FF00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1600" b="0" i="0" u="none" strike="noStrike" kern="1200" cap="none" spc="0" normalizeH="0" baseline="0" noProof="0">
              <a:ln>
                <a:noFill/>
              </a:ln>
              <a:solidFill>
                <a:srgbClr val="002060"/>
              </a:solidFill>
              <a:effectLst/>
              <a:uLnTx/>
              <a:uFillTx/>
              <a:latin typeface="Times New Roman"/>
              <a:ea typeface="ＭＳ Ｐゴシック"/>
              <a:cs typeface="+mn-cs"/>
            </a:endParaRPr>
          </a:p>
        </p:txBody>
      </p:sp>
      <p:graphicFrame>
        <p:nvGraphicFramePr>
          <p:cNvPr id="105" name="オブジェクト 104"/>
          <p:cNvGraphicFramePr>
            <a:graphicFrameLocks noChangeAspect="1"/>
          </p:cNvGraphicFramePr>
          <p:nvPr>
            <p:extLst/>
          </p:nvPr>
        </p:nvGraphicFramePr>
        <p:xfrm>
          <a:off x="1187624" y="2016377"/>
          <a:ext cx="5503862" cy="400050"/>
        </p:xfrm>
        <a:graphic>
          <a:graphicData uri="http://schemas.openxmlformats.org/presentationml/2006/ole">
            <mc:AlternateContent xmlns:mc="http://schemas.openxmlformats.org/markup-compatibility/2006">
              <mc:Choice xmlns:v="urn:schemas-microsoft-com:vml" Requires="v">
                <p:oleObj spid="_x0000_s115353" name="数式" r:id="rId12" imgW="3860640" imgH="279360" progId="Equation.3">
                  <p:embed/>
                </p:oleObj>
              </mc:Choice>
              <mc:Fallback>
                <p:oleObj name="数式" r:id="rId12" imgW="3860640" imgH="279360" progId="Equation.3">
                  <p:embed/>
                  <p:pic>
                    <p:nvPicPr>
                      <p:cNvPr id="105" name="オブジェクト 104"/>
                      <p:cNvPicPr/>
                      <p:nvPr/>
                    </p:nvPicPr>
                    <p:blipFill>
                      <a:blip r:embed="rId13"/>
                      <a:stretch>
                        <a:fillRect/>
                      </a:stretch>
                    </p:blipFill>
                    <p:spPr>
                      <a:xfrm>
                        <a:off x="1187624" y="2016377"/>
                        <a:ext cx="5503862" cy="400050"/>
                      </a:xfrm>
                      <a:prstGeom prst="rect">
                        <a:avLst/>
                      </a:prstGeom>
                      <a:ln>
                        <a:noFill/>
                      </a:ln>
                    </p:spPr>
                  </p:pic>
                </p:oleObj>
              </mc:Fallback>
            </mc:AlternateContent>
          </a:graphicData>
        </a:graphic>
      </p:graphicFrame>
      <p:sp>
        <p:nvSpPr>
          <p:cNvPr id="86" name="正方形/長方形 85"/>
          <p:cNvSpPr/>
          <p:nvPr/>
        </p:nvSpPr>
        <p:spPr>
          <a:xfrm>
            <a:off x="1859732" y="4941168"/>
            <a:ext cx="413575" cy="307777"/>
          </a:xfrm>
          <a:prstGeom prst="rect">
            <a:avLst/>
          </a:prstGeom>
        </p:spPr>
        <p:txBody>
          <a:bodyPr wrap="none" lIns="0" tIns="0" rIns="0" bIns="0">
            <a:spAutoFit/>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en-US" altLang="ja-JP" sz="2000" b="0" i="0" u="none" strike="noStrike" kern="1200" cap="none" spc="0" normalizeH="0" baseline="0" noProof="0" dirty="0" smtClean="0">
                <a:ln>
                  <a:noFill/>
                </a:ln>
                <a:solidFill>
                  <a:srgbClr val="800080"/>
                </a:solidFill>
                <a:effectLst/>
                <a:uLnTx/>
                <a:uFillTx/>
                <a:latin typeface="Arial" pitchFamily="34" charset="0"/>
                <a:ea typeface="ＭＳ Ｐゴシック" pitchFamily="50" charset="-128"/>
                <a:cs typeface="Arial" pitchFamily="34" charset="0"/>
                <a:sym typeface="Wingdings" panose="05000000000000000000" pitchFamily="2" charset="2"/>
              </a:rPr>
              <a:t>〈</a:t>
            </a:r>
            <a:r>
              <a:rPr kumimoji="1" lang="en-US" altLang="ja-JP" sz="2000" b="1" i="1" u="none" strike="noStrike" kern="1200" cap="none" spc="0" normalizeH="0" baseline="0" noProof="0" dirty="0" smtClean="0">
                <a:ln>
                  <a:noFill/>
                </a:ln>
                <a:solidFill>
                  <a:srgbClr val="800080"/>
                </a:solidFill>
                <a:effectLst/>
                <a:uLnTx/>
                <a:uFillTx/>
                <a:latin typeface="Arial" pitchFamily="34" charset="0"/>
                <a:ea typeface="ＭＳ Ｐゴシック" pitchFamily="50" charset="-128"/>
                <a:cs typeface="Arial" pitchFamily="34" charset="0"/>
                <a:sym typeface="Wingdings" panose="05000000000000000000" pitchFamily="2" charset="2"/>
              </a:rPr>
              <a:t>T</a:t>
            </a:r>
            <a:r>
              <a:rPr kumimoji="1" lang="en-US" altLang="ja-JP" sz="2000" b="0" i="0" u="none" strike="noStrike" kern="1200" cap="none" spc="0" normalizeH="0" baseline="0" noProof="0" dirty="0" smtClean="0">
                <a:ln>
                  <a:noFill/>
                </a:ln>
                <a:solidFill>
                  <a:srgbClr val="800080"/>
                </a:solidFill>
                <a:effectLst/>
                <a:uLnTx/>
                <a:uFillTx/>
                <a:latin typeface="Arial" pitchFamily="34" charset="0"/>
                <a:ea typeface="ＭＳ Ｐゴシック" pitchFamily="50" charset="-128"/>
                <a:cs typeface="Arial" pitchFamily="34" charset="0"/>
                <a:sym typeface="Wingdings" panose="05000000000000000000" pitchFamily="2" charset="2"/>
              </a:rPr>
              <a:t>〉</a:t>
            </a:r>
            <a:endParaRPr kumimoji="1" lang="ja-JP" altLang="en-US" sz="2000" b="0" i="0" u="none" strike="noStrike" kern="1200" cap="none" spc="0" normalizeH="0" baseline="0" noProof="0" dirty="0">
              <a:ln>
                <a:noFill/>
              </a:ln>
              <a:solidFill>
                <a:srgbClr val="000000"/>
              </a:solidFill>
              <a:effectLst/>
              <a:uLnTx/>
              <a:uFillTx/>
              <a:latin typeface="Arial" charset="0"/>
              <a:ea typeface="ＭＳ Ｐゴシック" pitchFamily="50" charset="-128"/>
              <a:cs typeface="+mn-cs"/>
            </a:endParaRPr>
          </a:p>
        </p:txBody>
      </p:sp>
      <p:sp>
        <p:nvSpPr>
          <p:cNvPr id="2" name="テキスト ボックス 1"/>
          <p:cNvSpPr txBox="1"/>
          <p:nvPr/>
        </p:nvSpPr>
        <p:spPr>
          <a:xfrm>
            <a:off x="2012954" y="2318341"/>
            <a:ext cx="540533" cy="400110"/>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en-US" altLang="ja-JP" sz="2000" b="1" i="1" u="none" strike="noStrike" kern="1200" cap="none" spc="0" normalizeH="0" baseline="0" noProof="0" dirty="0" err="1" smtClean="0">
                <a:ln>
                  <a:noFill/>
                </a:ln>
                <a:solidFill>
                  <a:srgbClr val="6600CC"/>
                </a:solidFill>
                <a:effectLst/>
                <a:uLnTx/>
                <a:uFillTx/>
                <a:latin typeface="Times New Roman"/>
                <a:ea typeface="ＭＳ Ｐゴシック" pitchFamily="50" charset="-128"/>
                <a:cs typeface="+mn-cs"/>
              </a:rPr>
              <a:t>Q</a:t>
            </a:r>
            <a:r>
              <a:rPr kumimoji="1" lang="en-US" altLang="ja-JP" sz="2000" b="1" i="1" u="none" strike="noStrike" kern="1200" cap="none" spc="0" normalizeH="0" baseline="-25000" noProof="0" dirty="0" err="1" smtClean="0">
                <a:ln>
                  <a:noFill/>
                </a:ln>
                <a:solidFill>
                  <a:srgbClr val="6600CC"/>
                </a:solidFill>
                <a:effectLst/>
                <a:uLnTx/>
                <a:uFillTx/>
                <a:latin typeface="Times New Roman"/>
                <a:ea typeface="ＭＳ Ｐゴシック" pitchFamily="50" charset="-128"/>
                <a:cs typeface="+mn-cs"/>
              </a:rPr>
              <a:t>xx</a:t>
            </a:r>
            <a:endParaRPr kumimoji="1" lang="ja-JP" altLang="en-US" sz="2000" b="1" i="1" u="none" strike="noStrike" kern="1200" cap="none" spc="0" normalizeH="0" baseline="-25000" noProof="0" dirty="0">
              <a:ln>
                <a:noFill/>
              </a:ln>
              <a:solidFill>
                <a:srgbClr val="6600CC"/>
              </a:solidFill>
              <a:effectLst/>
              <a:uLnTx/>
              <a:uFillTx/>
              <a:latin typeface="Times New Roman"/>
              <a:ea typeface="ＭＳ Ｐゴシック" pitchFamily="50" charset="-128"/>
              <a:cs typeface="+mn-cs"/>
            </a:endParaRPr>
          </a:p>
        </p:txBody>
      </p:sp>
      <p:sp>
        <p:nvSpPr>
          <p:cNvPr id="64" name="テキスト ボックス 63"/>
          <p:cNvSpPr txBox="1"/>
          <p:nvPr/>
        </p:nvSpPr>
        <p:spPr>
          <a:xfrm>
            <a:off x="3775795" y="2318341"/>
            <a:ext cx="521297" cy="400110"/>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en-US" altLang="ja-JP" sz="2000" b="1" i="1" u="none" strike="noStrike" kern="1200" cap="none" spc="0" normalizeH="0" baseline="0" noProof="0" dirty="0" err="1" smtClean="0">
                <a:ln>
                  <a:noFill/>
                </a:ln>
                <a:solidFill>
                  <a:srgbClr val="6600CC"/>
                </a:solidFill>
                <a:effectLst/>
                <a:uLnTx/>
                <a:uFillTx/>
                <a:latin typeface="Times New Roman"/>
                <a:ea typeface="ＭＳ Ｐゴシック" pitchFamily="50" charset="-128"/>
                <a:cs typeface="+mn-cs"/>
              </a:rPr>
              <a:t>Q</a:t>
            </a:r>
            <a:r>
              <a:rPr kumimoji="1" lang="en-US" altLang="ja-JP" sz="2000" b="1" i="1" u="none" strike="noStrike" kern="1200" cap="none" spc="0" normalizeH="0" baseline="-25000" noProof="0" dirty="0" err="1" smtClean="0">
                <a:ln>
                  <a:noFill/>
                </a:ln>
                <a:solidFill>
                  <a:srgbClr val="6600CC"/>
                </a:solidFill>
                <a:effectLst/>
                <a:uLnTx/>
                <a:uFillTx/>
                <a:latin typeface="Times New Roman"/>
                <a:ea typeface="ＭＳ Ｐゴシック" pitchFamily="50" charset="-128"/>
                <a:cs typeface="+mn-cs"/>
              </a:rPr>
              <a:t>yy</a:t>
            </a:r>
            <a:endParaRPr kumimoji="1" lang="ja-JP" altLang="en-US" sz="2000" b="1" i="1" u="none" strike="noStrike" kern="1200" cap="none" spc="0" normalizeH="0" baseline="-25000" noProof="0" dirty="0">
              <a:ln>
                <a:noFill/>
              </a:ln>
              <a:solidFill>
                <a:srgbClr val="6600CC"/>
              </a:solidFill>
              <a:effectLst/>
              <a:uLnTx/>
              <a:uFillTx/>
              <a:latin typeface="Times New Roman"/>
              <a:ea typeface="ＭＳ Ｐゴシック" pitchFamily="50" charset="-128"/>
              <a:cs typeface="+mn-cs"/>
            </a:endParaRPr>
          </a:p>
        </p:txBody>
      </p:sp>
      <p:sp>
        <p:nvSpPr>
          <p:cNvPr id="67" name="テキスト ボックス 66"/>
          <p:cNvSpPr txBox="1"/>
          <p:nvPr/>
        </p:nvSpPr>
        <p:spPr>
          <a:xfrm>
            <a:off x="5662038" y="2318341"/>
            <a:ext cx="505267" cy="400110"/>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en-US" altLang="ja-JP" sz="2000" b="1" i="1" u="none" strike="noStrike" kern="1200" cap="none" spc="0" normalizeH="0" baseline="0" noProof="0" dirty="0" err="1" smtClean="0">
                <a:ln>
                  <a:noFill/>
                </a:ln>
                <a:solidFill>
                  <a:srgbClr val="6600CC"/>
                </a:solidFill>
                <a:effectLst/>
                <a:uLnTx/>
                <a:uFillTx/>
                <a:latin typeface="Times New Roman"/>
                <a:ea typeface="ＭＳ Ｐゴシック" pitchFamily="50" charset="-128"/>
                <a:cs typeface="+mn-cs"/>
              </a:rPr>
              <a:t>Q</a:t>
            </a:r>
            <a:r>
              <a:rPr kumimoji="1" lang="en-US" altLang="ja-JP" sz="2000" b="1" i="1" u="none" strike="noStrike" kern="1200" cap="none" spc="0" normalizeH="0" baseline="-25000" noProof="0" dirty="0" err="1" smtClean="0">
                <a:ln>
                  <a:noFill/>
                </a:ln>
                <a:solidFill>
                  <a:srgbClr val="6600CC"/>
                </a:solidFill>
                <a:effectLst/>
                <a:uLnTx/>
                <a:uFillTx/>
                <a:latin typeface="Times New Roman"/>
                <a:ea typeface="ＭＳ Ｐゴシック" pitchFamily="50" charset="-128"/>
                <a:cs typeface="+mn-cs"/>
              </a:rPr>
              <a:t>zz</a:t>
            </a:r>
            <a:endParaRPr kumimoji="1" lang="ja-JP" altLang="en-US" sz="2000" b="1" i="1" u="none" strike="noStrike" kern="1200" cap="none" spc="0" normalizeH="0" baseline="-25000" noProof="0" dirty="0">
              <a:ln>
                <a:noFill/>
              </a:ln>
              <a:solidFill>
                <a:srgbClr val="6600CC"/>
              </a:solidFill>
              <a:effectLst/>
              <a:uLnTx/>
              <a:uFillTx/>
              <a:latin typeface="Times New Roman"/>
              <a:ea typeface="ＭＳ Ｐゴシック" pitchFamily="50" charset="-128"/>
              <a:cs typeface="+mn-cs"/>
            </a:endParaRPr>
          </a:p>
        </p:txBody>
      </p:sp>
      <p:cxnSp>
        <p:nvCxnSpPr>
          <p:cNvPr id="75" name="直線コネクタ 74"/>
          <p:cNvCxnSpPr/>
          <p:nvPr/>
        </p:nvCxnSpPr>
        <p:spPr>
          <a:xfrm>
            <a:off x="1917622" y="2363973"/>
            <a:ext cx="677837" cy="0"/>
          </a:xfrm>
          <a:prstGeom prst="line">
            <a:avLst/>
          </a:prstGeom>
          <a:ln w="19050">
            <a:solidFill>
              <a:srgbClr val="6600CC"/>
            </a:solidFill>
          </a:ln>
        </p:spPr>
        <p:style>
          <a:lnRef idx="1">
            <a:schemeClr val="accent1"/>
          </a:lnRef>
          <a:fillRef idx="0">
            <a:schemeClr val="accent1"/>
          </a:fillRef>
          <a:effectRef idx="0">
            <a:schemeClr val="accent1"/>
          </a:effectRef>
          <a:fontRef idx="minor">
            <a:schemeClr val="tx1"/>
          </a:fontRef>
        </p:style>
      </p:cxnSp>
      <p:cxnSp>
        <p:nvCxnSpPr>
          <p:cNvPr id="76" name="直線コネクタ 75"/>
          <p:cNvCxnSpPr/>
          <p:nvPr/>
        </p:nvCxnSpPr>
        <p:spPr>
          <a:xfrm>
            <a:off x="3688057" y="2318341"/>
            <a:ext cx="677837" cy="0"/>
          </a:xfrm>
          <a:prstGeom prst="line">
            <a:avLst/>
          </a:prstGeom>
          <a:ln w="19050">
            <a:solidFill>
              <a:srgbClr val="6600CC"/>
            </a:solidFill>
          </a:ln>
        </p:spPr>
        <p:style>
          <a:lnRef idx="1">
            <a:schemeClr val="accent1"/>
          </a:lnRef>
          <a:fillRef idx="0">
            <a:schemeClr val="accent1"/>
          </a:fillRef>
          <a:effectRef idx="0">
            <a:schemeClr val="accent1"/>
          </a:effectRef>
          <a:fontRef idx="minor">
            <a:schemeClr val="tx1"/>
          </a:fontRef>
        </p:style>
      </p:cxnSp>
      <p:cxnSp>
        <p:nvCxnSpPr>
          <p:cNvPr id="89" name="直線コネクタ 88"/>
          <p:cNvCxnSpPr/>
          <p:nvPr/>
        </p:nvCxnSpPr>
        <p:spPr>
          <a:xfrm>
            <a:off x="5590030" y="2318341"/>
            <a:ext cx="677837" cy="0"/>
          </a:xfrm>
          <a:prstGeom prst="line">
            <a:avLst/>
          </a:prstGeom>
          <a:ln w="19050">
            <a:solidFill>
              <a:srgbClr val="6600CC"/>
            </a:solidFill>
          </a:ln>
        </p:spPr>
        <p:style>
          <a:lnRef idx="1">
            <a:schemeClr val="accent1"/>
          </a:lnRef>
          <a:fillRef idx="0">
            <a:schemeClr val="accent1"/>
          </a:fillRef>
          <a:effectRef idx="0">
            <a:schemeClr val="accent1"/>
          </a:effectRef>
          <a:fontRef idx="minor">
            <a:schemeClr val="tx1"/>
          </a:fontRef>
        </p:style>
      </p:cxnSp>
      <p:sp>
        <p:nvSpPr>
          <p:cNvPr id="92" name="テキスト ボックス 91"/>
          <p:cNvSpPr txBox="1"/>
          <p:nvPr/>
        </p:nvSpPr>
        <p:spPr>
          <a:xfrm>
            <a:off x="851620" y="4864410"/>
            <a:ext cx="720426" cy="307777"/>
          </a:xfrm>
          <a:prstGeom prst="rect">
            <a:avLst/>
          </a:prstGeom>
          <a:noFill/>
        </p:spPr>
        <p:txBody>
          <a:bodyPr wrap="square" lIns="0" tIns="0" rIns="0" bIns="0" rtlCol="0">
            <a:spAutoFit/>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en-US" altLang="ja-JP" sz="2000" b="0" i="0" u="none" strike="noStrike" kern="1200" cap="none" spc="0" normalizeH="0" baseline="0" noProof="0" dirty="0" smtClean="0">
                <a:ln>
                  <a:noFill/>
                </a:ln>
                <a:solidFill>
                  <a:srgbClr val="0070C0"/>
                </a:solidFill>
                <a:effectLst/>
                <a:uLnTx/>
                <a:uFillTx/>
                <a:latin typeface="Arial" pitchFamily="34" charset="0"/>
                <a:ea typeface="ＭＳ Ｐゴシック" pitchFamily="50" charset="-128"/>
                <a:cs typeface="Arial" pitchFamily="34" charset="0"/>
              </a:rPr>
              <a:t>〈</a:t>
            </a:r>
            <a:r>
              <a:rPr kumimoji="1" lang="en-US" altLang="ja-JP" sz="2000" b="1" i="1" u="none" strike="noStrike" kern="1200" cap="none" spc="0" normalizeH="0" baseline="0" noProof="0" dirty="0" smtClean="0">
                <a:ln>
                  <a:noFill/>
                </a:ln>
                <a:solidFill>
                  <a:srgbClr val="0070C0"/>
                </a:solidFill>
                <a:effectLst/>
                <a:uLnTx/>
                <a:uFillTx/>
                <a:latin typeface="Arial" pitchFamily="34" charset="0"/>
                <a:ea typeface="ＭＳ Ｐゴシック" pitchFamily="50" charset="-128"/>
                <a:cs typeface="Arial" pitchFamily="34" charset="0"/>
              </a:rPr>
              <a:t>S</a:t>
            </a:r>
            <a:r>
              <a:rPr kumimoji="1" lang="en-US" altLang="ja-JP" sz="2000" b="0" i="0" u="none" strike="noStrike" kern="1200" cap="none" spc="0" normalizeH="0" baseline="0" noProof="0" dirty="0" smtClean="0">
                <a:ln>
                  <a:noFill/>
                </a:ln>
                <a:solidFill>
                  <a:srgbClr val="0070C0"/>
                </a:solidFill>
                <a:effectLst/>
                <a:uLnTx/>
                <a:uFillTx/>
                <a:latin typeface="Arial" pitchFamily="34" charset="0"/>
                <a:ea typeface="ＭＳ Ｐゴシック" pitchFamily="50" charset="-128"/>
                <a:cs typeface="Arial" pitchFamily="34" charset="0"/>
              </a:rPr>
              <a:t>〉</a:t>
            </a:r>
            <a:endParaRPr kumimoji="1" lang="ja-JP" altLang="en-US" sz="2000" b="0" i="1" u="none" strike="noStrike" kern="1200" cap="none" spc="0" normalizeH="0" baseline="0" noProof="0" dirty="0">
              <a:ln>
                <a:noFill/>
              </a:ln>
              <a:solidFill>
                <a:srgbClr val="0070C0"/>
              </a:solidFill>
              <a:effectLst/>
              <a:uLnTx/>
              <a:uFillTx/>
              <a:latin typeface="Arial" pitchFamily="34" charset="0"/>
              <a:ea typeface="ＭＳ Ｐゴシック" pitchFamily="50" charset="-128"/>
              <a:cs typeface="Arial" pitchFamily="34" charset="0"/>
            </a:endParaRPr>
          </a:p>
        </p:txBody>
      </p:sp>
      <p:sp>
        <p:nvSpPr>
          <p:cNvPr id="97" name="Rectangle 5"/>
          <p:cNvSpPr>
            <a:spLocks noGrp="1" noChangeArrowheads="1"/>
          </p:cNvSpPr>
          <p:nvPr>
            <p:ph type="title"/>
          </p:nvPr>
        </p:nvSpPr>
        <p:spPr>
          <a:xfrm>
            <a:off x="250674" y="-9525"/>
            <a:ext cx="8526764" cy="1143000"/>
          </a:xfrm>
        </p:spPr>
        <p:txBody>
          <a:bodyPr/>
          <a:lstStyle/>
          <a:p>
            <a:pPr eaLnBrk="1" hangingPunct="1">
              <a:defRPr/>
            </a:pPr>
            <a:r>
              <a:rPr lang="en-US" altLang="ja-JP" sz="2800" b="1" dirty="0" smtClean="0">
                <a:solidFill>
                  <a:srgbClr val="006600"/>
                </a:solidFill>
                <a:effectLst>
                  <a:outerShdw blurRad="38100" dist="38100" dir="2700000" algn="tl">
                    <a:srgbClr val="C0C0C0"/>
                  </a:outerShdw>
                </a:effectLst>
                <a:latin typeface="Arial" pitchFamily="34" charset="0"/>
              </a:rPr>
              <a:t>Magnetic dipole </a:t>
            </a:r>
            <a:r>
              <a:rPr lang="en-US" altLang="ja-JP" sz="2800" b="1" i="1" dirty="0" smtClean="0">
                <a:solidFill>
                  <a:srgbClr val="006600"/>
                </a:solidFill>
                <a:effectLst>
                  <a:outerShdw blurRad="38100" dist="38100" dir="2700000" algn="tl">
                    <a:srgbClr val="C0C0C0"/>
                  </a:outerShdw>
                </a:effectLst>
                <a:latin typeface="Arial" pitchFamily="34" charset="0"/>
              </a:rPr>
              <a:t>M</a:t>
            </a:r>
            <a:r>
              <a:rPr lang="en-US" altLang="ja-JP" sz="2800" b="1" baseline="-25000" dirty="0" smtClean="0">
                <a:solidFill>
                  <a:srgbClr val="006600"/>
                </a:solidFill>
                <a:effectLst>
                  <a:outerShdw blurRad="38100" dist="38100" dir="2700000" algn="tl">
                    <a:srgbClr val="C0C0C0"/>
                  </a:outerShdw>
                </a:effectLst>
                <a:latin typeface="Arial" pitchFamily="34" charset="0"/>
              </a:rPr>
              <a:t>T</a:t>
            </a:r>
            <a:r>
              <a:rPr lang="en-US" altLang="ja-JP" sz="2800" b="1" i="1" dirty="0" smtClean="0">
                <a:solidFill>
                  <a:srgbClr val="006600"/>
                </a:solidFill>
                <a:effectLst>
                  <a:outerShdw blurRad="38100" dist="38100" dir="2700000" algn="tl">
                    <a:srgbClr val="C0C0C0"/>
                  </a:outerShdw>
                </a:effectLst>
                <a:latin typeface="Arial" pitchFamily="34" charset="0"/>
              </a:rPr>
              <a:t> </a:t>
            </a:r>
            <a:r>
              <a:rPr lang="en-US" altLang="ja-JP" sz="2800" b="1" dirty="0" smtClean="0">
                <a:solidFill>
                  <a:srgbClr val="006600"/>
                </a:solidFill>
                <a:effectLst>
                  <a:outerShdw blurRad="38100" dist="38100" dir="2700000" algn="tl">
                    <a:srgbClr val="C0C0C0"/>
                  </a:outerShdw>
                </a:effectLst>
                <a:latin typeface="Arial" pitchFamily="34" charset="0"/>
              </a:rPr>
              <a:t>reflecting the anisotropic spatial distribution of spin density</a:t>
            </a:r>
            <a:endParaRPr lang="en-US" altLang="ja-JP" sz="2800" b="1" dirty="0" smtClean="0">
              <a:solidFill>
                <a:srgbClr val="006600"/>
              </a:solidFill>
              <a:effectLst>
                <a:outerShdw blurRad="38100" dist="38100" dir="2700000" algn="tl">
                  <a:srgbClr val="C0C0C0"/>
                </a:outerShdw>
              </a:effectLst>
            </a:endParaRPr>
          </a:p>
        </p:txBody>
      </p:sp>
      <p:sp>
        <p:nvSpPr>
          <p:cNvPr id="99" name="Rectangle 7"/>
          <p:cNvSpPr>
            <a:spLocks noChangeArrowheads="1"/>
          </p:cNvSpPr>
          <p:nvPr/>
        </p:nvSpPr>
        <p:spPr bwMode="auto">
          <a:xfrm>
            <a:off x="609600" y="1066800"/>
            <a:ext cx="7924800" cy="76200"/>
          </a:xfrm>
          <a:prstGeom prst="rect">
            <a:avLst/>
          </a:prstGeom>
          <a:gradFill rotWithShape="0">
            <a:gsLst>
              <a:gs pos="0">
                <a:srgbClr val="66FFCC"/>
              </a:gs>
              <a:gs pos="100000">
                <a:schemeClr val="accent2"/>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20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0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0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en-US" sz="2000" b="1"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104" name="テキスト ボックス 103"/>
          <p:cNvSpPr txBox="1"/>
          <p:nvPr/>
        </p:nvSpPr>
        <p:spPr>
          <a:xfrm>
            <a:off x="851620" y="2771636"/>
            <a:ext cx="7138467" cy="36933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en-US" altLang="ja-JP" sz="1800" b="1" i="0" u="none" strike="noStrike" kern="1200" cap="none" spc="0" normalizeH="0" baseline="0" noProof="0" dirty="0">
                <a:ln>
                  <a:noFill/>
                </a:ln>
                <a:solidFill>
                  <a:srgbClr val="000000"/>
                </a:solidFill>
                <a:effectLst/>
                <a:uLnTx/>
                <a:uFillTx/>
                <a:latin typeface="Arial" pitchFamily="34" charset="0"/>
                <a:ea typeface="ＭＳ Ｐゴシック" pitchFamily="50" charset="-128"/>
                <a:cs typeface="Arial" pitchFamily="34" charset="0"/>
                <a:sym typeface="Wingdings" panose="05000000000000000000" pitchFamily="2" charset="2"/>
              </a:rPr>
              <a:t>D</a:t>
            </a:r>
            <a:r>
              <a:rPr kumimoji="1" lang="en-US" altLang="ja-JP" sz="1800" b="1" i="0" u="none" strike="noStrike" kern="1200" cap="none" spc="0" normalizeH="0" baseline="0" noProof="0" dirty="0" err="1" smtClean="0">
                <a:ln>
                  <a:noFill/>
                </a:ln>
                <a:solidFill>
                  <a:srgbClr val="000000"/>
                </a:solidFill>
                <a:effectLst/>
                <a:uLnTx/>
                <a:uFillTx/>
                <a:latin typeface="Arial" pitchFamily="34" charset="0"/>
                <a:ea typeface="ＭＳ Ｐゴシック" pitchFamily="50" charset="-128"/>
                <a:cs typeface="Arial" pitchFamily="34" charset="0"/>
                <a:sym typeface="Wingdings" panose="05000000000000000000" pitchFamily="2" charset="2"/>
              </a:rPr>
              <a:t>efines</a:t>
            </a:r>
            <a:r>
              <a:rPr kumimoji="1" lang="en-US" altLang="ja-JP" sz="1800" b="1" i="0" u="none" strike="noStrike" kern="1200" cap="none" spc="0" normalizeH="0" baseline="0" noProof="0" dirty="0" smtClean="0">
                <a:ln>
                  <a:noFill/>
                </a:ln>
                <a:solidFill>
                  <a:srgbClr val="000000"/>
                </a:solidFill>
                <a:effectLst/>
                <a:uLnTx/>
                <a:uFillTx/>
                <a:latin typeface="Arial" pitchFamily="34" charset="0"/>
                <a:ea typeface="ＭＳ Ｐゴシック" pitchFamily="50" charset="-128"/>
                <a:cs typeface="Arial" pitchFamily="34" charset="0"/>
                <a:sym typeface="Wingdings" panose="05000000000000000000" pitchFamily="2" charset="2"/>
              </a:rPr>
              <a:t> the </a:t>
            </a:r>
            <a:r>
              <a:rPr kumimoji="1" lang="en-US" altLang="ja-JP" sz="1800" b="1" i="0" u="none" strike="noStrike" kern="1200" cap="none" spc="0" normalizeH="0" baseline="0" noProof="0" dirty="0">
                <a:ln>
                  <a:noFill/>
                </a:ln>
                <a:solidFill>
                  <a:srgbClr val="000000"/>
                </a:solidFill>
                <a:effectLst/>
                <a:uLnTx/>
                <a:uFillTx/>
                <a:latin typeface="Arial" charset="0"/>
                <a:ea typeface="ＭＳ Ｐゴシック" pitchFamily="50" charset="-128"/>
                <a:cs typeface="+mn-cs"/>
                <a:sym typeface="Wingdings" panose="05000000000000000000" pitchFamily="2" charset="2"/>
              </a:rPr>
              <a:t>a</a:t>
            </a:r>
            <a:r>
              <a:rPr kumimoji="1" lang="en-US" altLang="ja-JP" sz="1800" b="1" i="0" u="none" strike="noStrike" kern="1200" cap="none" spc="0" normalizeH="0" baseline="0" noProof="0" dirty="0" smtClean="0">
                <a:ln>
                  <a:noFill/>
                </a:ln>
                <a:solidFill>
                  <a:srgbClr val="000000"/>
                </a:solidFill>
                <a:effectLst/>
                <a:uLnTx/>
                <a:uFillTx/>
                <a:latin typeface="Arial" charset="0"/>
                <a:ea typeface="ＭＳ Ｐゴシック" pitchFamily="50" charset="-128"/>
                <a:cs typeface="+mn-cs"/>
              </a:rPr>
              <a:t>nisotropic </a:t>
            </a:r>
            <a:r>
              <a:rPr kumimoji="1" lang="en-US" altLang="ja-JP" sz="1800" b="1" i="0" u="none" strike="noStrike" kern="1200" cap="none" spc="0" normalizeH="0" baseline="0" noProof="0" dirty="0">
                <a:ln>
                  <a:noFill/>
                </a:ln>
                <a:solidFill>
                  <a:srgbClr val="000000"/>
                </a:solidFill>
                <a:effectLst/>
                <a:uLnTx/>
                <a:uFillTx/>
                <a:latin typeface="Arial" charset="0"/>
                <a:ea typeface="ＭＳ Ｐゴシック" pitchFamily="50" charset="-128"/>
                <a:cs typeface="+mn-cs"/>
              </a:rPr>
              <a:t>distribution of spin density </a:t>
            </a:r>
            <a:r>
              <a:rPr kumimoji="1" lang="en-US" altLang="ja-JP" sz="1800" b="1" i="0" u="none" strike="noStrike" kern="1200" cap="none" spc="0" normalizeH="0" baseline="0" noProof="0" dirty="0" err="1" smtClean="0">
                <a:ln>
                  <a:noFill/>
                </a:ln>
                <a:solidFill>
                  <a:srgbClr val="000000"/>
                </a:solidFill>
                <a:effectLst/>
                <a:uLnTx/>
                <a:uFillTx/>
                <a:latin typeface="Symbol" panose="05050102010706020507" pitchFamily="18" charset="2"/>
                <a:ea typeface="ＭＳ Ｐゴシック" pitchFamily="50" charset="-128"/>
                <a:cs typeface="+mn-cs"/>
              </a:rPr>
              <a:t>r</a:t>
            </a:r>
            <a:r>
              <a:rPr kumimoji="1" lang="en-US" altLang="ja-JP" sz="1800" b="1" i="0" u="none" strike="noStrike" kern="1200" cap="none" spc="0" normalizeH="0" baseline="-25000" noProof="0" dirty="0" err="1" smtClean="0">
                <a:ln>
                  <a:noFill/>
                </a:ln>
                <a:solidFill>
                  <a:srgbClr val="000000"/>
                </a:solidFill>
                <a:effectLst/>
                <a:uLnTx/>
                <a:uFillTx/>
                <a:latin typeface="Arial" charset="0"/>
                <a:ea typeface="ＭＳ Ｐゴシック" pitchFamily="50" charset="-128"/>
                <a:cs typeface="+mn-cs"/>
              </a:rPr>
              <a:t>spin</a:t>
            </a:r>
            <a:r>
              <a:rPr kumimoji="1" lang="en-US" altLang="ja-JP" sz="1800" b="1" i="0" u="none" strike="noStrike" kern="1200" cap="none" spc="0" normalizeH="0" baseline="0" noProof="0" dirty="0" smtClean="0">
                <a:ln>
                  <a:noFill/>
                </a:ln>
                <a:solidFill>
                  <a:srgbClr val="000000"/>
                </a:solidFill>
                <a:effectLst/>
                <a:uLnTx/>
                <a:uFillTx/>
                <a:latin typeface="Arial" charset="0"/>
                <a:ea typeface="ＭＳ Ｐゴシック" pitchFamily="50" charset="-128"/>
                <a:cs typeface="+mn-cs"/>
              </a:rPr>
              <a:t>(r)</a:t>
            </a:r>
            <a:endParaRPr kumimoji="1" lang="en-US" altLang="ja-JP" sz="1800" b="1" i="0" u="none" strike="noStrike" kern="1200" cap="none" spc="0" normalizeH="0" baseline="0" noProof="0" dirty="0">
              <a:ln>
                <a:noFill/>
              </a:ln>
              <a:solidFill>
                <a:srgbClr val="000000"/>
              </a:solidFill>
              <a:effectLst/>
              <a:uLnTx/>
              <a:uFillTx/>
              <a:latin typeface="Arial" charset="0"/>
              <a:ea typeface="ＭＳ Ｐゴシック" pitchFamily="50" charset="-128"/>
              <a:cs typeface="+mn-cs"/>
            </a:endParaRPr>
          </a:p>
        </p:txBody>
      </p:sp>
      <p:sp>
        <p:nvSpPr>
          <p:cNvPr id="50" name="コンテンツ プレースホルダ 2"/>
          <p:cNvSpPr txBox="1">
            <a:spLocks/>
          </p:cNvSpPr>
          <p:nvPr/>
        </p:nvSpPr>
        <p:spPr bwMode="auto">
          <a:xfrm>
            <a:off x="2226532" y="6453336"/>
            <a:ext cx="6881972" cy="293111"/>
          </a:xfrm>
          <a:prstGeom prst="rect">
            <a:avLst/>
          </a:prstGeom>
          <a:noFill/>
          <a:ln w="9525">
            <a:noFill/>
            <a:miter lim="800000"/>
            <a:headEnd/>
            <a:tailEnd/>
          </a:ln>
        </p:spPr>
        <p:txBody>
          <a:bodyPr anchor="ctr"/>
          <a:lstStyle/>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1" lang="en-US" altLang="ja-JP" sz="1400" b="1" i="0" u="none" strike="noStrike" kern="0" cap="none" spc="0" normalizeH="0" baseline="0" noProof="0" dirty="0">
                <a:ln>
                  <a:noFill/>
                </a:ln>
                <a:solidFill>
                  <a:srgbClr val="000000"/>
                </a:solidFill>
                <a:effectLst/>
                <a:uLnTx/>
                <a:uFillTx/>
                <a:latin typeface="Arial" panose="020B0604020202020204" pitchFamily="34" charset="0"/>
                <a:ea typeface="ＭＳ Ｐゴシック"/>
                <a:cs typeface="Arial" panose="020B0604020202020204" pitchFamily="34" charset="0"/>
              </a:rPr>
              <a:t>J. </a:t>
            </a:r>
            <a:r>
              <a:rPr kumimoji="1" lang="en-US" altLang="ja-JP" sz="1400" b="1" i="0" u="none" strike="noStrike" kern="0" cap="none" spc="0" normalizeH="0" baseline="0" noProof="0" dirty="0" err="1">
                <a:ln>
                  <a:noFill/>
                </a:ln>
                <a:solidFill>
                  <a:srgbClr val="000000"/>
                </a:solidFill>
                <a:effectLst/>
                <a:uLnTx/>
                <a:uFillTx/>
                <a:latin typeface="Arial" panose="020B0604020202020204" pitchFamily="34" charset="0"/>
                <a:ea typeface="ＭＳ Ｐゴシック"/>
                <a:cs typeface="Arial" panose="020B0604020202020204" pitchFamily="34" charset="0"/>
              </a:rPr>
              <a:t>Stöhr</a:t>
            </a:r>
            <a:r>
              <a:rPr kumimoji="1" lang="en-US" altLang="ja-JP" sz="1400" b="1" i="0" u="none" strike="noStrike" kern="0" cap="none" spc="0" normalizeH="0" baseline="0" noProof="0" dirty="0">
                <a:ln>
                  <a:noFill/>
                </a:ln>
                <a:solidFill>
                  <a:srgbClr val="000000"/>
                </a:solidFill>
                <a:effectLst/>
                <a:uLnTx/>
                <a:uFillTx/>
                <a:latin typeface="Arial" panose="020B0604020202020204" pitchFamily="34" charset="0"/>
                <a:ea typeface="ＭＳ Ｐゴシック"/>
                <a:cs typeface="Arial" panose="020B0604020202020204" pitchFamily="34" charset="0"/>
              </a:rPr>
              <a:t> and H. </a:t>
            </a:r>
            <a:r>
              <a:rPr kumimoji="1" lang="en-US" altLang="ja-JP" sz="1400" b="1" i="0" u="none" strike="noStrike" kern="0" cap="none" spc="0" normalizeH="0" baseline="0" noProof="0" dirty="0" err="1">
                <a:ln>
                  <a:noFill/>
                </a:ln>
                <a:solidFill>
                  <a:srgbClr val="000000"/>
                </a:solidFill>
                <a:effectLst/>
                <a:uLnTx/>
                <a:uFillTx/>
                <a:latin typeface="Arial" panose="020B0604020202020204" pitchFamily="34" charset="0"/>
                <a:ea typeface="ＭＳ Ｐゴシック"/>
                <a:cs typeface="Arial" panose="020B0604020202020204" pitchFamily="34" charset="0"/>
              </a:rPr>
              <a:t>K</a:t>
            </a:r>
            <a:r>
              <a:rPr kumimoji="1" lang="en-US" altLang="ja-JP" sz="1400" b="1" i="0" u="none" strike="noStrike" kern="0" cap="none" spc="0" normalizeH="0" baseline="0" noProof="0" dirty="0" err="1">
                <a:ln>
                  <a:noFill/>
                </a:ln>
                <a:solidFill>
                  <a:srgbClr val="000000"/>
                </a:solidFill>
                <a:effectLst/>
                <a:uLnTx/>
                <a:uFillTx/>
                <a:latin typeface="Arial" panose="020B0604020202020204" pitchFamily="34" charset="0"/>
                <a:ea typeface="ＭＳ Ｐゴシック" pitchFamily="50" charset="-128"/>
                <a:cs typeface="Arial" panose="020B0604020202020204" pitchFamily="34" charset="0"/>
              </a:rPr>
              <a:t>ö</a:t>
            </a:r>
            <a:r>
              <a:rPr kumimoji="1" lang="en-US" altLang="ja-JP" sz="1400" b="1" i="0" u="none" strike="noStrike" kern="0" cap="none" spc="0" normalizeH="0" baseline="0" noProof="0" dirty="0" err="1">
                <a:ln>
                  <a:noFill/>
                </a:ln>
                <a:solidFill>
                  <a:srgbClr val="000000"/>
                </a:solidFill>
                <a:effectLst/>
                <a:uLnTx/>
                <a:uFillTx/>
                <a:latin typeface="Arial" panose="020B0604020202020204" pitchFamily="34" charset="0"/>
                <a:ea typeface="ＭＳ Ｐゴシック"/>
                <a:cs typeface="Arial" panose="020B0604020202020204" pitchFamily="34" charset="0"/>
              </a:rPr>
              <a:t>nig</a:t>
            </a:r>
            <a:r>
              <a:rPr kumimoji="1" lang="en-US" altLang="ja-JP" sz="1400" b="1" i="0" u="none" strike="noStrike" kern="0" cap="none" spc="0" normalizeH="0" baseline="0" noProof="0" dirty="0">
                <a:ln>
                  <a:noFill/>
                </a:ln>
                <a:solidFill>
                  <a:srgbClr val="000000"/>
                </a:solidFill>
                <a:effectLst/>
                <a:uLnTx/>
                <a:uFillTx/>
                <a:latin typeface="Arial" panose="020B0604020202020204" pitchFamily="34" charset="0"/>
                <a:ea typeface="ＭＳ Ｐゴシック"/>
                <a:cs typeface="Arial" panose="020B0604020202020204" pitchFamily="34" charset="0"/>
              </a:rPr>
              <a:t>, PRL </a:t>
            </a:r>
            <a:r>
              <a:rPr kumimoji="1" lang="en-US" altLang="ja-JP" sz="1400" b="1" i="0" u="none" strike="noStrike" kern="0" cap="none" spc="0" normalizeH="0" baseline="0" noProof="0" dirty="0" smtClean="0">
                <a:ln>
                  <a:noFill/>
                </a:ln>
                <a:solidFill>
                  <a:srgbClr val="000000"/>
                </a:solidFill>
                <a:effectLst/>
                <a:uLnTx/>
                <a:uFillTx/>
                <a:latin typeface="Arial" panose="020B0604020202020204" pitchFamily="34" charset="0"/>
                <a:ea typeface="ＭＳ Ｐゴシック"/>
                <a:cs typeface="Arial" panose="020B0604020202020204" pitchFamily="34" charset="0"/>
              </a:rPr>
              <a:t>(1995), H</a:t>
            </a:r>
            <a:r>
              <a:rPr kumimoji="1" lang="en-US" altLang="ja-JP" sz="1400" b="1" i="0" u="none" strike="noStrike" kern="0" cap="none" spc="0" normalizeH="0" baseline="0" noProof="0" dirty="0">
                <a:ln>
                  <a:noFill/>
                </a:ln>
                <a:solidFill>
                  <a:srgbClr val="000000"/>
                </a:solidFill>
                <a:effectLst/>
                <a:uLnTx/>
                <a:uFillTx/>
                <a:latin typeface="Arial" panose="020B0604020202020204" pitchFamily="34" charset="0"/>
                <a:ea typeface="ＭＳ Ｐゴシック"/>
                <a:cs typeface="Arial" panose="020B0604020202020204" pitchFamily="34" charset="0"/>
              </a:rPr>
              <a:t>. A. </a:t>
            </a:r>
            <a:r>
              <a:rPr kumimoji="1" lang="en-US" altLang="ja-JP" sz="1400" b="1" i="0" u="none" strike="noStrike" kern="0" cap="none" spc="0" normalizeH="0" baseline="0" noProof="0" dirty="0" err="1">
                <a:ln>
                  <a:noFill/>
                </a:ln>
                <a:solidFill>
                  <a:srgbClr val="000000"/>
                </a:solidFill>
                <a:effectLst/>
                <a:uLnTx/>
                <a:uFillTx/>
                <a:latin typeface="Arial" panose="020B0604020202020204" pitchFamily="34" charset="0"/>
                <a:ea typeface="ＭＳ Ｐゴシック"/>
                <a:cs typeface="Arial" panose="020B0604020202020204" pitchFamily="34" charset="0"/>
              </a:rPr>
              <a:t>Dürr</a:t>
            </a:r>
            <a:r>
              <a:rPr kumimoji="1" lang="en-US" altLang="ja-JP" sz="1400" b="1" i="0" u="none" strike="noStrike" kern="0" cap="none" spc="0" normalizeH="0" baseline="0" noProof="0" dirty="0">
                <a:ln>
                  <a:noFill/>
                </a:ln>
                <a:solidFill>
                  <a:srgbClr val="000000"/>
                </a:solidFill>
                <a:effectLst/>
                <a:uLnTx/>
                <a:uFillTx/>
                <a:latin typeface="Arial" panose="020B0604020202020204" pitchFamily="34" charset="0"/>
                <a:ea typeface="ＭＳ Ｐゴシック"/>
                <a:cs typeface="Arial" panose="020B0604020202020204" pitchFamily="34" charset="0"/>
              </a:rPr>
              <a:t> and G. van der </a:t>
            </a:r>
            <a:r>
              <a:rPr kumimoji="1" lang="en-US" altLang="ja-JP" sz="1400" b="1" i="0" u="none" strike="noStrike" kern="0" cap="none" spc="0" normalizeH="0" baseline="0" noProof="0" dirty="0" err="1">
                <a:ln>
                  <a:noFill/>
                </a:ln>
                <a:solidFill>
                  <a:srgbClr val="000000"/>
                </a:solidFill>
                <a:effectLst/>
                <a:uLnTx/>
                <a:uFillTx/>
                <a:latin typeface="Arial" panose="020B0604020202020204" pitchFamily="34" charset="0"/>
                <a:ea typeface="ＭＳ Ｐゴシック"/>
                <a:cs typeface="Arial" panose="020B0604020202020204" pitchFamily="34" charset="0"/>
              </a:rPr>
              <a:t>Laan</a:t>
            </a:r>
            <a:r>
              <a:rPr kumimoji="1" lang="en-US" altLang="ja-JP" sz="1400" b="1" i="0" u="none" strike="noStrike" kern="0" cap="none" spc="0" normalizeH="0" baseline="0" noProof="0" dirty="0">
                <a:ln>
                  <a:noFill/>
                </a:ln>
                <a:solidFill>
                  <a:srgbClr val="000000"/>
                </a:solidFill>
                <a:effectLst/>
                <a:uLnTx/>
                <a:uFillTx/>
                <a:latin typeface="Arial" panose="020B0604020202020204" pitchFamily="34" charset="0"/>
                <a:ea typeface="ＭＳ Ｐゴシック"/>
                <a:cs typeface="Arial" panose="020B0604020202020204" pitchFamily="34" charset="0"/>
              </a:rPr>
              <a:t>, PRB </a:t>
            </a:r>
            <a:r>
              <a:rPr kumimoji="1" lang="en-US" altLang="ja-JP" sz="1400" b="1" i="0" u="none" strike="noStrike" kern="0" cap="none" spc="0" normalizeH="0" baseline="0" noProof="0" dirty="0" smtClean="0">
                <a:ln>
                  <a:noFill/>
                </a:ln>
                <a:solidFill>
                  <a:srgbClr val="000000"/>
                </a:solidFill>
                <a:effectLst/>
                <a:uLnTx/>
                <a:uFillTx/>
                <a:latin typeface="Arial" panose="020B0604020202020204" pitchFamily="34" charset="0"/>
                <a:ea typeface="ＭＳ Ｐゴシック"/>
                <a:cs typeface="Arial" panose="020B0604020202020204" pitchFamily="34" charset="0"/>
              </a:rPr>
              <a:t>(1996)</a:t>
            </a:r>
            <a:endParaRPr kumimoji="1" lang="en-US" altLang="ja-JP" sz="1400" b="1" i="0" u="none" strike="noStrike" kern="0" cap="none" spc="0" normalizeH="0" baseline="0" noProof="0" dirty="0">
              <a:ln>
                <a:noFill/>
              </a:ln>
              <a:solidFill>
                <a:srgbClr val="000000"/>
              </a:solidFill>
              <a:effectLst/>
              <a:uLnTx/>
              <a:uFillTx/>
              <a:latin typeface="Arial" panose="020B0604020202020204" pitchFamily="34" charset="0"/>
              <a:ea typeface="ＭＳ Ｐゴシック"/>
              <a:cs typeface="Arial" panose="020B0604020202020204" pitchFamily="34" charset="0"/>
            </a:endParaRPr>
          </a:p>
        </p:txBody>
      </p:sp>
      <p:sp>
        <p:nvSpPr>
          <p:cNvPr id="4" name="テキスト ボックス 3"/>
          <p:cNvSpPr txBox="1"/>
          <p:nvPr/>
        </p:nvSpPr>
        <p:spPr>
          <a:xfrm>
            <a:off x="6612833" y="2307650"/>
            <a:ext cx="2576346" cy="400110"/>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en-US" altLang="ja-JP" sz="2000" b="1" i="1" u="none" strike="noStrike" kern="1200" cap="none" spc="0" normalizeH="0" baseline="0" noProof="0" dirty="0" smtClean="0">
                <a:ln>
                  <a:noFill/>
                </a:ln>
                <a:solidFill>
                  <a:srgbClr val="6600CC"/>
                </a:solidFill>
                <a:effectLst/>
                <a:uLnTx/>
                <a:uFillTx/>
                <a:latin typeface="Times New Roman"/>
                <a:ea typeface="ＭＳ Ｐゴシック" pitchFamily="50" charset="-128"/>
                <a:cs typeface="+mn-cs"/>
              </a:rPr>
              <a:t>Q</a:t>
            </a:r>
            <a:r>
              <a:rPr kumimoji="1" lang="en-US" altLang="ja-JP" sz="1800" b="1" i="0" u="none" strike="noStrike" kern="1200" cap="none" spc="0" normalizeH="0" baseline="0" noProof="0" dirty="0" smtClean="0">
                <a:ln>
                  <a:noFill/>
                </a:ln>
                <a:solidFill>
                  <a:srgbClr val="6600CC"/>
                </a:solidFill>
                <a:effectLst/>
                <a:uLnTx/>
                <a:uFillTx/>
                <a:latin typeface="Arial" charset="0"/>
                <a:ea typeface="ＭＳ Ｐゴシック" pitchFamily="50" charset="-128"/>
                <a:cs typeface="+mn-cs"/>
              </a:rPr>
              <a:t>: Quadrupole tensor</a:t>
            </a:r>
            <a:endParaRPr kumimoji="1" lang="ja-JP" altLang="en-US" sz="1800" b="1" i="0" u="none" strike="noStrike" kern="1200" cap="none" spc="0" normalizeH="0" baseline="0" noProof="0" dirty="0">
              <a:ln>
                <a:noFill/>
              </a:ln>
              <a:solidFill>
                <a:srgbClr val="6600CC"/>
              </a:solidFill>
              <a:effectLst/>
              <a:uLnTx/>
              <a:uFillTx/>
              <a:latin typeface="Arial" charset="0"/>
              <a:ea typeface="ＭＳ Ｐゴシック" pitchFamily="50" charset="-128"/>
              <a:cs typeface="+mn-cs"/>
            </a:endParaRPr>
          </a:p>
        </p:txBody>
      </p:sp>
      <p:sp>
        <p:nvSpPr>
          <p:cNvPr id="5" name="テキスト ボックス 4"/>
          <p:cNvSpPr txBox="1"/>
          <p:nvPr/>
        </p:nvSpPr>
        <p:spPr>
          <a:xfrm>
            <a:off x="2692444" y="1296799"/>
            <a:ext cx="915635" cy="369332"/>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en-US" altLang="ja-JP" sz="1800" b="1" i="0" u="none" strike="noStrike" kern="1200" cap="none" spc="0" normalizeH="0" baseline="0" noProof="0" dirty="0" smtClean="0">
                <a:ln>
                  <a:noFill/>
                </a:ln>
                <a:solidFill>
                  <a:srgbClr val="000000"/>
                </a:solidFill>
                <a:effectLst/>
                <a:uLnTx/>
                <a:uFillTx/>
                <a:latin typeface="Arial" charset="0"/>
                <a:ea typeface="ＭＳ Ｐゴシック" pitchFamily="50" charset="-128"/>
                <a:cs typeface="+mn-cs"/>
              </a:rPr>
              <a:t> where</a:t>
            </a:r>
            <a:endParaRPr kumimoji="1" lang="ja-JP" altLang="en-US" sz="1800" b="1" i="0" u="none" strike="noStrike" kern="1200" cap="none" spc="0" normalizeH="0" baseline="0" noProof="0" dirty="0">
              <a:ln>
                <a:noFill/>
              </a:ln>
              <a:solidFill>
                <a:srgbClr val="000000">
                  <a:lumMod val="65000"/>
                  <a:lumOff val="35000"/>
                </a:srgbClr>
              </a:solidFill>
              <a:effectLst/>
              <a:uLnTx/>
              <a:uFillTx/>
              <a:latin typeface="Arial" charset="0"/>
              <a:ea typeface="ＭＳ Ｐゴシック" pitchFamily="50" charset="-128"/>
              <a:cs typeface="+mn-cs"/>
            </a:endParaRPr>
          </a:p>
        </p:txBody>
      </p:sp>
      <p:sp>
        <p:nvSpPr>
          <p:cNvPr id="90" name="右矢印 89"/>
          <p:cNvSpPr/>
          <p:nvPr/>
        </p:nvSpPr>
        <p:spPr>
          <a:xfrm rot="16200000" flipH="1" flipV="1">
            <a:off x="1871484" y="5482192"/>
            <a:ext cx="383328" cy="118800"/>
          </a:xfrm>
          <a:prstGeom prst="rightArrow">
            <a:avLst>
              <a:gd name="adj1" fmla="val 50000"/>
              <a:gd name="adj2" fmla="val 136116"/>
            </a:avLst>
          </a:prstGeom>
          <a:solidFill>
            <a:srgbClr val="FF00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1600" b="0" i="0" u="none" strike="noStrike" kern="1200" cap="none" spc="0" normalizeH="0" baseline="0" noProof="0">
              <a:ln>
                <a:noFill/>
              </a:ln>
              <a:solidFill>
                <a:srgbClr val="002060"/>
              </a:solidFill>
              <a:effectLst/>
              <a:uLnTx/>
              <a:uFillTx/>
              <a:latin typeface="Times New Roman"/>
              <a:ea typeface="ＭＳ Ｐゴシック"/>
              <a:cs typeface="+mn-cs"/>
            </a:endParaRPr>
          </a:p>
        </p:txBody>
      </p:sp>
      <p:sp>
        <p:nvSpPr>
          <p:cNvPr id="58" name="テキスト ボックス 57"/>
          <p:cNvSpPr txBox="1"/>
          <p:nvPr/>
        </p:nvSpPr>
        <p:spPr>
          <a:xfrm>
            <a:off x="6780210" y="4221088"/>
            <a:ext cx="1162498" cy="369332"/>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en-US" altLang="ja-JP" sz="1800" b="1" i="0" u="none" strike="noStrike" kern="1200" cap="none" spc="0" normalizeH="0" baseline="0" noProof="0" dirty="0" smtClean="0">
                <a:ln>
                  <a:noFill/>
                </a:ln>
                <a:solidFill>
                  <a:srgbClr val="000000"/>
                </a:solidFill>
                <a:effectLst/>
                <a:uLnTx/>
                <a:uFillTx/>
                <a:latin typeface="Arial" pitchFamily="34" charset="0"/>
                <a:ea typeface="ＭＳ Ｐゴシック" charset="-128"/>
                <a:cs typeface="Arial" pitchFamily="34" charset="0"/>
                <a:sym typeface="Wingdings" panose="05000000000000000000" pitchFamily="2" charset="2"/>
              </a:rPr>
              <a:t>〈</a:t>
            </a:r>
            <a:r>
              <a:rPr kumimoji="1" lang="en-US" altLang="ja-JP" sz="1800" b="1" i="1" u="none" strike="noStrike" kern="1200" cap="none" spc="0" normalizeH="0" baseline="0" noProof="0" dirty="0" smtClean="0">
                <a:ln>
                  <a:noFill/>
                </a:ln>
                <a:solidFill>
                  <a:srgbClr val="000000"/>
                </a:solidFill>
                <a:effectLst/>
                <a:uLnTx/>
                <a:uFillTx/>
                <a:latin typeface="Arial" pitchFamily="34" charset="0"/>
                <a:ea typeface="ＭＳ Ｐゴシック" charset="-128"/>
                <a:cs typeface="Arial" pitchFamily="34" charset="0"/>
                <a:sym typeface="Wingdings" panose="05000000000000000000" pitchFamily="2" charset="2"/>
              </a:rPr>
              <a:t>S</a:t>
            </a:r>
            <a:r>
              <a:rPr kumimoji="1" lang="en-US" altLang="ja-JP" sz="1800" b="1" i="1" u="none" strike="noStrike" kern="1200" cap="none" spc="0" normalizeH="0" baseline="0" noProof="0" dirty="0" smtClean="0">
                <a:ln>
                  <a:noFill/>
                </a:ln>
                <a:solidFill>
                  <a:srgbClr val="000000"/>
                </a:solidFill>
                <a:effectLst/>
                <a:uLnTx/>
                <a:uFillTx/>
                <a:latin typeface="Arial" pitchFamily="34" charset="0"/>
                <a:ea typeface="ＭＳ Ｐゴシック" charset="-128"/>
                <a:cs typeface="Arial" pitchFamily="34" charset="0"/>
                <a:sym typeface="Symbol"/>
              </a:rPr>
              <a:t></a:t>
            </a:r>
            <a:r>
              <a:rPr kumimoji="1" lang="en-US" altLang="ja-JP" sz="1800" b="1" i="1" u="none" strike="noStrike" kern="1200" cap="none" spc="0" normalizeH="0" baseline="0" noProof="0" dirty="0" smtClean="0">
                <a:ln>
                  <a:noFill/>
                </a:ln>
                <a:solidFill>
                  <a:srgbClr val="000000"/>
                </a:solidFill>
                <a:effectLst/>
                <a:uLnTx/>
                <a:uFillTx/>
                <a:latin typeface="Arial" pitchFamily="34" charset="0"/>
                <a:ea typeface="ＭＳ Ｐゴシック" charset="-128"/>
                <a:cs typeface="Arial" pitchFamily="34" charset="0"/>
                <a:sym typeface="Wingdings" panose="05000000000000000000" pitchFamily="2" charset="2"/>
              </a:rPr>
              <a:t>T</a:t>
            </a:r>
            <a:r>
              <a:rPr kumimoji="1" lang="en-US" altLang="ja-JP" sz="1800" b="1" i="0" u="none" strike="noStrike" kern="1200" cap="none" spc="0" normalizeH="0" baseline="0" noProof="0" dirty="0" smtClean="0">
                <a:ln>
                  <a:noFill/>
                </a:ln>
                <a:solidFill>
                  <a:srgbClr val="000000"/>
                </a:solidFill>
                <a:effectLst/>
                <a:uLnTx/>
                <a:uFillTx/>
                <a:latin typeface="Arial" pitchFamily="34" charset="0"/>
                <a:ea typeface="ＭＳ Ｐゴシック" charset="-128"/>
                <a:cs typeface="Arial" pitchFamily="34" charset="0"/>
                <a:sym typeface="Wingdings" panose="05000000000000000000" pitchFamily="2" charset="2"/>
              </a:rPr>
              <a:t>〉 &lt; 0</a:t>
            </a:r>
            <a:endParaRPr kumimoji="1" lang="ja-JP" altLang="en-US" sz="1800" b="1" i="0" u="none" strike="noStrike" kern="1200" cap="none" spc="0" normalizeH="0" baseline="0" noProof="0" dirty="0">
              <a:ln>
                <a:noFill/>
              </a:ln>
              <a:solidFill>
                <a:srgbClr val="000000"/>
              </a:solidFill>
              <a:effectLst/>
              <a:uLnTx/>
              <a:uFillTx/>
              <a:latin typeface="Arial" pitchFamily="34" charset="0"/>
              <a:ea typeface="ＭＳ Ｐゴシック" charset="-128"/>
              <a:cs typeface="Arial" pitchFamily="34" charset="0"/>
            </a:endParaRPr>
          </a:p>
        </p:txBody>
      </p:sp>
      <p:sp>
        <p:nvSpPr>
          <p:cNvPr id="59" name="テキスト ボックス 58"/>
          <p:cNvSpPr txBox="1"/>
          <p:nvPr/>
        </p:nvSpPr>
        <p:spPr>
          <a:xfrm>
            <a:off x="1048058" y="5965217"/>
            <a:ext cx="1162498" cy="369332"/>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en-US" altLang="ja-JP" sz="1800" b="1" i="0" u="none" strike="noStrike" kern="1200" cap="none" spc="0" normalizeH="0" baseline="0" noProof="0" dirty="0" smtClean="0">
                <a:ln>
                  <a:noFill/>
                </a:ln>
                <a:solidFill>
                  <a:srgbClr val="000000"/>
                </a:solidFill>
                <a:effectLst/>
                <a:uLnTx/>
                <a:uFillTx/>
                <a:latin typeface="Arial" pitchFamily="34" charset="0"/>
                <a:ea typeface="ＭＳ Ｐゴシック" charset="-128"/>
                <a:cs typeface="Arial" pitchFamily="34" charset="0"/>
                <a:sym typeface="Wingdings" panose="05000000000000000000" pitchFamily="2" charset="2"/>
              </a:rPr>
              <a:t>〈</a:t>
            </a:r>
            <a:r>
              <a:rPr kumimoji="1" lang="en-US" altLang="ja-JP" sz="1800" b="1" i="1" u="none" strike="noStrike" kern="1200" cap="none" spc="0" normalizeH="0" baseline="0" noProof="0" dirty="0" smtClean="0">
                <a:ln>
                  <a:noFill/>
                </a:ln>
                <a:solidFill>
                  <a:srgbClr val="000000"/>
                </a:solidFill>
                <a:effectLst/>
                <a:uLnTx/>
                <a:uFillTx/>
                <a:latin typeface="Arial" pitchFamily="34" charset="0"/>
                <a:ea typeface="ＭＳ Ｐゴシック" charset="-128"/>
                <a:cs typeface="Arial" pitchFamily="34" charset="0"/>
                <a:sym typeface="Wingdings" panose="05000000000000000000" pitchFamily="2" charset="2"/>
              </a:rPr>
              <a:t>S</a:t>
            </a:r>
            <a:r>
              <a:rPr kumimoji="1" lang="en-US" altLang="ja-JP" sz="1800" b="1" i="1" u="none" strike="noStrike" kern="1200" cap="none" spc="0" normalizeH="0" baseline="0" noProof="0" dirty="0" smtClean="0">
                <a:ln>
                  <a:noFill/>
                </a:ln>
                <a:solidFill>
                  <a:srgbClr val="000000"/>
                </a:solidFill>
                <a:effectLst/>
                <a:uLnTx/>
                <a:uFillTx/>
                <a:latin typeface="Arial" pitchFamily="34" charset="0"/>
                <a:ea typeface="ＭＳ Ｐゴシック" charset="-128"/>
                <a:cs typeface="Arial" pitchFamily="34" charset="0"/>
                <a:sym typeface="Symbol"/>
              </a:rPr>
              <a:t></a:t>
            </a:r>
            <a:r>
              <a:rPr kumimoji="1" lang="en-US" altLang="ja-JP" sz="1800" b="1" i="1" u="none" strike="noStrike" kern="1200" cap="none" spc="0" normalizeH="0" baseline="0" noProof="0" dirty="0" smtClean="0">
                <a:ln>
                  <a:noFill/>
                </a:ln>
                <a:solidFill>
                  <a:srgbClr val="000000"/>
                </a:solidFill>
                <a:effectLst/>
                <a:uLnTx/>
                <a:uFillTx/>
                <a:latin typeface="Arial" pitchFamily="34" charset="0"/>
                <a:ea typeface="ＭＳ Ｐゴシック" charset="-128"/>
                <a:cs typeface="Arial" pitchFamily="34" charset="0"/>
                <a:sym typeface="Wingdings" panose="05000000000000000000" pitchFamily="2" charset="2"/>
              </a:rPr>
              <a:t>T</a:t>
            </a:r>
            <a:r>
              <a:rPr kumimoji="1" lang="en-US" altLang="ja-JP" sz="1800" b="1" i="0" u="none" strike="noStrike" kern="1200" cap="none" spc="0" normalizeH="0" baseline="0" noProof="0" dirty="0" smtClean="0">
                <a:ln>
                  <a:noFill/>
                </a:ln>
                <a:solidFill>
                  <a:srgbClr val="000000"/>
                </a:solidFill>
                <a:effectLst/>
                <a:uLnTx/>
                <a:uFillTx/>
                <a:latin typeface="Arial" pitchFamily="34" charset="0"/>
                <a:ea typeface="ＭＳ Ｐゴシック" charset="-128"/>
                <a:cs typeface="Arial" pitchFamily="34" charset="0"/>
                <a:sym typeface="Wingdings" panose="05000000000000000000" pitchFamily="2" charset="2"/>
              </a:rPr>
              <a:t>〉 &lt; 0</a:t>
            </a:r>
            <a:endParaRPr kumimoji="1" lang="ja-JP" altLang="en-US" sz="1800" b="1" i="0" u="none" strike="noStrike" kern="1200" cap="none" spc="0" normalizeH="0" baseline="0" noProof="0" dirty="0">
              <a:ln>
                <a:noFill/>
              </a:ln>
              <a:solidFill>
                <a:srgbClr val="000000"/>
              </a:solidFill>
              <a:effectLst/>
              <a:uLnTx/>
              <a:uFillTx/>
              <a:latin typeface="Arial" pitchFamily="34" charset="0"/>
              <a:ea typeface="ＭＳ Ｐゴシック" charset="-128"/>
              <a:cs typeface="Arial" pitchFamily="34" charset="0"/>
            </a:endParaRPr>
          </a:p>
        </p:txBody>
      </p:sp>
      <p:sp>
        <p:nvSpPr>
          <p:cNvPr id="61" name="テキスト ボックス 60"/>
          <p:cNvSpPr txBox="1"/>
          <p:nvPr/>
        </p:nvSpPr>
        <p:spPr>
          <a:xfrm>
            <a:off x="1093255" y="4273318"/>
            <a:ext cx="1162498" cy="369332"/>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en-US" altLang="ja-JP" sz="1800" b="1" i="0" u="none" strike="noStrike" kern="1200" cap="none" spc="0" normalizeH="0" baseline="0" noProof="0" dirty="0" smtClean="0">
                <a:ln>
                  <a:noFill/>
                </a:ln>
                <a:solidFill>
                  <a:srgbClr val="000000"/>
                </a:solidFill>
                <a:effectLst/>
                <a:uLnTx/>
                <a:uFillTx/>
                <a:latin typeface="Arial" pitchFamily="34" charset="0"/>
                <a:ea typeface="ＭＳ Ｐゴシック" charset="-128"/>
                <a:cs typeface="Arial" pitchFamily="34" charset="0"/>
                <a:sym typeface="Wingdings" panose="05000000000000000000" pitchFamily="2" charset="2"/>
              </a:rPr>
              <a:t>〈</a:t>
            </a:r>
            <a:r>
              <a:rPr kumimoji="1" lang="en-US" altLang="ja-JP" sz="1800" b="1" i="1" u="none" strike="noStrike" kern="1200" cap="none" spc="0" normalizeH="0" baseline="0" noProof="0" dirty="0" smtClean="0">
                <a:ln>
                  <a:noFill/>
                </a:ln>
                <a:solidFill>
                  <a:srgbClr val="000000"/>
                </a:solidFill>
                <a:effectLst/>
                <a:uLnTx/>
                <a:uFillTx/>
                <a:latin typeface="Arial" pitchFamily="34" charset="0"/>
                <a:ea typeface="ＭＳ Ｐゴシック" charset="-128"/>
                <a:cs typeface="Arial" pitchFamily="34" charset="0"/>
                <a:sym typeface="Wingdings" panose="05000000000000000000" pitchFamily="2" charset="2"/>
              </a:rPr>
              <a:t>S</a:t>
            </a:r>
            <a:r>
              <a:rPr kumimoji="1" lang="en-US" altLang="ja-JP" sz="1800" b="1" i="1" u="none" strike="noStrike" kern="1200" cap="none" spc="0" normalizeH="0" baseline="0" noProof="0" dirty="0" smtClean="0">
                <a:ln>
                  <a:noFill/>
                </a:ln>
                <a:solidFill>
                  <a:srgbClr val="000000"/>
                </a:solidFill>
                <a:effectLst/>
                <a:uLnTx/>
                <a:uFillTx/>
                <a:latin typeface="Arial" pitchFamily="34" charset="0"/>
                <a:ea typeface="ＭＳ Ｐゴシック" charset="-128"/>
                <a:cs typeface="Arial" pitchFamily="34" charset="0"/>
                <a:sym typeface="Symbol"/>
              </a:rPr>
              <a:t></a:t>
            </a:r>
            <a:r>
              <a:rPr kumimoji="1" lang="en-US" altLang="ja-JP" sz="1800" b="1" i="1" u="none" strike="noStrike" kern="1200" cap="none" spc="0" normalizeH="0" baseline="0" noProof="0" dirty="0" smtClean="0">
                <a:ln>
                  <a:noFill/>
                </a:ln>
                <a:solidFill>
                  <a:srgbClr val="000000"/>
                </a:solidFill>
                <a:effectLst/>
                <a:uLnTx/>
                <a:uFillTx/>
                <a:latin typeface="Arial" pitchFamily="34" charset="0"/>
                <a:ea typeface="ＭＳ Ｐゴシック" charset="-128"/>
                <a:cs typeface="Arial" pitchFamily="34" charset="0"/>
                <a:sym typeface="Wingdings" panose="05000000000000000000" pitchFamily="2" charset="2"/>
              </a:rPr>
              <a:t>T</a:t>
            </a:r>
            <a:r>
              <a:rPr kumimoji="1" lang="en-US" altLang="ja-JP" sz="1800" b="1" i="0" u="none" strike="noStrike" kern="1200" cap="none" spc="0" normalizeH="0" baseline="0" noProof="0" dirty="0" smtClean="0">
                <a:ln>
                  <a:noFill/>
                </a:ln>
                <a:solidFill>
                  <a:srgbClr val="000000"/>
                </a:solidFill>
                <a:effectLst/>
                <a:uLnTx/>
                <a:uFillTx/>
                <a:latin typeface="Arial" pitchFamily="34" charset="0"/>
                <a:ea typeface="ＭＳ Ｐゴシック" charset="-128"/>
                <a:cs typeface="Arial" pitchFamily="34" charset="0"/>
                <a:sym typeface="Wingdings" panose="05000000000000000000" pitchFamily="2" charset="2"/>
              </a:rPr>
              <a:t>〉 &gt; 0</a:t>
            </a:r>
            <a:endParaRPr kumimoji="1" lang="ja-JP" altLang="en-US" sz="1800" b="1" i="0" u="none" strike="noStrike" kern="1200" cap="none" spc="0" normalizeH="0" baseline="0" noProof="0" dirty="0">
              <a:ln>
                <a:noFill/>
              </a:ln>
              <a:solidFill>
                <a:srgbClr val="000000"/>
              </a:solidFill>
              <a:effectLst/>
              <a:uLnTx/>
              <a:uFillTx/>
              <a:latin typeface="Arial" pitchFamily="34" charset="0"/>
              <a:ea typeface="ＭＳ Ｐゴシック" charset="-128"/>
              <a:cs typeface="Arial" pitchFamily="34" charset="0"/>
            </a:endParaRPr>
          </a:p>
        </p:txBody>
      </p:sp>
      <p:sp>
        <p:nvSpPr>
          <p:cNvPr id="65" name="テキスト ボックス 64"/>
          <p:cNvSpPr txBox="1"/>
          <p:nvPr/>
        </p:nvSpPr>
        <p:spPr>
          <a:xfrm>
            <a:off x="6817914" y="5968521"/>
            <a:ext cx="1162498" cy="369332"/>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en-US" altLang="ja-JP" sz="1800" b="1" i="0" u="none" strike="noStrike" kern="1200" cap="none" spc="0" normalizeH="0" baseline="0" noProof="0" dirty="0" smtClean="0">
                <a:ln>
                  <a:noFill/>
                </a:ln>
                <a:solidFill>
                  <a:srgbClr val="000000"/>
                </a:solidFill>
                <a:effectLst/>
                <a:uLnTx/>
                <a:uFillTx/>
                <a:latin typeface="Arial" pitchFamily="34" charset="0"/>
                <a:ea typeface="ＭＳ Ｐゴシック" charset="-128"/>
                <a:cs typeface="Arial" pitchFamily="34" charset="0"/>
                <a:sym typeface="Wingdings" panose="05000000000000000000" pitchFamily="2" charset="2"/>
              </a:rPr>
              <a:t>〈</a:t>
            </a:r>
            <a:r>
              <a:rPr kumimoji="1" lang="en-US" altLang="ja-JP" sz="1800" b="1" i="1" u="none" strike="noStrike" kern="1200" cap="none" spc="0" normalizeH="0" baseline="0" noProof="0" dirty="0" smtClean="0">
                <a:ln>
                  <a:noFill/>
                </a:ln>
                <a:solidFill>
                  <a:srgbClr val="000000"/>
                </a:solidFill>
                <a:effectLst/>
                <a:uLnTx/>
                <a:uFillTx/>
                <a:latin typeface="Arial" pitchFamily="34" charset="0"/>
                <a:ea typeface="ＭＳ Ｐゴシック" charset="-128"/>
                <a:cs typeface="Arial" pitchFamily="34" charset="0"/>
                <a:sym typeface="Wingdings" panose="05000000000000000000" pitchFamily="2" charset="2"/>
              </a:rPr>
              <a:t>S</a:t>
            </a:r>
            <a:r>
              <a:rPr kumimoji="1" lang="en-US" altLang="ja-JP" sz="1800" b="1" i="1" u="none" strike="noStrike" kern="1200" cap="none" spc="0" normalizeH="0" baseline="0" noProof="0" dirty="0" smtClean="0">
                <a:ln>
                  <a:noFill/>
                </a:ln>
                <a:solidFill>
                  <a:srgbClr val="000000"/>
                </a:solidFill>
                <a:effectLst/>
                <a:uLnTx/>
                <a:uFillTx/>
                <a:latin typeface="Arial" pitchFamily="34" charset="0"/>
                <a:ea typeface="ＭＳ Ｐゴシック" charset="-128"/>
                <a:cs typeface="Arial" pitchFamily="34" charset="0"/>
                <a:sym typeface="Symbol"/>
              </a:rPr>
              <a:t></a:t>
            </a:r>
            <a:r>
              <a:rPr kumimoji="1" lang="en-US" altLang="ja-JP" sz="1800" b="1" i="1" u="none" strike="noStrike" kern="1200" cap="none" spc="0" normalizeH="0" baseline="0" noProof="0" dirty="0" smtClean="0">
                <a:ln>
                  <a:noFill/>
                </a:ln>
                <a:solidFill>
                  <a:srgbClr val="000000"/>
                </a:solidFill>
                <a:effectLst/>
                <a:uLnTx/>
                <a:uFillTx/>
                <a:latin typeface="Arial" pitchFamily="34" charset="0"/>
                <a:ea typeface="ＭＳ Ｐゴシック" charset="-128"/>
                <a:cs typeface="Arial" pitchFamily="34" charset="0"/>
                <a:sym typeface="Wingdings" panose="05000000000000000000" pitchFamily="2" charset="2"/>
              </a:rPr>
              <a:t>T</a:t>
            </a:r>
            <a:r>
              <a:rPr kumimoji="1" lang="en-US" altLang="ja-JP" sz="1800" b="1" i="0" u="none" strike="noStrike" kern="1200" cap="none" spc="0" normalizeH="0" baseline="0" noProof="0" dirty="0" smtClean="0">
                <a:ln>
                  <a:noFill/>
                </a:ln>
                <a:solidFill>
                  <a:srgbClr val="000000"/>
                </a:solidFill>
                <a:effectLst/>
                <a:uLnTx/>
                <a:uFillTx/>
                <a:latin typeface="Arial" pitchFamily="34" charset="0"/>
                <a:ea typeface="ＭＳ Ｐゴシック" charset="-128"/>
                <a:cs typeface="Arial" pitchFamily="34" charset="0"/>
                <a:sym typeface="Wingdings" panose="05000000000000000000" pitchFamily="2" charset="2"/>
              </a:rPr>
              <a:t>〉 &gt; 0</a:t>
            </a:r>
            <a:endParaRPr kumimoji="1" lang="ja-JP" altLang="en-US" sz="1800" b="1" i="0" u="none" strike="noStrike" kern="1200" cap="none" spc="0" normalizeH="0" baseline="0" noProof="0" dirty="0">
              <a:ln>
                <a:noFill/>
              </a:ln>
              <a:solidFill>
                <a:srgbClr val="000000"/>
              </a:solidFill>
              <a:effectLst/>
              <a:uLnTx/>
              <a:uFillTx/>
              <a:latin typeface="Arial" pitchFamily="34" charset="0"/>
              <a:ea typeface="ＭＳ Ｐゴシック" charset="-128"/>
              <a:cs typeface="Arial" pitchFamily="34" charset="0"/>
            </a:endParaRPr>
          </a:p>
        </p:txBody>
      </p:sp>
      <p:cxnSp>
        <p:nvCxnSpPr>
          <p:cNvPr id="66" name="直線矢印コネクタ 65"/>
          <p:cNvCxnSpPr/>
          <p:nvPr/>
        </p:nvCxnSpPr>
        <p:spPr bwMode="auto">
          <a:xfrm>
            <a:off x="2444148" y="4437112"/>
            <a:ext cx="4224424" cy="0"/>
          </a:xfrm>
          <a:prstGeom prst="straightConnector1">
            <a:avLst/>
          </a:prstGeom>
          <a:noFill/>
          <a:ln w="19050" cap="flat" cmpd="sng" algn="ctr">
            <a:solidFill>
              <a:schemeClr val="tx1"/>
            </a:solidFill>
            <a:prstDash val="solid"/>
            <a:round/>
            <a:headEnd type="triangle" w="med" len="med"/>
            <a:tailEnd type="triangle" w="med" len="med"/>
          </a:ln>
          <a:effectLst/>
        </p:spPr>
      </p:cxnSp>
      <p:cxnSp>
        <p:nvCxnSpPr>
          <p:cNvPr id="74" name="直線矢印コネクタ 73"/>
          <p:cNvCxnSpPr/>
          <p:nvPr/>
        </p:nvCxnSpPr>
        <p:spPr bwMode="auto">
          <a:xfrm>
            <a:off x="2507772" y="6165304"/>
            <a:ext cx="4224424" cy="0"/>
          </a:xfrm>
          <a:prstGeom prst="straightConnector1">
            <a:avLst/>
          </a:prstGeom>
          <a:noFill/>
          <a:ln w="19050" cap="flat" cmpd="sng" algn="ctr">
            <a:solidFill>
              <a:schemeClr val="tx1"/>
            </a:solidFill>
            <a:prstDash val="solid"/>
            <a:round/>
            <a:headEnd type="triangle" w="med" len="med"/>
            <a:tailEnd type="triangle" w="med" len="med"/>
          </a:ln>
          <a:effectLst/>
        </p:spPr>
      </p:cxnSp>
      <p:sp>
        <p:nvSpPr>
          <p:cNvPr id="91" name="テキスト ボックス 90"/>
          <p:cNvSpPr txBox="1"/>
          <p:nvPr/>
        </p:nvSpPr>
        <p:spPr>
          <a:xfrm>
            <a:off x="4864206" y="4192910"/>
            <a:ext cx="1162498" cy="369332"/>
          </a:xfrm>
          <a:prstGeom prst="rect">
            <a:avLst/>
          </a:prstGeom>
          <a:solidFill>
            <a:schemeClr val="bg1"/>
          </a:solid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en-US" altLang="ja-JP" sz="1800" b="1" i="0" u="none" strike="noStrike" kern="1200" cap="none" spc="0" normalizeH="0" baseline="0" noProof="0" dirty="0" smtClean="0">
                <a:ln>
                  <a:noFill/>
                </a:ln>
                <a:solidFill>
                  <a:srgbClr val="000000"/>
                </a:solidFill>
                <a:effectLst/>
                <a:uLnTx/>
                <a:uFillTx/>
                <a:latin typeface="Arial" pitchFamily="34" charset="0"/>
                <a:ea typeface="ＭＳ Ｐゴシック" charset="-128"/>
                <a:cs typeface="Arial" pitchFamily="34" charset="0"/>
                <a:sym typeface="Wingdings" panose="05000000000000000000" pitchFamily="2" charset="2"/>
              </a:rPr>
              <a:t>〈</a:t>
            </a:r>
            <a:r>
              <a:rPr kumimoji="1" lang="en-US" altLang="ja-JP" sz="1800" b="1" i="1" u="none" strike="noStrike" kern="1200" cap="none" spc="0" normalizeH="0" baseline="0" noProof="0" dirty="0" smtClean="0">
                <a:ln>
                  <a:noFill/>
                </a:ln>
                <a:solidFill>
                  <a:srgbClr val="000000"/>
                </a:solidFill>
                <a:effectLst/>
                <a:uLnTx/>
                <a:uFillTx/>
                <a:latin typeface="Arial" pitchFamily="34" charset="0"/>
                <a:ea typeface="ＭＳ Ｐゴシック" charset="-128"/>
                <a:cs typeface="Arial" pitchFamily="34" charset="0"/>
                <a:sym typeface="Wingdings" panose="05000000000000000000" pitchFamily="2" charset="2"/>
              </a:rPr>
              <a:t>S</a:t>
            </a:r>
            <a:r>
              <a:rPr kumimoji="1" lang="en-US" altLang="ja-JP" sz="1800" b="1" i="1" u="none" strike="noStrike" kern="1200" cap="none" spc="0" normalizeH="0" baseline="0" noProof="0" dirty="0" smtClean="0">
                <a:ln>
                  <a:noFill/>
                </a:ln>
                <a:solidFill>
                  <a:srgbClr val="000000"/>
                </a:solidFill>
                <a:effectLst/>
                <a:uLnTx/>
                <a:uFillTx/>
                <a:latin typeface="Arial" pitchFamily="34" charset="0"/>
                <a:ea typeface="ＭＳ Ｐゴシック" charset="-128"/>
                <a:cs typeface="Arial" pitchFamily="34" charset="0"/>
                <a:sym typeface="Symbol"/>
              </a:rPr>
              <a:t></a:t>
            </a:r>
            <a:r>
              <a:rPr kumimoji="1" lang="en-US" altLang="ja-JP" sz="1800" b="1" i="1" u="none" strike="noStrike" kern="1200" cap="none" spc="0" normalizeH="0" baseline="0" noProof="0" dirty="0" smtClean="0">
                <a:ln>
                  <a:noFill/>
                </a:ln>
                <a:solidFill>
                  <a:srgbClr val="000000"/>
                </a:solidFill>
                <a:effectLst/>
                <a:uLnTx/>
                <a:uFillTx/>
                <a:latin typeface="Arial" pitchFamily="34" charset="0"/>
                <a:ea typeface="ＭＳ Ｐゴシック" charset="-128"/>
                <a:cs typeface="Arial" pitchFamily="34" charset="0"/>
                <a:sym typeface="Wingdings" panose="05000000000000000000" pitchFamily="2" charset="2"/>
              </a:rPr>
              <a:t>T</a:t>
            </a:r>
            <a:r>
              <a:rPr kumimoji="1" lang="en-US" altLang="ja-JP" sz="1800" b="1" i="0" u="none" strike="noStrike" kern="1200" cap="none" spc="0" normalizeH="0" baseline="0" noProof="0" dirty="0" smtClean="0">
                <a:ln>
                  <a:noFill/>
                </a:ln>
                <a:solidFill>
                  <a:srgbClr val="000000"/>
                </a:solidFill>
                <a:effectLst/>
                <a:uLnTx/>
                <a:uFillTx/>
                <a:latin typeface="Arial" pitchFamily="34" charset="0"/>
                <a:ea typeface="ＭＳ Ｐゴシック" charset="-128"/>
                <a:cs typeface="Arial" pitchFamily="34" charset="0"/>
                <a:sym typeface="Wingdings" panose="05000000000000000000" pitchFamily="2" charset="2"/>
              </a:rPr>
              <a:t>〉 </a:t>
            </a:r>
            <a:r>
              <a:rPr kumimoji="1" lang="en-US" altLang="ja-JP" sz="1800" b="1" i="0" u="none" strike="noStrike" kern="1200" cap="none" spc="0" normalizeH="0" baseline="0" noProof="0" dirty="0">
                <a:ln>
                  <a:noFill/>
                </a:ln>
                <a:solidFill>
                  <a:srgbClr val="000000"/>
                </a:solidFill>
                <a:effectLst/>
                <a:uLnTx/>
                <a:uFillTx/>
                <a:latin typeface="Arial" pitchFamily="34" charset="0"/>
                <a:ea typeface="ＭＳ Ｐゴシック" charset="-128"/>
                <a:cs typeface="Arial" pitchFamily="34" charset="0"/>
                <a:sym typeface="Wingdings" panose="05000000000000000000" pitchFamily="2" charset="2"/>
              </a:rPr>
              <a:t>~</a:t>
            </a:r>
            <a:r>
              <a:rPr kumimoji="1" lang="en-US" altLang="ja-JP" sz="1800" b="1" i="0" u="none" strike="noStrike" kern="1200" cap="none" spc="0" normalizeH="0" baseline="0" noProof="0" dirty="0" smtClean="0">
                <a:ln>
                  <a:noFill/>
                </a:ln>
                <a:solidFill>
                  <a:srgbClr val="000000"/>
                </a:solidFill>
                <a:effectLst/>
                <a:uLnTx/>
                <a:uFillTx/>
                <a:latin typeface="Arial" pitchFamily="34" charset="0"/>
                <a:ea typeface="ＭＳ Ｐゴシック" charset="-128"/>
                <a:cs typeface="Arial" pitchFamily="34" charset="0"/>
                <a:sym typeface="Wingdings" panose="05000000000000000000" pitchFamily="2" charset="2"/>
              </a:rPr>
              <a:t> 0</a:t>
            </a:r>
            <a:endParaRPr kumimoji="1" lang="ja-JP" altLang="en-US" sz="1800" b="1" i="0" u="none" strike="noStrike" kern="1200" cap="none" spc="0" normalizeH="0" baseline="0" noProof="0" dirty="0">
              <a:ln>
                <a:noFill/>
              </a:ln>
              <a:solidFill>
                <a:srgbClr val="000000"/>
              </a:solidFill>
              <a:effectLst/>
              <a:uLnTx/>
              <a:uFillTx/>
              <a:latin typeface="Arial" pitchFamily="34" charset="0"/>
              <a:ea typeface="ＭＳ Ｐゴシック" charset="-128"/>
              <a:cs typeface="Arial" pitchFamily="34" charset="0"/>
            </a:endParaRPr>
          </a:p>
        </p:txBody>
      </p:sp>
      <p:sp>
        <p:nvSpPr>
          <p:cNvPr id="100" name="テキスト ボックス 99"/>
          <p:cNvSpPr txBox="1"/>
          <p:nvPr/>
        </p:nvSpPr>
        <p:spPr>
          <a:xfrm>
            <a:off x="5018592" y="6011996"/>
            <a:ext cx="1162498" cy="369332"/>
          </a:xfrm>
          <a:prstGeom prst="rect">
            <a:avLst/>
          </a:prstGeom>
          <a:solidFill>
            <a:schemeClr val="bg1"/>
          </a:solid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en-US" altLang="ja-JP" sz="1800" b="1" i="0" u="none" strike="noStrike" kern="1200" cap="none" spc="0" normalizeH="0" baseline="0" noProof="0" dirty="0" smtClean="0">
                <a:ln>
                  <a:noFill/>
                </a:ln>
                <a:solidFill>
                  <a:srgbClr val="000000"/>
                </a:solidFill>
                <a:effectLst/>
                <a:uLnTx/>
                <a:uFillTx/>
                <a:latin typeface="Arial" pitchFamily="34" charset="0"/>
                <a:ea typeface="ＭＳ Ｐゴシック" charset="-128"/>
                <a:cs typeface="Arial" pitchFamily="34" charset="0"/>
                <a:sym typeface="Wingdings" panose="05000000000000000000" pitchFamily="2" charset="2"/>
              </a:rPr>
              <a:t>〈</a:t>
            </a:r>
            <a:r>
              <a:rPr kumimoji="1" lang="en-US" altLang="ja-JP" sz="1800" b="1" i="1" u="none" strike="noStrike" kern="1200" cap="none" spc="0" normalizeH="0" baseline="0" noProof="0" dirty="0" smtClean="0">
                <a:ln>
                  <a:noFill/>
                </a:ln>
                <a:solidFill>
                  <a:srgbClr val="000000"/>
                </a:solidFill>
                <a:effectLst/>
                <a:uLnTx/>
                <a:uFillTx/>
                <a:latin typeface="Arial" pitchFamily="34" charset="0"/>
                <a:ea typeface="ＭＳ Ｐゴシック" charset="-128"/>
                <a:cs typeface="Arial" pitchFamily="34" charset="0"/>
                <a:sym typeface="Wingdings" panose="05000000000000000000" pitchFamily="2" charset="2"/>
              </a:rPr>
              <a:t>S</a:t>
            </a:r>
            <a:r>
              <a:rPr kumimoji="1" lang="en-US" altLang="ja-JP" sz="1800" b="1" i="1" u="none" strike="noStrike" kern="1200" cap="none" spc="0" normalizeH="0" baseline="0" noProof="0" dirty="0" smtClean="0">
                <a:ln>
                  <a:noFill/>
                </a:ln>
                <a:solidFill>
                  <a:srgbClr val="000000"/>
                </a:solidFill>
                <a:effectLst/>
                <a:uLnTx/>
                <a:uFillTx/>
                <a:latin typeface="Arial" pitchFamily="34" charset="0"/>
                <a:ea typeface="ＭＳ Ｐゴシック" charset="-128"/>
                <a:cs typeface="Arial" pitchFamily="34" charset="0"/>
                <a:sym typeface="Symbol"/>
              </a:rPr>
              <a:t></a:t>
            </a:r>
            <a:r>
              <a:rPr kumimoji="1" lang="en-US" altLang="ja-JP" sz="1800" b="1" i="1" u="none" strike="noStrike" kern="1200" cap="none" spc="0" normalizeH="0" baseline="0" noProof="0" dirty="0" smtClean="0">
                <a:ln>
                  <a:noFill/>
                </a:ln>
                <a:solidFill>
                  <a:srgbClr val="000000"/>
                </a:solidFill>
                <a:effectLst/>
                <a:uLnTx/>
                <a:uFillTx/>
                <a:latin typeface="Arial" pitchFamily="34" charset="0"/>
                <a:ea typeface="ＭＳ Ｐゴシック" charset="-128"/>
                <a:cs typeface="Arial" pitchFamily="34" charset="0"/>
                <a:sym typeface="Wingdings" panose="05000000000000000000" pitchFamily="2" charset="2"/>
              </a:rPr>
              <a:t>T</a:t>
            </a:r>
            <a:r>
              <a:rPr kumimoji="1" lang="en-US" altLang="ja-JP" sz="1800" b="1" i="0" u="none" strike="noStrike" kern="1200" cap="none" spc="0" normalizeH="0" baseline="0" noProof="0" dirty="0" smtClean="0">
                <a:ln>
                  <a:noFill/>
                </a:ln>
                <a:solidFill>
                  <a:srgbClr val="000000"/>
                </a:solidFill>
                <a:effectLst/>
                <a:uLnTx/>
                <a:uFillTx/>
                <a:latin typeface="Arial" pitchFamily="34" charset="0"/>
                <a:ea typeface="ＭＳ Ｐゴシック" charset="-128"/>
                <a:cs typeface="Arial" pitchFamily="34" charset="0"/>
                <a:sym typeface="Wingdings" panose="05000000000000000000" pitchFamily="2" charset="2"/>
              </a:rPr>
              <a:t>〉 </a:t>
            </a:r>
            <a:r>
              <a:rPr kumimoji="1" lang="en-US" altLang="ja-JP" sz="1800" b="1" i="0" u="none" strike="noStrike" kern="1200" cap="none" spc="0" normalizeH="0" baseline="0" noProof="0" dirty="0">
                <a:ln>
                  <a:noFill/>
                </a:ln>
                <a:solidFill>
                  <a:srgbClr val="000000"/>
                </a:solidFill>
                <a:effectLst/>
                <a:uLnTx/>
                <a:uFillTx/>
                <a:latin typeface="Arial" pitchFamily="34" charset="0"/>
                <a:ea typeface="ＭＳ Ｐゴシック" charset="-128"/>
                <a:cs typeface="Arial" pitchFamily="34" charset="0"/>
                <a:sym typeface="Wingdings" panose="05000000000000000000" pitchFamily="2" charset="2"/>
              </a:rPr>
              <a:t>~</a:t>
            </a:r>
            <a:r>
              <a:rPr kumimoji="1" lang="en-US" altLang="ja-JP" sz="1800" b="1" i="0" u="none" strike="noStrike" kern="1200" cap="none" spc="0" normalizeH="0" baseline="0" noProof="0" dirty="0" smtClean="0">
                <a:ln>
                  <a:noFill/>
                </a:ln>
                <a:solidFill>
                  <a:srgbClr val="000000"/>
                </a:solidFill>
                <a:effectLst/>
                <a:uLnTx/>
                <a:uFillTx/>
                <a:latin typeface="Arial" pitchFamily="34" charset="0"/>
                <a:ea typeface="ＭＳ Ｐゴシック" charset="-128"/>
                <a:cs typeface="Arial" pitchFamily="34" charset="0"/>
                <a:sym typeface="Wingdings" panose="05000000000000000000" pitchFamily="2" charset="2"/>
              </a:rPr>
              <a:t> 0</a:t>
            </a:r>
            <a:endParaRPr kumimoji="1" lang="ja-JP" altLang="en-US" sz="1800" b="1" i="0" u="none" strike="noStrike" kern="1200" cap="none" spc="0" normalizeH="0" baseline="0" noProof="0" dirty="0">
              <a:ln>
                <a:noFill/>
              </a:ln>
              <a:solidFill>
                <a:srgbClr val="000000"/>
              </a:solidFill>
              <a:effectLst/>
              <a:uLnTx/>
              <a:uFillTx/>
              <a:latin typeface="Arial" pitchFamily="34" charset="0"/>
              <a:ea typeface="ＭＳ Ｐゴシック" charset="-128"/>
              <a:cs typeface="Arial" pitchFamily="34" charset="0"/>
            </a:endParaRPr>
          </a:p>
        </p:txBody>
      </p:sp>
      <p:graphicFrame>
        <p:nvGraphicFramePr>
          <p:cNvPr id="101" name="オブジェクト 100"/>
          <p:cNvGraphicFramePr>
            <a:graphicFrameLocks noChangeAspect="1"/>
          </p:cNvGraphicFramePr>
          <p:nvPr>
            <p:extLst/>
          </p:nvPr>
        </p:nvGraphicFramePr>
        <p:xfrm>
          <a:off x="1072375" y="1265659"/>
          <a:ext cx="1687079" cy="415636"/>
        </p:xfrm>
        <a:graphic>
          <a:graphicData uri="http://schemas.openxmlformats.org/presentationml/2006/ole">
            <mc:AlternateContent xmlns:mc="http://schemas.openxmlformats.org/markup-compatibility/2006">
              <mc:Choice xmlns:v="urn:schemas-microsoft-com:vml" Requires="v">
                <p:oleObj spid="_x0000_s115354" name="数式" r:id="rId14" imgW="876240" imgH="215640" progId="Equation.3">
                  <p:embed/>
                </p:oleObj>
              </mc:Choice>
              <mc:Fallback>
                <p:oleObj name="数式" r:id="rId14" imgW="876240" imgH="215640" progId="Equation.3">
                  <p:embed/>
                  <p:pic>
                    <p:nvPicPr>
                      <p:cNvPr id="101" name="オブジェクト 100"/>
                      <p:cNvPicPr/>
                      <p:nvPr/>
                    </p:nvPicPr>
                    <p:blipFill>
                      <a:blip r:embed="rId15"/>
                      <a:stretch>
                        <a:fillRect/>
                      </a:stretch>
                    </p:blipFill>
                    <p:spPr>
                      <a:xfrm>
                        <a:off x="1072375" y="1265659"/>
                        <a:ext cx="1687079" cy="415636"/>
                      </a:xfrm>
                      <a:prstGeom prst="rect">
                        <a:avLst/>
                      </a:prstGeom>
                      <a:noFill/>
                      <a:ln>
                        <a:noFill/>
                      </a:ln>
                    </p:spPr>
                  </p:pic>
                </p:oleObj>
              </mc:Fallback>
            </mc:AlternateContent>
          </a:graphicData>
        </a:graphic>
      </p:graphicFrame>
      <p:sp>
        <p:nvSpPr>
          <p:cNvPr id="88" name="テキスト ボックス 87"/>
          <p:cNvSpPr txBox="1"/>
          <p:nvPr/>
        </p:nvSpPr>
        <p:spPr>
          <a:xfrm>
            <a:off x="308775" y="3606523"/>
            <a:ext cx="779381" cy="400110"/>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en-US" altLang="ja-JP" sz="2000" b="1" i="1" u="none" strike="noStrike" kern="1200" cap="none" spc="0" normalizeH="0" baseline="0" noProof="0" dirty="0" err="1" smtClean="0">
                <a:ln>
                  <a:noFill/>
                </a:ln>
                <a:solidFill>
                  <a:srgbClr val="6600CC"/>
                </a:solidFill>
                <a:effectLst/>
                <a:uLnTx/>
                <a:uFillTx/>
                <a:latin typeface="Times New Roman"/>
                <a:ea typeface="ＭＳ Ｐゴシック" pitchFamily="50" charset="-128"/>
                <a:cs typeface="+mn-cs"/>
              </a:rPr>
              <a:t>Q</a:t>
            </a:r>
            <a:r>
              <a:rPr kumimoji="1" lang="en-US" altLang="ja-JP" sz="2000" b="1" i="1" u="none" strike="noStrike" kern="1200" cap="none" spc="0" normalizeH="0" baseline="-25000" noProof="0" dirty="0" err="1" smtClean="0">
                <a:ln>
                  <a:noFill/>
                </a:ln>
                <a:solidFill>
                  <a:srgbClr val="6600CC"/>
                </a:solidFill>
                <a:effectLst/>
                <a:uLnTx/>
                <a:uFillTx/>
                <a:latin typeface="Times New Roman"/>
                <a:ea typeface="ＭＳ Ｐゴシック" pitchFamily="50" charset="-128"/>
                <a:cs typeface="+mn-cs"/>
              </a:rPr>
              <a:t>zz</a:t>
            </a:r>
            <a:r>
              <a:rPr kumimoji="1" lang="en-US" altLang="ja-JP" sz="2000" b="1" i="0" u="none" strike="noStrike" kern="1200" cap="none" spc="0" normalizeH="0" baseline="0" noProof="0" dirty="0" smtClean="0">
                <a:ln>
                  <a:noFill/>
                </a:ln>
                <a:solidFill>
                  <a:srgbClr val="6600CC"/>
                </a:solidFill>
                <a:effectLst/>
                <a:uLnTx/>
                <a:uFillTx/>
                <a:latin typeface="Times New Roman"/>
                <a:ea typeface="ＭＳ Ｐゴシック" pitchFamily="50" charset="-128"/>
                <a:cs typeface="+mn-cs"/>
              </a:rPr>
              <a:t>&gt;0</a:t>
            </a:r>
            <a:endParaRPr kumimoji="1" lang="ja-JP" altLang="en-US" sz="2000" b="1" i="0" u="none" strike="noStrike" kern="1200" cap="none" spc="0" normalizeH="0" baseline="0" noProof="0" dirty="0">
              <a:ln>
                <a:noFill/>
              </a:ln>
              <a:solidFill>
                <a:srgbClr val="6600CC"/>
              </a:solidFill>
              <a:effectLst/>
              <a:uLnTx/>
              <a:uFillTx/>
              <a:latin typeface="Times New Roman"/>
              <a:ea typeface="ＭＳ Ｐゴシック" pitchFamily="50" charset="-128"/>
              <a:cs typeface="+mn-cs"/>
            </a:endParaRPr>
          </a:p>
        </p:txBody>
      </p:sp>
      <p:sp>
        <p:nvSpPr>
          <p:cNvPr id="106" name="テキスト ボックス 105"/>
          <p:cNvSpPr txBox="1"/>
          <p:nvPr/>
        </p:nvSpPr>
        <p:spPr>
          <a:xfrm>
            <a:off x="336046" y="5250843"/>
            <a:ext cx="779381" cy="400110"/>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en-US" altLang="ja-JP" sz="2000" b="1" i="1" u="none" strike="noStrike" kern="1200" cap="none" spc="0" normalizeH="0" baseline="0" noProof="0" dirty="0" err="1" smtClean="0">
                <a:ln>
                  <a:noFill/>
                </a:ln>
                <a:solidFill>
                  <a:srgbClr val="6600CC"/>
                </a:solidFill>
                <a:effectLst/>
                <a:uLnTx/>
                <a:uFillTx/>
                <a:latin typeface="Times New Roman"/>
                <a:ea typeface="ＭＳ Ｐゴシック" pitchFamily="50" charset="-128"/>
                <a:cs typeface="+mn-cs"/>
              </a:rPr>
              <a:t>Q</a:t>
            </a:r>
            <a:r>
              <a:rPr kumimoji="1" lang="en-US" altLang="ja-JP" sz="2000" b="1" i="1" u="none" strike="noStrike" kern="1200" cap="none" spc="0" normalizeH="0" baseline="-25000" noProof="0" dirty="0" err="1" smtClean="0">
                <a:ln>
                  <a:noFill/>
                </a:ln>
                <a:solidFill>
                  <a:srgbClr val="6600CC"/>
                </a:solidFill>
                <a:effectLst/>
                <a:uLnTx/>
                <a:uFillTx/>
                <a:latin typeface="Times New Roman"/>
                <a:ea typeface="ＭＳ Ｐゴシック" pitchFamily="50" charset="-128"/>
                <a:cs typeface="+mn-cs"/>
              </a:rPr>
              <a:t>zz</a:t>
            </a:r>
            <a:r>
              <a:rPr kumimoji="1" lang="en-US" altLang="ja-JP" sz="2000" b="1" i="0" u="none" strike="noStrike" kern="1200" cap="none" spc="0" normalizeH="0" baseline="0" noProof="0" dirty="0" smtClean="0">
                <a:ln>
                  <a:noFill/>
                </a:ln>
                <a:solidFill>
                  <a:srgbClr val="6600CC"/>
                </a:solidFill>
                <a:effectLst/>
                <a:uLnTx/>
                <a:uFillTx/>
                <a:latin typeface="Times New Roman"/>
                <a:ea typeface="ＭＳ Ｐゴシック" pitchFamily="50" charset="-128"/>
                <a:cs typeface="+mn-cs"/>
              </a:rPr>
              <a:t>&lt;0</a:t>
            </a:r>
            <a:endParaRPr kumimoji="1" lang="ja-JP" altLang="en-US" sz="2000" b="1" i="0" u="none" strike="noStrike" kern="1200" cap="none" spc="0" normalizeH="0" baseline="0" noProof="0" dirty="0">
              <a:ln>
                <a:noFill/>
              </a:ln>
              <a:solidFill>
                <a:srgbClr val="6600CC"/>
              </a:solidFill>
              <a:effectLst/>
              <a:uLnTx/>
              <a:uFillTx/>
              <a:latin typeface="Times New Roman"/>
              <a:ea typeface="ＭＳ Ｐゴシック" pitchFamily="50" charset="-128"/>
              <a:cs typeface="+mn-cs"/>
            </a:endParaRPr>
          </a:p>
        </p:txBody>
      </p:sp>
      <p:sp>
        <p:nvSpPr>
          <p:cNvPr id="107" name="角丸四角形 106"/>
          <p:cNvSpPr/>
          <p:nvPr/>
        </p:nvSpPr>
        <p:spPr bwMode="auto">
          <a:xfrm>
            <a:off x="1136052" y="1304034"/>
            <a:ext cx="1624768" cy="359335"/>
          </a:xfrm>
          <a:prstGeom prst="roundRect">
            <a:avLst/>
          </a:prstGeom>
          <a:solidFill>
            <a:srgbClr val="C00000">
              <a:alpha val="23922"/>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en-US" sz="2000" b="0" i="0" u="none" strike="noStrike" kern="1200" cap="none" spc="0" normalizeH="0" baseline="0" noProof="0" smtClean="0">
              <a:ln>
                <a:noFill/>
              </a:ln>
              <a:solidFill>
                <a:prstClr val="black"/>
              </a:solidFill>
              <a:effectLst/>
              <a:uLnTx/>
              <a:uFillTx/>
              <a:latin typeface="Arial" pitchFamily="34" charset="0"/>
              <a:ea typeface="ＭＳ Ｐゴシック" pitchFamily="50" charset="-128"/>
              <a:cs typeface="+mn-cs"/>
            </a:endParaRPr>
          </a:p>
        </p:txBody>
      </p:sp>
      <p:sp>
        <p:nvSpPr>
          <p:cNvPr id="108" name="角丸四角形 107"/>
          <p:cNvSpPr/>
          <p:nvPr/>
        </p:nvSpPr>
        <p:spPr bwMode="auto">
          <a:xfrm>
            <a:off x="5483239" y="2006384"/>
            <a:ext cx="827925" cy="730382"/>
          </a:xfrm>
          <a:prstGeom prst="roundRect">
            <a:avLst/>
          </a:prstGeom>
          <a:noFill/>
          <a:ln w="381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en-US" sz="2000" b="0" i="0" u="none" strike="noStrike" kern="1200" cap="none" spc="0" normalizeH="0" baseline="0" noProof="0" smtClean="0">
              <a:ln>
                <a:noFill/>
              </a:ln>
              <a:solidFill>
                <a:srgbClr val="000000"/>
              </a:solidFill>
              <a:effectLst/>
              <a:uLnTx/>
              <a:uFillTx/>
              <a:latin typeface="Arial" pitchFamily="34" charset="0"/>
              <a:ea typeface="ＭＳ Ｐゴシック" pitchFamily="50" charset="-128"/>
              <a:cs typeface="+mn-cs"/>
            </a:endParaRPr>
          </a:p>
        </p:txBody>
      </p:sp>
    </p:spTree>
    <p:extLst>
      <p:ext uri="{BB962C8B-B14F-4D97-AF65-F5344CB8AC3E}">
        <p14:creationId xmlns:p14="http://schemas.microsoft.com/office/powerpoint/2010/main" val="286659340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2" name="Rectangle 5"/>
          <p:cNvSpPr>
            <a:spLocks noChangeArrowheads="1"/>
          </p:cNvSpPr>
          <p:nvPr/>
        </p:nvSpPr>
        <p:spPr bwMode="auto">
          <a:xfrm>
            <a:off x="609600" y="1066800"/>
            <a:ext cx="7924800" cy="76200"/>
          </a:xfrm>
          <a:prstGeom prst="rect">
            <a:avLst/>
          </a:prstGeom>
          <a:gradFill rotWithShape="0">
            <a:gsLst>
              <a:gs pos="0">
                <a:srgbClr val="66FFCC"/>
              </a:gs>
              <a:gs pos="100000">
                <a:schemeClr val="accent2"/>
              </a:gs>
            </a:gsLst>
            <a:lin ang="0" scaled="1"/>
          </a:gradFill>
          <a:ln w="9525">
            <a:no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600" b="0" i="0" u="none" strike="noStrike" kern="1200" cap="none" spc="0" normalizeH="0" baseline="0" noProof="0">
              <a:ln>
                <a:noFill/>
              </a:ln>
              <a:solidFill>
                <a:srgbClr val="000000"/>
              </a:solidFill>
              <a:effectLst/>
              <a:uLnTx/>
              <a:uFillTx/>
              <a:latin typeface="Arial" charset="0"/>
              <a:ea typeface="ＭＳ Ｐゴシック" pitchFamily="50" charset="-128"/>
              <a:cs typeface="+mn-cs"/>
            </a:endParaRPr>
          </a:p>
        </p:txBody>
      </p:sp>
      <p:sp>
        <p:nvSpPr>
          <p:cNvPr id="23" name="テキスト ボックス 22"/>
          <p:cNvSpPr txBox="1"/>
          <p:nvPr/>
        </p:nvSpPr>
        <p:spPr>
          <a:xfrm>
            <a:off x="6446168" y="2120664"/>
            <a:ext cx="1348446" cy="461665"/>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en-US" altLang="ja-JP" sz="2400" b="1" i="0" u="none" strike="noStrike" kern="1200" cap="none" spc="0" normalizeH="0" baseline="0" noProof="0" dirty="0" smtClean="0">
                <a:ln>
                  <a:noFill/>
                </a:ln>
                <a:solidFill>
                  <a:srgbClr val="000000"/>
                </a:solidFill>
                <a:effectLst/>
                <a:uLnTx/>
                <a:uFillTx/>
                <a:latin typeface="Arial" charset="0"/>
                <a:ea typeface="ＭＳ Ｐゴシック" pitchFamily="50" charset="-128"/>
                <a:cs typeface="+mn-cs"/>
              </a:rPr>
              <a:t>Zeeman</a:t>
            </a:r>
            <a:endParaRPr kumimoji="1" lang="ja-JP" altLang="en-US" sz="2400" b="0" i="1" u="none" strike="noStrike" kern="1200" cap="none" spc="0" normalizeH="0" baseline="0" noProof="0" dirty="0">
              <a:ln>
                <a:noFill/>
              </a:ln>
              <a:solidFill>
                <a:srgbClr val="000000"/>
              </a:solidFill>
              <a:effectLst/>
              <a:uLnTx/>
              <a:uFillTx/>
              <a:latin typeface="Arial" charset="0"/>
              <a:ea typeface="ＭＳ Ｐゴシック" pitchFamily="50" charset="-128"/>
              <a:cs typeface="+mn-cs"/>
            </a:endParaRPr>
          </a:p>
        </p:txBody>
      </p:sp>
      <p:graphicFrame>
        <p:nvGraphicFramePr>
          <p:cNvPr id="24" name="オブジェクト 23"/>
          <p:cNvGraphicFramePr>
            <a:graphicFrameLocks noChangeAspect="1"/>
          </p:cNvGraphicFramePr>
          <p:nvPr>
            <p:extLst/>
          </p:nvPr>
        </p:nvGraphicFramePr>
        <p:xfrm>
          <a:off x="616079" y="1412776"/>
          <a:ext cx="8242534" cy="935710"/>
        </p:xfrm>
        <a:graphic>
          <a:graphicData uri="http://schemas.openxmlformats.org/presentationml/2006/ole">
            <mc:AlternateContent xmlns:mc="http://schemas.openxmlformats.org/markup-compatibility/2006">
              <mc:Choice xmlns:v="urn:schemas-microsoft-com:vml" Requires="v">
                <p:oleObj spid="_x0000_s101550" name="数式" r:id="rId4" imgW="3466800" imgH="393480" progId="Equation.3">
                  <p:embed/>
                </p:oleObj>
              </mc:Choice>
              <mc:Fallback>
                <p:oleObj name="数式" r:id="rId4" imgW="3466800" imgH="393480" progId="Equation.3">
                  <p:embed/>
                  <p:pic>
                    <p:nvPicPr>
                      <p:cNvPr id="24" name="オブジェクト 23"/>
                      <p:cNvPicPr>
                        <a:picLocks noChangeAspect="1" noChangeArrowheads="1"/>
                      </p:cNvPicPr>
                      <p:nvPr/>
                    </p:nvPicPr>
                    <p:blipFill>
                      <a:blip r:embed="rId5"/>
                      <a:srcRect/>
                      <a:stretch>
                        <a:fillRect/>
                      </a:stretch>
                    </p:blipFill>
                    <p:spPr bwMode="auto">
                      <a:xfrm>
                        <a:off x="616079" y="1412776"/>
                        <a:ext cx="8242534" cy="935710"/>
                      </a:xfrm>
                      <a:prstGeom prst="rect">
                        <a:avLst/>
                      </a:prstGeom>
                      <a:noFill/>
                      <a:ln>
                        <a:noFill/>
                      </a:ln>
                      <a:extLst/>
                    </p:spPr>
                  </p:pic>
                </p:oleObj>
              </mc:Fallback>
            </mc:AlternateContent>
          </a:graphicData>
        </a:graphic>
      </p:graphicFrame>
      <p:sp>
        <p:nvSpPr>
          <p:cNvPr id="25" name="テキスト ボックス 24"/>
          <p:cNvSpPr txBox="1"/>
          <p:nvPr/>
        </p:nvSpPr>
        <p:spPr>
          <a:xfrm>
            <a:off x="1741003" y="2133265"/>
            <a:ext cx="869149" cy="461665"/>
          </a:xfrm>
          <a:prstGeom prst="rect">
            <a:avLst/>
          </a:prstGeom>
          <a:solidFill>
            <a:schemeClr val="bg1"/>
          </a:solid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en-US" altLang="ja-JP" sz="2400" b="1" i="0" u="none" strike="noStrike" kern="1200" cap="none" spc="0" normalizeH="0" baseline="0" noProof="0" dirty="0" smtClean="0">
                <a:ln>
                  <a:noFill/>
                </a:ln>
                <a:solidFill>
                  <a:srgbClr val="FF0000"/>
                </a:solidFill>
                <a:effectLst/>
                <a:uLnTx/>
                <a:uFillTx/>
                <a:latin typeface="Arial" charset="0"/>
                <a:ea typeface="ＭＳ Ｐゴシック" pitchFamily="50" charset="-128"/>
                <a:cs typeface="+mn-cs"/>
              </a:rPr>
              <a:t>MAE</a:t>
            </a:r>
            <a:endParaRPr kumimoji="1" lang="ja-JP" altLang="en-US" sz="2400" b="1" i="0" u="none" strike="noStrike" kern="1200" cap="none" spc="0" normalizeH="0" baseline="0" noProof="0" dirty="0">
              <a:ln>
                <a:noFill/>
              </a:ln>
              <a:solidFill>
                <a:srgbClr val="FF0000"/>
              </a:solidFill>
              <a:effectLst/>
              <a:uLnTx/>
              <a:uFillTx/>
              <a:latin typeface="Arial" charset="0"/>
              <a:ea typeface="ＭＳ Ｐゴシック" pitchFamily="50" charset="-128"/>
              <a:cs typeface="+mn-cs"/>
            </a:endParaRPr>
          </a:p>
        </p:txBody>
      </p:sp>
      <p:sp>
        <p:nvSpPr>
          <p:cNvPr id="26" name="テキスト ボックス 25"/>
          <p:cNvSpPr txBox="1"/>
          <p:nvPr/>
        </p:nvSpPr>
        <p:spPr>
          <a:xfrm>
            <a:off x="4139952" y="2120664"/>
            <a:ext cx="612668" cy="461665"/>
          </a:xfrm>
          <a:prstGeom prst="rect">
            <a:avLst/>
          </a:prstGeom>
          <a:solidFill>
            <a:schemeClr val="bg1"/>
          </a:solid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en-US" altLang="ja-JP" sz="2400" b="1" i="0" u="none" strike="noStrike" kern="1200" cap="none" spc="0" normalizeH="0" baseline="0" noProof="0" dirty="0" smtClean="0">
                <a:ln>
                  <a:noFill/>
                </a:ln>
                <a:solidFill>
                  <a:srgbClr val="3333FF"/>
                </a:solidFill>
                <a:effectLst/>
                <a:uLnTx/>
                <a:uFillTx/>
                <a:latin typeface="Arial" charset="0"/>
                <a:ea typeface="ＭＳ Ｐゴシック" pitchFamily="50" charset="-128"/>
                <a:cs typeface="+mn-cs"/>
              </a:rPr>
              <a:t>SA</a:t>
            </a:r>
            <a:endParaRPr kumimoji="1" lang="ja-JP" altLang="en-US" sz="2400" b="1" i="0" u="none" strike="noStrike" kern="1200" cap="none" spc="0" normalizeH="0" baseline="0" noProof="0" dirty="0">
              <a:ln>
                <a:noFill/>
              </a:ln>
              <a:solidFill>
                <a:srgbClr val="3333FF"/>
              </a:solidFill>
              <a:effectLst/>
              <a:uLnTx/>
              <a:uFillTx/>
              <a:latin typeface="Arial" charset="0"/>
              <a:ea typeface="ＭＳ Ｐゴシック" pitchFamily="50" charset="-128"/>
              <a:cs typeface="+mn-cs"/>
            </a:endParaRPr>
          </a:p>
        </p:txBody>
      </p:sp>
      <p:sp>
        <p:nvSpPr>
          <p:cNvPr id="27" name="テキスト ボックス 26"/>
          <p:cNvSpPr txBox="1"/>
          <p:nvPr/>
        </p:nvSpPr>
        <p:spPr>
          <a:xfrm>
            <a:off x="635167" y="1196752"/>
            <a:ext cx="4080849"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000" b="1" i="0" u="none" strike="noStrike" kern="1200" cap="none" spc="0" normalizeH="0" baseline="0" noProof="0" dirty="0" smtClean="0">
                <a:ln>
                  <a:noFill/>
                </a:ln>
                <a:solidFill>
                  <a:srgbClr val="000066"/>
                </a:solidFill>
                <a:effectLst>
                  <a:outerShdw blurRad="38100" dist="38100" dir="2700000" algn="tl">
                    <a:srgbClr val="000000">
                      <a:alpha val="43137"/>
                    </a:srgbClr>
                  </a:outerShdw>
                </a:effectLst>
                <a:uLnTx/>
                <a:uFillTx/>
                <a:latin typeface="Arial"/>
                <a:ea typeface="ＭＳ Ｐゴシック"/>
                <a:cs typeface="+mn-cs"/>
              </a:rPr>
              <a:t>Stoner-</a:t>
            </a:r>
            <a:r>
              <a:rPr kumimoji="1" lang="en-US" altLang="ja-JP" sz="2000" b="1" i="0" u="none" strike="noStrike" kern="1200" cap="none" spc="0" normalizeH="0" baseline="0" noProof="0" dirty="0" err="1" smtClean="0">
                <a:ln>
                  <a:noFill/>
                </a:ln>
                <a:solidFill>
                  <a:srgbClr val="000066"/>
                </a:solidFill>
                <a:effectLst>
                  <a:outerShdw blurRad="38100" dist="38100" dir="2700000" algn="tl">
                    <a:srgbClr val="000000">
                      <a:alpha val="43137"/>
                    </a:srgbClr>
                  </a:outerShdw>
                </a:effectLst>
                <a:uLnTx/>
                <a:uFillTx/>
                <a:latin typeface="Arial"/>
                <a:ea typeface="ＭＳ Ｐゴシック"/>
                <a:cs typeface="+mn-cs"/>
              </a:rPr>
              <a:t>Wohlfarth</a:t>
            </a:r>
            <a:r>
              <a:rPr kumimoji="1" lang="en-US" altLang="ja-JP" sz="2000" b="1" i="0" u="none" strike="noStrike" kern="1200" cap="none" spc="0" normalizeH="0" baseline="0" noProof="0" dirty="0" smtClean="0">
                <a:ln>
                  <a:noFill/>
                </a:ln>
                <a:solidFill>
                  <a:srgbClr val="000066"/>
                </a:solidFill>
                <a:effectLst>
                  <a:outerShdw blurRad="38100" dist="38100" dir="2700000" algn="tl">
                    <a:srgbClr val="000000">
                      <a:alpha val="43137"/>
                    </a:srgbClr>
                  </a:outerShdw>
                </a:effectLst>
                <a:uLnTx/>
                <a:uFillTx/>
                <a:latin typeface="Arial"/>
                <a:ea typeface="ＭＳ Ｐゴシック"/>
                <a:cs typeface="+mn-cs"/>
              </a:rPr>
              <a:t> model</a:t>
            </a:r>
            <a:endParaRPr kumimoji="1" lang="ja-JP" altLang="en-US" sz="2000" b="1" i="0" u="none" strike="noStrike" kern="1200" cap="none" spc="0" normalizeH="0" baseline="0" noProof="0" dirty="0">
              <a:ln>
                <a:noFill/>
              </a:ln>
              <a:solidFill>
                <a:srgbClr val="000066"/>
              </a:solidFill>
              <a:effectLst>
                <a:outerShdw blurRad="38100" dist="38100" dir="2700000" algn="tl">
                  <a:srgbClr val="000000">
                    <a:alpha val="43137"/>
                  </a:srgbClr>
                </a:outerShdw>
              </a:effectLst>
              <a:uLnTx/>
              <a:uFillTx/>
              <a:latin typeface="Arial"/>
              <a:ea typeface="ＭＳ Ｐゴシック"/>
              <a:cs typeface="+mn-cs"/>
            </a:endParaRPr>
          </a:p>
        </p:txBody>
      </p:sp>
      <p:sp>
        <p:nvSpPr>
          <p:cNvPr id="52" name="Rectangle 2"/>
          <p:cNvSpPr>
            <a:spLocks noChangeArrowheads="1"/>
          </p:cNvSpPr>
          <p:nvPr/>
        </p:nvSpPr>
        <p:spPr bwMode="auto">
          <a:xfrm>
            <a:off x="1232261" y="141288"/>
            <a:ext cx="6595341" cy="792162"/>
          </a:xfrm>
          <a:prstGeom prst="rect">
            <a:avLst/>
          </a:prstGeom>
          <a:noFill/>
          <a:ln w="9525">
            <a:noFill/>
            <a:miter lim="800000"/>
            <a:headEnd/>
            <a:tailEnd/>
          </a:ln>
        </p:spPr>
        <p:txBody>
          <a:bodyPr anchor="ct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2800" b="1" i="0" u="none" strike="noStrike" kern="1200" cap="none" spc="0" normalizeH="0" baseline="0" noProof="0" dirty="0" smtClean="0">
                <a:ln>
                  <a:noFill/>
                </a:ln>
                <a:solidFill>
                  <a:srgbClr val="006600"/>
                </a:solidFill>
                <a:effectLst>
                  <a:outerShdw blurRad="38100" dist="38100" dir="2700000" algn="tl">
                    <a:srgbClr val="C0C0C0"/>
                  </a:outerShdw>
                </a:effectLst>
                <a:uLnTx/>
                <a:uFillTx/>
                <a:latin typeface="Arial" pitchFamily="34" charset="0"/>
                <a:ea typeface="ＭＳ Ｐゴシック" pitchFamily="50" charset="-128"/>
                <a:cs typeface="+mn-cs"/>
              </a:rPr>
              <a:t>M</a:t>
            </a:r>
            <a:r>
              <a:rPr kumimoji="1" lang="en-US" altLang="ja-JP" sz="2800" b="1" i="0" u="none" strike="noStrike" kern="1200" cap="none" spc="0" normalizeH="0" baseline="0" noProof="0" dirty="0" smtClean="0">
                <a:ln>
                  <a:noFill/>
                </a:ln>
                <a:solidFill>
                  <a:srgbClr val="006600"/>
                </a:solidFill>
                <a:effectLst>
                  <a:outerShdw blurRad="38100" dist="38100" dir="2700000" algn="tl">
                    <a:srgbClr val="C0C0C0"/>
                  </a:outerShdw>
                </a:effectLst>
                <a:uLnTx/>
                <a:uFillTx/>
                <a:latin typeface="Arial" pitchFamily="34" charset="0"/>
                <a:ea typeface="ＭＳ Ｐゴシック" pitchFamily="50" charset="-128"/>
                <a:cs typeface="+mn-cs"/>
                <a:sym typeface="Wingdings" pitchFamily="2" charset="2"/>
              </a:rPr>
              <a:t>agnetic anisotropy measured by </a:t>
            </a:r>
            <a:r>
              <a:rPr kumimoji="1" lang="en-US" altLang="ja-JP" sz="2800" b="1" i="0" u="none" strike="noStrike" kern="0" cap="none" spc="0" normalizeH="0" baseline="0" noProof="0" dirty="0" smtClean="0">
                <a:ln>
                  <a:noFill/>
                </a:ln>
                <a:solidFill>
                  <a:srgbClr val="006600"/>
                </a:solidFill>
                <a:effectLst>
                  <a:outerShdw blurRad="38100" dist="38100" dir="2700000" algn="tl">
                    <a:srgbClr val="C0C0C0"/>
                  </a:outerShdw>
                </a:effectLst>
                <a:uLnTx/>
                <a:uFillTx/>
                <a:latin typeface="Arial" charset="0"/>
                <a:ea typeface="ＭＳ Ｐゴシック" pitchFamily="50" charset="-128"/>
                <a:cs typeface="+mn-cs"/>
              </a:rPr>
              <a:t>angular-dependent XMCD</a:t>
            </a:r>
            <a:endParaRPr kumimoji="1" lang="en-US" altLang="ja-JP" sz="2800" b="1" i="0" u="none" strike="noStrike" kern="1200" cap="none" spc="0" normalizeH="0" baseline="0" noProof="0" dirty="0">
              <a:ln>
                <a:noFill/>
              </a:ln>
              <a:solidFill>
                <a:srgbClr val="006600"/>
              </a:solidFill>
              <a:effectLst>
                <a:outerShdw blurRad="38100" dist="38100" dir="2700000" algn="tl">
                  <a:srgbClr val="C0C0C0"/>
                </a:outerShdw>
              </a:effectLst>
              <a:uLnTx/>
              <a:uFillTx/>
              <a:latin typeface="Arial" pitchFamily="34" charset="0"/>
              <a:ea typeface="ＭＳ Ｐゴシック" pitchFamily="50" charset="-128"/>
              <a:cs typeface="+mn-cs"/>
            </a:endParaRPr>
          </a:p>
        </p:txBody>
      </p:sp>
      <p:pic>
        <p:nvPicPr>
          <p:cNvPr id="56" name="図 55"/>
          <p:cNvPicPr>
            <a:picLocks noChangeAspect="1"/>
          </p:cNvPicPr>
          <p:nvPr/>
        </p:nvPicPr>
        <p:blipFill>
          <a:blip r:embed="rId6"/>
          <a:stretch>
            <a:fillRect/>
          </a:stretch>
        </p:blipFill>
        <p:spPr>
          <a:xfrm>
            <a:off x="3762697" y="3179847"/>
            <a:ext cx="5057775" cy="3457575"/>
          </a:xfrm>
          <a:prstGeom prst="rect">
            <a:avLst/>
          </a:prstGeom>
        </p:spPr>
      </p:pic>
      <p:sp>
        <p:nvSpPr>
          <p:cNvPr id="57" name="テキスト ボックス 56"/>
          <p:cNvSpPr txBox="1"/>
          <p:nvPr/>
        </p:nvSpPr>
        <p:spPr>
          <a:xfrm rot="16200000">
            <a:off x="3835227" y="5125266"/>
            <a:ext cx="181282" cy="400110"/>
          </a:xfrm>
          <a:prstGeom prst="rect">
            <a:avLst/>
          </a:prstGeom>
          <a:solidFill>
            <a:schemeClr val="bg1"/>
          </a:solidFill>
        </p:spPr>
        <p:txBody>
          <a:bodyPr wrap="square" rtlCol="0" anchor="ctr">
            <a:spAutoFit/>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2000" b="1" i="1" u="none" strike="noStrike" kern="1200" cap="none" spc="0" normalizeH="0" baseline="0" noProof="0" dirty="0" smtClean="0">
                <a:ln>
                  <a:noFill/>
                </a:ln>
                <a:solidFill>
                  <a:srgbClr val="000000"/>
                </a:solidFill>
                <a:effectLst/>
                <a:uLnTx/>
                <a:uFillTx/>
                <a:latin typeface="Arial" charset="0"/>
                <a:ea typeface="ＭＳ Ｐゴシック" pitchFamily="50" charset="-128"/>
                <a:cs typeface="+mn-cs"/>
              </a:rPr>
              <a:t>k</a:t>
            </a:r>
            <a:endParaRPr kumimoji="1" lang="ja-JP" altLang="en-US" sz="2000" b="1" i="1" u="none" strike="noStrike" kern="1200" cap="none" spc="0" normalizeH="0" baseline="0" noProof="0" dirty="0">
              <a:ln>
                <a:noFill/>
              </a:ln>
              <a:solidFill>
                <a:srgbClr val="000000"/>
              </a:solidFill>
              <a:effectLst/>
              <a:uLnTx/>
              <a:uFillTx/>
              <a:latin typeface="Arial" charset="0"/>
              <a:ea typeface="ＭＳ Ｐゴシック" pitchFamily="50" charset="-128"/>
              <a:cs typeface="+mn-cs"/>
            </a:endParaRPr>
          </a:p>
        </p:txBody>
      </p:sp>
      <p:sp>
        <p:nvSpPr>
          <p:cNvPr id="59" name="テキスト ボックス 58"/>
          <p:cNvSpPr txBox="1"/>
          <p:nvPr/>
        </p:nvSpPr>
        <p:spPr>
          <a:xfrm>
            <a:off x="7222859" y="6359584"/>
            <a:ext cx="873200" cy="277485"/>
          </a:xfrm>
          <a:prstGeom prst="rect">
            <a:avLst/>
          </a:prstGeom>
          <a:solidFill>
            <a:schemeClr val="bg1"/>
          </a:solidFill>
        </p:spPr>
        <p:txBody>
          <a:bodyPr wrap="none" rtlCol="0" anchor="ctr">
            <a:spAutoFit/>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1800" b="0" i="1" u="none" strike="noStrike" kern="1200" cap="none" spc="0" normalizeH="0" baseline="0" noProof="0" dirty="0" err="1" smtClean="0">
                <a:ln>
                  <a:noFill/>
                </a:ln>
                <a:solidFill>
                  <a:srgbClr val="000000"/>
                </a:solidFill>
                <a:effectLst/>
                <a:uLnTx/>
                <a:uFillTx/>
                <a:latin typeface="Symbol" panose="05050102010706020507" pitchFamily="18" charset="2"/>
                <a:ea typeface="ＭＳ Ｐゴシック" pitchFamily="50" charset="-128"/>
                <a:cs typeface="Times New Roman" panose="02020603050405020304" pitchFamily="18" charset="0"/>
              </a:rPr>
              <a:t>q</a:t>
            </a:r>
            <a:r>
              <a:rPr kumimoji="1" lang="en-US" altLang="ja-JP" sz="1800" b="0" i="1" u="none" strike="noStrike" kern="1200" cap="none" spc="0" normalizeH="0" baseline="-25000" noProof="0" dirty="0" err="1" smtClean="0">
                <a:ln>
                  <a:noFill/>
                </a:ln>
                <a:solidFill>
                  <a:srgbClr val="000000"/>
                </a:solidFill>
                <a:effectLst/>
                <a:uLnTx/>
                <a:uFillTx/>
                <a:latin typeface="Times New Roman" panose="02020603050405020304" pitchFamily="18" charset="0"/>
                <a:ea typeface="ＭＳ Ｐゴシック" pitchFamily="50" charset="-128"/>
                <a:cs typeface="Times New Roman" panose="02020603050405020304" pitchFamily="18" charset="0"/>
              </a:rPr>
              <a:t>H</a:t>
            </a:r>
            <a:r>
              <a:rPr kumimoji="1" lang="en-US" altLang="ja-JP" sz="1800" b="0" i="0" u="none" strike="noStrike" kern="1200" cap="none" spc="0" normalizeH="0" baseline="0" noProof="0" dirty="0" smtClean="0">
                <a:ln>
                  <a:noFill/>
                </a:ln>
                <a:solidFill>
                  <a:srgbClr val="000000"/>
                </a:solidFill>
                <a:effectLst/>
                <a:uLnTx/>
                <a:uFillTx/>
                <a:latin typeface="Times New Roman" panose="02020603050405020304" pitchFamily="18" charset="0"/>
                <a:ea typeface="ＭＳ Ｐゴシック" pitchFamily="50" charset="-128"/>
                <a:cs typeface="Times New Roman" panose="02020603050405020304" pitchFamily="18" charset="0"/>
              </a:rPr>
              <a:t> (</a:t>
            </a:r>
            <a:r>
              <a:rPr kumimoji="1" lang="en-US" altLang="ja-JP" sz="1800" b="0" i="0" u="none" strike="noStrike" kern="1200" cap="none" spc="0" normalizeH="0" baseline="0" noProof="0" dirty="0" err="1" smtClean="0">
                <a:ln>
                  <a:noFill/>
                </a:ln>
                <a:solidFill>
                  <a:srgbClr val="000000"/>
                </a:solidFill>
                <a:effectLst/>
                <a:uLnTx/>
                <a:uFillTx/>
                <a:latin typeface="Times New Roman" panose="02020603050405020304" pitchFamily="18" charset="0"/>
                <a:ea typeface="ＭＳ Ｐゴシック" pitchFamily="50" charset="-128"/>
                <a:cs typeface="Times New Roman" panose="02020603050405020304" pitchFamily="18" charset="0"/>
              </a:rPr>
              <a:t>deg</a:t>
            </a:r>
            <a:r>
              <a:rPr kumimoji="1" lang="en-US" altLang="ja-JP" sz="1800" b="0" i="0" u="none" strike="noStrike" kern="1200" cap="none" spc="0" normalizeH="0" baseline="0" noProof="0" dirty="0" smtClean="0">
                <a:ln>
                  <a:noFill/>
                </a:ln>
                <a:solidFill>
                  <a:srgbClr val="000000"/>
                </a:solidFill>
                <a:effectLst/>
                <a:uLnTx/>
                <a:uFillTx/>
                <a:latin typeface="Times New Roman" panose="02020603050405020304" pitchFamily="18" charset="0"/>
                <a:ea typeface="ＭＳ Ｐゴシック" pitchFamily="50" charset="-128"/>
                <a:cs typeface="Times New Roman" panose="02020603050405020304" pitchFamily="18" charset="0"/>
              </a:rPr>
              <a:t>)</a:t>
            </a:r>
            <a:endParaRPr kumimoji="1" lang="ja-JP"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itchFamily="50" charset="-128"/>
              <a:cs typeface="Times New Roman" panose="02020603050405020304" pitchFamily="18" charset="0"/>
            </a:endParaRPr>
          </a:p>
        </p:txBody>
      </p:sp>
      <p:sp>
        <p:nvSpPr>
          <p:cNvPr id="60" name="テキスト ボックス 59"/>
          <p:cNvSpPr txBox="1"/>
          <p:nvPr/>
        </p:nvSpPr>
        <p:spPr>
          <a:xfrm>
            <a:off x="6895697" y="4660764"/>
            <a:ext cx="1586075" cy="369332"/>
          </a:xfrm>
          <a:prstGeom prst="rect">
            <a:avLst/>
          </a:prstGeom>
          <a:noFill/>
        </p:spPr>
        <p:txBody>
          <a:bodyPr wrap="square" rtlCol="0" anchor="ctr">
            <a:spAutoFit/>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1800" b="1" i="0" u="none" strike="noStrike" kern="1200" cap="none" spc="0" normalizeH="0" baseline="0" noProof="0" dirty="0" smtClean="0">
                <a:ln>
                  <a:noFill/>
                </a:ln>
                <a:solidFill>
                  <a:srgbClr val="000000"/>
                </a:solidFill>
                <a:effectLst/>
                <a:uLnTx/>
                <a:uFillTx/>
                <a:latin typeface="Arial" charset="0"/>
                <a:ea typeface="ＭＳ Ｐゴシック" pitchFamily="50" charset="-128"/>
                <a:cs typeface="+mn-cs"/>
              </a:rPr>
              <a:t>-</a:t>
            </a:r>
            <a:r>
              <a:rPr kumimoji="1" lang="en-US" altLang="ja-JP" sz="1800" b="1" i="1" u="none" strike="noStrike" kern="1200" cap="none" spc="0" normalizeH="0" baseline="0" noProof="0" dirty="0" smtClean="0">
                <a:ln>
                  <a:noFill/>
                </a:ln>
                <a:solidFill>
                  <a:srgbClr val="000000"/>
                </a:solidFill>
                <a:effectLst/>
                <a:uLnTx/>
                <a:uFillTx/>
                <a:latin typeface="Arial" charset="0"/>
                <a:ea typeface="ＭＳ Ｐゴシック" pitchFamily="50" charset="-128"/>
                <a:cs typeface="+mn-cs"/>
              </a:rPr>
              <a:t>MH</a:t>
            </a:r>
            <a:r>
              <a:rPr kumimoji="1" lang="en-US" altLang="ja-JP" sz="1800" b="1" i="0" u="none" strike="noStrike" kern="1200" cap="none" spc="0" normalizeH="0" baseline="0" noProof="0" dirty="0" smtClean="0">
                <a:ln>
                  <a:noFill/>
                </a:ln>
                <a:solidFill>
                  <a:srgbClr val="3333FF"/>
                </a:solidFill>
                <a:effectLst/>
                <a:uLnTx/>
                <a:uFillTx/>
                <a:latin typeface="Arial" charset="0"/>
                <a:ea typeface="ＭＳ Ｐゴシック" pitchFamily="50" charset="-128"/>
                <a:cs typeface="+mn-cs"/>
              </a:rPr>
              <a:t> + SA</a:t>
            </a:r>
            <a:endParaRPr kumimoji="1" lang="ja-JP" altLang="en-US" sz="1800" b="1" i="0" u="none" strike="noStrike" kern="1200" cap="none" spc="0" normalizeH="0" baseline="0" noProof="0" dirty="0">
              <a:ln>
                <a:noFill/>
              </a:ln>
              <a:solidFill>
                <a:srgbClr val="3333FF"/>
              </a:solidFill>
              <a:effectLst/>
              <a:uLnTx/>
              <a:uFillTx/>
              <a:latin typeface="Arial" charset="0"/>
              <a:ea typeface="ＭＳ Ｐゴシック" pitchFamily="50" charset="-128"/>
              <a:cs typeface="+mn-cs"/>
            </a:endParaRPr>
          </a:p>
        </p:txBody>
      </p:sp>
      <p:sp>
        <p:nvSpPr>
          <p:cNvPr id="61" name="テキスト ボックス 60"/>
          <p:cNvSpPr txBox="1"/>
          <p:nvPr/>
        </p:nvSpPr>
        <p:spPr>
          <a:xfrm>
            <a:off x="6948264" y="4323874"/>
            <a:ext cx="2104032" cy="369332"/>
          </a:xfrm>
          <a:prstGeom prst="rect">
            <a:avLst/>
          </a:prstGeom>
          <a:solidFill>
            <a:schemeClr val="bg1"/>
          </a:solidFill>
        </p:spPr>
        <p:txBody>
          <a:bodyPr wrap="square" rtlCol="0" anchor="ctr">
            <a:spAutoFit/>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1800" b="1" i="0" u="none" strike="noStrike" kern="1200" cap="none" spc="0" normalizeH="0" baseline="0" noProof="0" dirty="0">
                <a:ln>
                  <a:noFill/>
                </a:ln>
                <a:solidFill>
                  <a:srgbClr val="000000"/>
                </a:solidFill>
                <a:effectLst/>
                <a:uLnTx/>
                <a:uFillTx/>
                <a:latin typeface="Arial" charset="0"/>
                <a:ea typeface="ＭＳ Ｐゴシック" pitchFamily="50" charset="-128"/>
                <a:cs typeface="+mn-cs"/>
              </a:rPr>
              <a:t>-</a:t>
            </a:r>
            <a:r>
              <a:rPr kumimoji="1" lang="en-US" altLang="ja-JP" sz="1800" b="1" i="1" u="none" strike="noStrike" kern="1200" cap="none" spc="0" normalizeH="0" baseline="0" noProof="0" dirty="0">
                <a:ln>
                  <a:noFill/>
                </a:ln>
                <a:solidFill>
                  <a:srgbClr val="000000"/>
                </a:solidFill>
                <a:effectLst/>
                <a:uLnTx/>
                <a:uFillTx/>
                <a:latin typeface="Arial" charset="0"/>
                <a:ea typeface="ＭＳ Ｐゴシック" pitchFamily="50" charset="-128"/>
                <a:cs typeface="+mn-cs"/>
              </a:rPr>
              <a:t>MH </a:t>
            </a:r>
            <a:r>
              <a:rPr kumimoji="1" lang="en-US" altLang="ja-JP" sz="1800" b="1" i="0" u="none" strike="noStrike" kern="1200" cap="none" spc="0" normalizeH="0" baseline="0" noProof="0" dirty="0" smtClean="0">
                <a:ln>
                  <a:noFill/>
                </a:ln>
                <a:solidFill>
                  <a:srgbClr val="3333FF"/>
                </a:solidFill>
                <a:effectLst/>
                <a:uLnTx/>
                <a:uFillTx/>
                <a:latin typeface="Arial" charset="0"/>
                <a:ea typeface="ＭＳ Ｐゴシック" pitchFamily="50" charset="-128"/>
                <a:cs typeface="+mn-cs"/>
              </a:rPr>
              <a:t>+ SA</a:t>
            </a:r>
            <a:r>
              <a:rPr kumimoji="1" lang="ja-JP" altLang="en-US" sz="1800" b="1" i="0" u="none" strike="noStrike" kern="1200" cap="none" spc="0" normalizeH="0" baseline="0" noProof="0" dirty="0" smtClean="0">
                <a:ln>
                  <a:noFill/>
                </a:ln>
                <a:solidFill>
                  <a:srgbClr val="3333FF"/>
                </a:solidFill>
                <a:effectLst/>
                <a:uLnTx/>
                <a:uFillTx/>
                <a:latin typeface="Arial" charset="0"/>
                <a:ea typeface="ＭＳ Ｐゴシック" pitchFamily="50" charset="-128"/>
                <a:cs typeface="+mn-cs"/>
              </a:rPr>
              <a:t> </a:t>
            </a:r>
            <a:r>
              <a:rPr kumimoji="1" lang="en-US" altLang="ja-JP" sz="1800" b="1" i="0" u="none" strike="noStrike" kern="1200" cap="none" spc="0" normalizeH="0" baseline="0" noProof="0" dirty="0" smtClean="0">
                <a:ln>
                  <a:noFill/>
                </a:ln>
                <a:solidFill>
                  <a:srgbClr val="FF0000"/>
                </a:solidFill>
                <a:effectLst/>
                <a:uLnTx/>
                <a:uFillTx/>
                <a:latin typeface="Arial" charset="0"/>
                <a:ea typeface="ＭＳ Ｐゴシック" pitchFamily="50" charset="-128"/>
                <a:cs typeface="+mn-cs"/>
              </a:rPr>
              <a:t>+ MAE</a:t>
            </a:r>
            <a:endParaRPr kumimoji="1" lang="ja-JP" altLang="en-US" sz="1800" b="1" i="0" u="none" strike="noStrike" kern="1200" cap="none" spc="0" normalizeH="0" baseline="0" noProof="0" dirty="0">
              <a:ln>
                <a:noFill/>
              </a:ln>
              <a:solidFill>
                <a:srgbClr val="FF0000"/>
              </a:solidFill>
              <a:effectLst/>
              <a:uLnTx/>
              <a:uFillTx/>
              <a:latin typeface="Arial" charset="0"/>
              <a:ea typeface="ＭＳ Ｐゴシック" pitchFamily="50" charset="-128"/>
              <a:cs typeface="+mn-cs"/>
            </a:endParaRPr>
          </a:p>
        </p:txBody>
      </p:sp>
      <p:cxnSp>
        <p:nvCxnSpPr>
          <p:cNvPr id="62" name="直線コネクタ 61"/>
          <p:cNvCxnSpPr/>
          <p:nvPr/>
        </p:nvCxnSpPr>
        <p:spPr bwMode="auto">
          <a:xfrm>
            <a:off x="6573159" y="4729857"/>
            <a:ext cx="508839" cy="118940"/>
          </a:xfrm>
          <a:prstGeom prst="line">
            <a:avLst/>
          </a:prstGeom>
          <a:noFill/>
          <a:ln w="19050" cap="flat" cmpd="sng" algn="ctr">
            <a:solidFill>
              <a:srgbClr val="3333FF"/>
            </a:solidFill>
            <a:prstDash val="sysDash"/>
            <a:round/>
            <a:headEnd type="triangle" w="med" len="med"/>
            <a:tailEnd type="none" w="med" len="med"/>
          </a:ln>
          <a:effectLst/>
        </p:spPr>
      </p:cxnSp>
      <p:sp>
        <p:nvSpPr>
          <p:cNvPr id="63" name="テキスト ボックス 62"/>
          <p:cNvSpPr txBox="1"/>
          <p:nvPr/>
        </p:nvSpPr>
        <p:spPr>
          <a:xfrm>
            <a:off x="6228184" y="5310367"/>
            <a:ext cx="1586075" cy="338554"/>
          </a:xfrm>
          <a:prstGeom prst="rect">
            <a:avLst/>
          </a:prstGeom>
          <a:noFill/>
        </p:spPr>
        <p:txBody>
          <a:bodyPr wrap="square" rtlCol="0" anchor="ctr">
            <a:spAutoFit/>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1600" b="1" i="0" u="none" strike="noStrike" kern="1200" cap="none" spc="0" normalizeH="0" baseline="0" noProof="0" dirty="0" smtClean="0">
                <a:ln>
                  <a:noFill/>
                </a:ln>
                <a:solidFill>
                  <a:srgbClr val="000000"/>
                </a:solidFill>
                <a:effectLst/>
                <a:uLnTx/>
                <a:uFillTx/>
                <a:latin typeface="Arial" charset="0"/>
                <a:ea typeface="ＭＳ Ｐゴシック" pitchFamily="50" charset="-128"/>
                <a:cs typeface="+mn-cs"/>
              </a:rPr>
              <a:t>-</a:t>
            </a:r>
            <a:r>
              <a:rPr kumimoji="1" lang="en-US" altLang="ja-JP" sz="1600" b="1" i="1" u="none" strike="noStrike" kern="1200" cap="none" spc="0" normalizeH="0" baseline="0" noProof="0" dirty="0" smtClean="0">
                <a:ln>
                  <a:noFill/>
                </a:ln>
                <a:solidFill>
                  <a:srgbClr val="000000"/>
                </a:solidFill>
                <a:effectLst/>
                <a:uLnTx/>
                <a:uFillTx/>
                <a:latin typeface="Arial" charset="0"/>
                <a:ea typeface="ＭＳ Ｐゴシック" pitchFamily="50" charset="-128"/>
                <a:cs typeface="+mn-cs"/>
              </a:rPr>
              <a:t>MH</a:t>
            </a:r>
            <a:r>
              <a:rPr kumimoji="1" lang="en-US" altLang="ja-JP" sz="1600" b="1" i="0" u="none" strike="noStrike" kern="1200" cap="none" spc="0" normalizeH="0" baseline="0" noProof="0" dirty="0" smtClean="0">
                <a:ln>
                  <a:noFill/>
                </a:ln>
                <a:solidFill>
                  <a:srgbClr val="3333FF"/>
                </a:solidFill>
                <a:effectLst/>
                <a:uLnTx/>
                <a:uFillTx/>
                <a:latin typeface="Arial" charset="0"/>
                <a:ea typeface="ＭＳ Ｐゴシック" pitchFamily="50" charset="-128"/>
                <a:cs typeface="+mn-cs"/>
              </a:rPr>
              <a:t> + SA</a:t>
            </a:r>
            <a:endParaRPr kumimoji="1" lang="ja-JP" altLang="en-US" sz="1600" b="1" i="0" u="none" strike="noStrike" kern="1200" cap="none" spc="0" normalizeH="0" baseline="0" noProof="0" dirty="0">
              <a:ln>
                <a:noFill/>
              </a:ln>
              <a:solidFill>
                <a:srgbClr val="3333FF"/>
              </a:solidFill>
              <a:effectLst/>
              <a:uLnTx/>
              <a:uFillTx/>
              <a:latin typeface="Arial" charset="0"/>
              <a:ea typeface="ＭＳ Ｐゴシック" pitchFamily="50" charset="-128"/>
              <a:cs typeface="+mn-cs"/>
            </a:endParaRPr>
          </a:p>
        </p:txBody>
      </p:sp>
      <p:cxnSp>
        <p:nvCxnSpPr>
          <p:cNvPr id="64" name="直線コネクタ 63"/>
          <p:cNvCxnSpPr/>
          <p:nvPr/>
        </p:nvCxnSpPr>
        <p:spPr bwMode="auto">
          <a:xfrm>
            <a:off x="6764717" y="4217790"/>
            <a:ext cx="317281" cy="259392"/>
          </a:xfrm>
          <a:prstGeom prst="line">
            <a:avLst/>
          </a:prstGeom>
          <a:noFill/>
          <a:ln w="19050" cap="flat" cmpd="sng" algn="ctr">
            <a:solidFill>
              <a:srgbClr val="00CC00"/>
            </a:solidFill>
            <a:prstDash val="sysDash"/>
            <a:round/>
            <a:headEnd type="triangle" w="med" len="med"/>
            <a:tailEnd type="none" w="med" len="med"/>
          </a:ln>
          <a:effectLst/>
        </p:spPr>
      </p:cxnSp>
      <p:sp>
        <p:nvSpPr>
          <p:cNvPr id="65" name="テキスト ボックス 64"/>
          <p:cNvSpPr txBox="1"/>
          <p:nvPr/>
        </p:nvSpPr>
        <p:spPr>
          <a:xfrm>
            <a:off x="6288617" y="5518355"/>
            <a:ext cx="2104032" cy="338554"/>
          </a:xfrm>
          <a:prstGeom prst="rect">
            <a:avLst/>
          </a:prstGeom>
          <a:noFill/>
        </p:spPr>
        <p:txBody>
          <a:bodyPr wrap="square" rtlCol="0" anchor="ctr">
            <a:spAutoFit/>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1600" b="1" i="0" u="none" strike="noStrike" kern="1200" cap="none" spc="0" normalizeH="0" baseline="0" noProof="0" dirty="0">
                <a:ln>
                  <a:noFill/>
                </a:ln>
                <a:solidFill>
                  <a:srgbClr val="000000"/>
                </a:solidFill>
                <a:effectLst/>
                <a:uLnTx/>
                <a:uFillTx/>
                <a:latin typeface="Arial" charset="0"/>
                <a:ea typeface="ＭＳ Ｐゴシック" pitchFamily="50" charset="-128"/>
                <a:cs typeface="+mn-cs"/>
              </a:rPr>
              <a:t>-</a:t>
            </a:r>
            <a:r>
              <a:rPr kumimoji="1" lang="en-US" altLang="ja-JP" sz="1600" b="1" i="1" u="none" strike="noStrike" kern="1200" cap="none" spc="0" normalizeH="0" baseline="0" noProof="0" dirty="0">
                <a:ln>
                  <a:noFill/>
                </a:ln>
                <a:solidFill>
                  <a:srgbClr val="000000"/>
                </a:solidFill>
                <a:effectLst/>
                <a:uLnTx/>
                <a:uFillTx/>
                <a:latin typeface="Arial" charset="0"/>
                <a:ea typeface="ＭＳ Ｐゴシック" pitchFamily="50" charset="-128"/>
                <a:cs typeface="+mn-cs"/>
              </a:rPr>
              <a:t>MH </a:t>
            </a:r>
            <a:r>
              <a:rPr kumimoji="1" lang="en-US" altLang="ja-JP" sz="1600" b="1" i="0" u="none" strike="noStrike" kern="1200" cap="none" spc="0" normalizeH="0" baseline="0" noProof="0" dirty="0" smtClean="0">
                <a:ln>
                  <a:noFill/>
                </a:ln>
                <a:solidFill>
                  <a:srgbClr val="3333FF"/>
                </a:solidFill>
                <a:effectLst/>
                <a:uLnTx/>
                <a:uFillTx/>
                <a:latin typeface="Arial" charset="0"/>
                <a:ea typeface="ＭＳ Ｐゴシック" pitchFamily="50" charset="-128"/>
                <a:cs typeface="+mn-cs"/>
              </a:rPr>
              <a:t>+ SA</a:t>
            </a:r>
            <a:r>
              <a:rPr kumimoji="1" lang="ja-JP" altLang="en-US" sz="1600" b="1" i="0" u="none" strike="noStrike" kern="1200" cap="none" spc="0" normalizeH="0" baseline="0" noProof="0" dirty="0" smtClean="0">
                <a:ln>
                  <a:noFill/>
                </a:ln>
                <a:solidFill>
                  <a:srgbClr val="3333FF"/>
                </a:solidFill>
                <a:effectLst/>
                <a:uLnTx/>
                <a:uFillTx/>
                <a:latin typeface="Arial" charset="0"/>
                <a:ea typeface="ＭＳ Ｐゴシック" pitchFamily="50" charset="-128"/>
                <a:cs typeface="+mn-cs"/>
              </a:rPr>
              <a:t> </a:t>
            </a:r>
            <a:r>
              <a:rPr kumimoji="1" lang="en-US" altLang="ja-JP" sz="1600" b="1" i="0" u="none" strike="noStrike" kern="1200" cap="none" spc="0" normalizeH="0" baseline="0" noProof="0" dirty="0" smtClean="0">
                <a:ln>
                  <a:noFill/>
                </a:ln>
                <a:solidFill>
                  <a:srgbClr val="FF0000"/>
                </a:solidFill>
                <a:effectLst/>
                <a:uLnTx/>
                <a:uFillTx/>
                <a:latin typeface="Arial" charset="0"/>
                <a:ea typeface="ＭＳ Ｐゴシック" pitchFamily="50" charset="-128"/>
                <a:cs typeface="+mn-cs"/>
              </a:rPr>
              <a:t>+ MAE</a:t>
            </a:r>
            <a:endParaRPr kumimoji="1" lang="ja-JP" altLang="en-US" sz="1600" b="1" i="0" u="none" strike="noStrike" kern="1200" cap="none" spc="0" normalizeH="0" baseline="0" noProof="0" dirty="0">
              <a:ln>
                <a:noFill/>
              </a:ln>
              <a:solidFill>
                <a:srgbClr val="FF0000"/>
              </a:solidFill>
              <a:effectLst/>
              <a:uLnTx/>
              <a:uFillTx/>
              <a:latin typeface="Arial" charset="0"/>
              <a:ea typeface="ＭＳ Ｐゴシック" pitchFamily="50" charset="-128"/>
              <a:cs typeface="+mn-cs"/>
            </a:endParaRPr>
          </a:p>
        </p:txBody>
      </p:sp>
      <p:sp>
        <p:nvSpPr>
          <p:cNvPr id="66" name="テキスト ボックス 65"/>
          <p:cNvSpPr txBox="1"/>
          <p:nvPr/>
        </p:nvSpPr>
        <p:spPr>
          <a:xfrm>
            <a:off x="6390399" y="5738601"/>
            <a:ext cx="2286057" cy="338554"/>
          </a:xfrm>
          <a:prstGeom prst="rect">
            <a:avLst/>
          </a:prstGeom>
          <a:noFill/>
        </p:spPr>
        <p:txBody>
          <a:bodyPr wrap="square" rtlCol="0" anchor="ctr">
            <a:spAutoFit/>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1600" b="1" i="0" u="none" strike="noStrike" kern="1200" cap="none" spc="0" normalizeH="0" baseline="0" noProof="0" dirty="0">
                <a:ln>
                  <a:noFill/>
                </a:ln>
                <a:solidFill>
                  <a:srgbClr val="000000"/>
                </a:solidFill>
                <a:effectLst/>
                <a:uLnTx/>
                <a:uFillTx/>
                <a:latin typeface="Arial" charset="0"/>
                <a:ea typeface="ＭＳ Ｐゴシック" pitchFamily="50" charset="-128"/>
                <a:cs typeface="+mn-cs"/>
              </a:rPr>
              <a:t>-</a:t>
            </a:r>
            <a:r>
              <a:rPr kumimoji="1" lang="en-US" altLang="ja-JP" sz="1600" b="1" i="1" u="none" strike="noStrike" kern="1200" cap="none" spc="0" normalizeH="0" baseline="0" noProof="0" dirty="0">
                <a:ln>
                  <a:noFill/>
                </a:ln>
                <a:solidFill>
                  <a:srgbClr val="000000"/>
                </a:solidFill>
                <a:effectLst/>
                <a:uLnTx/>
                <a:uFillTx/>
                <a:latin typeface="Arial" charset="0"/>
                <a:ea typeface="ＭＳ Ｐゴシック" pitchFamily="50" charset="-128"/>
                <a:cs typeface="+mn-cs"/>
              </a:rPr>
              <a:t>MH </a:t>
            </a:r>
            <a:r>
              <a:rPr kumimoji="1" lang="en-US" altLang="ja-JP" sz="1600" b="1" i="0" u="none" strike="noStrike" kern="1200" cap="none" spc="0" normalizeH="0" baseline="0" noProof="0" dirty="0" smtClean="0">
                <a:ln>
                  <a:noFill/>
                </a:ln>
                <a:solidFill>
                  <a:srgbClr val="3333FF"/>
                </a:solidFill>
                <a:effectLst/>
                <a:uLnTx/>
                <a:uFillTx/>
                <a:latin typeface="Arial" charset="0"/>
                <a:ea typeface="ＭＳ Ｐゴシック" pitchFamily="50" charset="-128"/>
                <a:cs typeface="+mn-cs"/>
              </a:rPr>
              <a:t>+ SA</a:t>
            </a:r>
            <a:r>
              <a:rPr kumimoji="1" lang="ja-JP" altLang="en-US" sz="1600" b="1" i="0" u="none" strike="noStrike" kern="1200" cap="none" spc="0" normalizeH="0" baseline="0" noProof="0" dirty="0" smtClean="0">
                <a:ln>
                  <a:noFill/>
                </a:ln>
                <a:solidFill>
                  <a:srgbClr val="3333FF"/>
                </a:solidFill>
                <a:effectLst/>
                <a:uLnTx/>
                <a:uFillTx/>
                <a:latin typeface="Arial" charset="0"/>
                <a:ea typeface="ＭＳ Ｐゴシック" pitchFamily="50" charset="-128"/>
                <a:cs typeface="+mn-cs"/>
              </a:rPr>
              <a:t> </a:t>
            </a:r>
            <a:r>
              <a:rPr kumimoji="1" lang="en-US" altLang="ja-JP" sz="1600" b="1" i="0" u="none" strike="noStrike" kern="1200" cap="none" spc="0" normalizeH="0" baseline="0" noProof="0" dirty="0" smtClean="0">
                <a:ln>
                  <a:noFill/>
                </a:ln>
                <a:solidFill>
                  <a:srgbClr val="FF0000"/>
                </a:solidFill>
                <a:effectLst/>
                <a:uLnTx/>
                <a:uFillTx/>
                <a:latin typeface="Arial" charset="0"/>
                <a:ea typeface="ＭＳ Ｐゴシック" pitchFamily="50" charset="-128"/>
                <a:cs typeface="+mn-cs"/>
              </a:rPr>
              <a:t>+ MAE </a:t>
            </a:r>
            <a:r>
              <a:rPr kumimoji="1" lang="en-US" altLang="ja-JP" sz="1600" b="1" i="0" u="none" strike="noStrike" kern="1200" cap="none" spc="0" normalizeH="0" baseline="0" noProof="0" dirty="0" smtClean="0">
                <a:ln>
                  <a:noFill/>
                </a:ln>
                <a:solidFill>
                  <a:srgbClr val="000000">
                    <a:lumMod val="50000"/>
                    <a:lumOff val="50000"/>
                  </a:srgbClr>
                </a:solidFill>
                <a:effectLst/>
                <a:uLnTx/>
                <a:uFillTx/>
                <a:latin typeface="Arial" charset="0"/>
                <a:ea typeface="ＭＳ Ｐゴシック" pitchFamily="50" charset="-128"/>
                <a:cs typeface="+mn-cs"/>
              </a:rPr>
              <a:t>+ </a:t>
            </a:r>
            <a:r>
              <a:rPr kumimoji="1" lang="en-US" altLang="ja-JP" sz="1600" b="1" i="1" u="none" strike="noStrike" kern="1200" cap="none" spc="0" normalizeH="0" baseline="0" noProof="0" dirty="0" smtClean="0">
                <a:ln>
                  <a:noFill/>
                </a:ln>
                <a:solidFill>
                  <a:srgbClr val="000000">
                    <a:lumMod val="50000"/>
                    <a:lumOff val="50000"/>
                  </a:srgbClr>
                </a:solidFill>
                <a:effectLst/>
                <a:uLnTx/>
                <a:uFillTx/>
                <a:latin typeface="Arial" charset="0"/>
                <a:ea typeface="ＭＳ Ｐゴシック" pitchFamily="50" charset="-128"/>
                <a:cs typeface="+mn-cs"/>
              </a:rPr>
              <a:t>T</a:t>
            </a:r>
            <a:endParaRPr kumimoji="1" lang="ja-JP" altLang="en-US" sz="1600" b="1" i="1" u="none" strike="noStrike" kern="1200" cap="none" spc="0" normalizeH="0" baseline="0" noProof="0" dirty="0">
              <a:ln>
                <a:noFill/>
              </a:ln>
              <a:solidFill>
                <a:srgbClr val="000000">
                  <a:lumMod val="50000"/>
                  <a:lumOff val="50000"/>
                </a:srgbClr>
              </a:solidFill>
              <a:effectLst/>
              <a:uLnTx/>
              <a:uFillTx/>
              <a:latin typeface="Arial" charset="0"/>
              <a:ea typeface="ＭＳ Ｐゴシック" pitchFamily="50" charset="-128"/>
              <a:cs typeface="+mn-cs"/>
            </a:endParaRPr>
          </a:p>
        </p:txBody>
      </p:sp>
      <p:sp>
        <p:nvSpPr>
          <p:cNvPr id="67" name="テキスト ボックス 66"/>
          <p:cNvSpPr txBox="1"/>
          <p:nvPr/>
        </p:nvSpPr>
        <p:spPr>
          <a:xfrm>
            <a:off x="6516216" y="3109030"/>
            <a:ext cx="2448272" cy="369332"/>
          </a:xfrm>
          <a:prstGeom prst="rect">
            <a:avLst/>
          </a:prstGeom>
          <a:solidFill>
            <a:schemeClr val="bg1"/>
          </a:solidFill>
        </p:spPr>
        <p:txBody>
          <a:bodyPr wrap="square" rtlCol="0" anchor="ctr">
            <a:spAutoFit/>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1800" b="1" i="0" u="none" strike="noStrike" kern="1200" cap="none" spc="0" normalizeH="0" baseline="0" noProof="0" dirty="0">
                <a:ln>
                  <a:noFill/>
                </a:ln>
                <a:solidFill>
                  <a:srgbClr val="000000"/>
                </a:solidFill>
                <a:effectLst/>
                <a:uLnTx/>
                <a:uFillTx/>
                <a:latin typeface="Arial" charset="0"/>
                <a:ea typeface="ＭＳ Ｐゴシック" pitchFamily="50" charset="-128"/>
                <a:cs typeface="+mn-cs"/>
              </a:rPr>
              <a:t>-</a:t>
            </a:r>
            <a:r>
              <a:rPr kumimoji="1" lang="en-US" altLang="ja-JP" sz="1800" b="1" i="1" u="none" strike="noStrike" kern="1200" cap="none" spc="0" normalizeH="0" baseline="0" noProof="0" dirty="0">
                <a:ln>
                  <a:noFill/>
                </a:ln>
                <a:solidFill>
                  <a:srgbClr val="000000"/>
                </a:solidFill>
                <a:effectLst/>
                <a:uLnTx/>
                <a:uFillTx/>
                <a:latin typeface="Arial" charset="0"/>
                <a:ea typeface="ＭＳ Ｐゴシック" pitchFamily="50" charset="-128"/>
                <a:cs typeface="+mn-cs"/>
              </a:rPr>
              <a:t>MH </a:t>
            </a:r>
            <a:r>
              <a:rPr kumimoji="1" lang="en-US" altLang="ja-JP" sz="1800" b="1" i="0" u="none" strike="noStrike" kern="1200" cap="none" spc="0" normalizeH="0" baseline="0" noProof="0" dirty="0" smtClean="0">
                <a:ln>
                  <a:noFill/>
                </a:ln>
                <a:solidFill>
                  <a:srgbClr val="3333FF"/>
                </a:solidFill>
                <a:effectLst/>
                <a:uLnTx/>
                <a:uFillTx/>
                <a:latin typeface="Arial" charset="0"/>
                <a:ea typeface="ＭＳ Ｐゴシック" pitchFamily="50" charset="-128"/>
                <a:cs typeface="+mn-cs"/>
              </a:rPr>
              <a:t>+ SA</a:t>
            </a:r>
            <a:r>
              <a:rPr kumimoji="1" lang="ja-JP" altLang="en-US" sz="1800" b="1" i="0" u="none" strike="noStrike" kern="1200" cap="none" spc="0" normalizeH="0" baseline="0" noProof="0" dirty="0" smtClean="0">
                <a:ln>
                  <a:noFill/>
                </a:ln>
                <a:solidFill>
                  <a:srgbClr val="3333FF"/>
                </a:solidFill>
                <a:effectLst/>
                <a:uLnTx/>
                <a:uFillTx/>
                <a:latin typeface="Arial" charset="0"/>
                <a:ea typeface="ＭＳ Ｐゴシック" pitchFamily="50" charset="-128"/>
                <a:cs typeface="+mn-cs"/>
              </a:rPr>
              <a:t> </a:t>
            </a:r>
            <a:r>
              <a:rPr kumimoji="1" lang="en-US" altLang="ja-JP" sz="1800" b="1" i="0" u="none" strike="noStrike" kern="1200" cap="none" spc="0" normalizeH="0" baseline="0" noProof="0" dirty="0" smtClean="0">
                <a:ln>
                  <a:noFill/>
                </a:ln>
                <a:solidFill>
                  <a:srgbClr val="FF0000"/>
                </a:solidFill>
                <a:effectLst/>
                <a:uLnTx/>
                <a:uFillTx/>
                <a:latin typeface="Arial" charset="0"/>
                <a:ea typeface="ＭＳ Ｐゴシック" pitchFamily="50" charset="-128"/>
                <a:cs typeface="+mn-cs"/>
              </a:rPr>
              <a:t>+ MAE </a:t>
            </a:r>
            <a:r>
              <a:rPr kumimoji="1" lang="en-US" altLang="ja-JP" sz="1800" b="1" i="0" u="none" strike="noStrike" kern="1200" cap="none" spc="0" normalizeH="0" baseline="0" noProof="0" dirty="0" smtClean="0">
                <a:ln>
                  <a:noFill/>
                </a:ln>
                <a:solidFill>
                  <a:srgbClr val="000000">
                    <a:lumMod val="50000"/>
                    <a:lumOff val="50000"/>
                  </a:srgbClr>
                </a:solidFill>
                <a:effectLst/>
                <a:uLnTx/>
                <a:uFillTx/>
                <a:latin typeface="Arial" charset="0"/>
                <a:ea typeface="ＭＳ Ｐゴシック" pitchFamily="50" charset="-128"/>
                <a:cs typeface="+mn-cs"/>
              </a:rPr>
              <a:t>+ </a:t>
            </a:r>
            <a:r>
              <a:rPr kumimoji="1" lang="en-US" altLang="ja-JP" sz="1800" b="1" i="1" u="none" strike="noStrike" kern="1200" cap="none" spc="0" normalizeH="0" baseline="0" noProof="0" dirty="0" smtClean="0">
                <a:ln>
                  <a:noFill/>
                </a:ln>
                <a:solidFill>
                  <a:srgbClr val="000000">
                    <a:lumMod val="50000"/>
                    <a:lumOff val="50000"/>
                  </a:srgbClr>
                </a:solidFill>
                <a:effectLst/>
                <a:uLnTx/>
                <a:uFillTx/>
                <a:latin typeface="Arial" charset="0"/>
                <a:ea typeface="ＭＳ Ｐゴシック" pitchFamily="50" charset="-128"/>
                <a:cs typeface="+mn-cs"/>
              </a:rPr>
              <a:t>T</a:t>
            </a:r>
            <a:endParaRPr kumimoji="1" lang="ja-JP" altLang="en-US" sz="1800" b="1" i="1" u="none" strike="noStrike" kern="1200" cap="none" spc="0" normalizeH="0" baseline="0" noProof="0" dirty="0">
              <a:ln>
                <a:noFill/>
              </a:ln>
              <a:solidFill>
                <a:srgbClr val="000000">
                  <a:lumMod val="50000"/>
                  <a:lumOff val="50000"/>
                </a:srgbClr>
              </a:solidFill>
              <a:effectLst/>
              <a:uLnTx/>
              <a:uFillTx/>
              <a:latin typeface="Arial" charset="0"/>
              <a:ea typeface="ＭＳ Ｐゴシック" pitchFamily="50" charset="-128"/>
              <a:cs typeface="+mn-cs"/>
            </a:endParaRPr>
          </a:p>
        </p:txBody>
      </p:sp>
      <p:cxnSp>
        <p:nvCxnSpPr>
          <p:cNvPr id="68" name="直線コネクタ 67"/>
          <p:cNvCxnSpPr/>
          <p:nvPr/>
        </p:nvCxnSpPr>
        <p:spPr bwMode="auto">
          <a:xfrm flipH="1" flipV="1">
            <a:off x="7081998" y="3424769"/>
            <a:ext cx="51143" cy="486016"/>
          </a:xfrm>
          <a:prstGeom prst="line">
            <a:avLst/>
          </a:prstGeom>
          <a:noFill/>
          <a:ln w="19050" cap="flat" cmpd="sng" algn="ctr">
            <a:solidFill>
              <a:schemeClr val="tx1"/>
            </a:solidFill>
            <a:prstDash val="solid"/>
            <a:round/>
            <a:headEnd type="triangle" w="med" len="med"/>
            <a:tailEnd type="none" w="med" len="med"/>
          </a:ln>
          <a:effectLst/>
        </p:spPr>
      </p:cxnSp>
      <p:sp>
        <p:nvSpPr>
          <p:cNvPr id="69" name="テキスト ボックス 68"/>
          <p:cNvSpPr txBox="1"/>
          <p:nvPr/>
        </p:nvSpPr>
        <p:spPr>
          <a:xfrm>
            <a:off x="5747278" y="5076396"/>
            <a:ext cx="2104032" cy="338554"/>
          </a:xfrm>
          <a:prstGeom prst="rect">
            <a:avLst/>
          </a:prstGeom>
          <a:noFill/>
        </p:spPr>
        <p:txBody>
          <a:bodyPr wrap="square" rtlCol="0" anchor="ctr">
            <a:spAutoFit/>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1600" b="1" i="0" u="none" strike="noStrike" kern="1200" cap="none" spc="0" normalizeH="0" baseline="0" noProof="0" dirty="0" err="1" smtClean="0">
                <a:ln>
                  <a:noFill/>
                </a:ln>
                <a:solidFill>
                  <a:srgbClr val="FF0000"/>
                </a:solidFill>
                <a:effectLst/>
                <a:uLnTx/>
                <a:uFillTx/>
                <a:latin typeface="Arial" charset="0"/>
                <a:ea typeface="ＭＳ Ｐゴシック" pitchFamily="50" charset="-128"/>
                <a:cs typeface="+mn-cs"/>
              </a:rPr>
              <a:t>Expt</a:t>
            </a:r>
            <a:endParaRPr kumimoji="1" lang="ja-JP" altLang="en-US" sz="1600" b="1" i="0" u="none" strike="noStrike" kern="1200" cap="none" spc="0" normalizeH="0" baseline="0" noProof="0" dirty="0">
              <a:ln>
                <a:noFill/>
              </a:ln>
              <a:solidFill>
                <a:srgbClr val="FF0000"/>
              </a:solidFill>
              <a:effectLst/>
              <a:uLnTx/>
              <a:uFillTx/>
              <a:latin typeface="Arial" charset="0"/>
              <a:ea typeface="ＭＳ Ｐゴシック" pitchFamily="50" charset="-128"/>
              <a:cs typeface="+mn-cs"/>
            </a:endParaRPr>
          </a:p>
        </p:txBody>
      </p:sp>
      <p:sp>
        <p:nvSpPr>
          <p:cNvPr id="75" name="テキスト ボックス 74"/>
          <p:cNvSpPr txBox="1"/>
          <p:nvPr/>
        </p:nvSpPr>
        <p:spPr>
          <a:xfrm>
            <a:off x="1396025" y="2577098"/>
            <a:ext cx="1896673" cy="369332"/>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en-US" altLang="ja-JP" sz="1800" b="1" i="1" u="none" strike="noStrike" kern="1200" cap="none" spc="0" normalizeH="0" baseline="0" noProof="0" dirty="0" smtClean="0">
                <a:ln>
                  <a:noFill/>
                </a:ln>
                <a:solidFill>
                  <a:srgbClr val="000000"/>
                </a:solidFill>
                <a:effectLst/>
                <a:uLnTx/>
                <a:uFillTx/>
                <a:latin typeface="Arial" charset="0"/>
                <a:ea typeface="ＭＳ Ｐゴシック" pitchFamily="50" charset="-128"/>
                <a:cs typeface="+mn-cs"/>
              </a:rPr>
              <a:t>K</a:t>
            </a:r>
            <a:r>
              <a:rPr kumimoji="1" lang="en-US" altLang="ja-JP" sz="1800" b="1" i="1" u="none" strike="noStrike" kern="1200" cap="none" spc="0" normalizeH="0" baseline="-25000" noProof="0" dirty="0" smtClean="0">
                <a:ln>
                  <a:noFill/>
                </a:ln>
                <a:solidFill>
                  <a:srgbClr val="000000"/>
                </a:solidFill>
                <a:effectLst/>
                <a:uLnTx/>
                <a:uFillTx/>
                <a:latin typeface="Arial" charset="0"/>
                <a:ea typeface="ＭＳ Ｐゴシック" pitchFamily="50" charset="-128"/>
                <a:cs typeface="+mn-cs"/>
              </a:rPr>
              <a:t>u</a:t>
            </a:r>
            <a:r>
              <a:rPr kumimoji="1" lang="ja-JP" altLang="en-US" sz="1800" b="1" i="0" u="none" strike="noStrike" kern="1200" cap="none" spc="0" normalizeH="0" baseline="0" noProof="0" dirty="0" smtClean="0">
                <a:ln>
                  <a:noFill/>
                </a:ln>
                <a:solidFill>
                  <a:srgbClr val="000000"/>
                </a:solidFill>
                <a:effectLst/>
                <a:uLnTx/>
                <a:uFillTx/>
                <a:latin typeface="Arial" charset="0"/>
                <a:ea typeface="ＭＳ Ｐゴシック" pitchFamily="50" charset="-128"/>
                <a:cs typeface="+mn-cs"/>
              </a:rPr>
              <a:t> </a:t>
            </a:r>
            <a:r>
              <a:rPr kumimoji="1" lang="en-US" altLang="ja-JP" sz="1800" b="1" i="0" u="none" strike="noStrike" kern="1200" cap="none" spc="0" normalizeH="0" baseline="0" noProof="0" dirty="0" smtClean="0">
                <a:ln>
                  <a:noFill/>
                </a:ln>
                <a:solidFill>
                  <a:srgbClr val="000000"/>
                </a:solidFill>
                <a:effectLst/>
                <a:uLnTx/>
                <a:uFillTx/>
                <a:latin typeface="Arial" charset="0"/>
                <a:ea typeface="ＭＳ Ｐゴシック" pitchFamily="50" charset="-128"/>
                <a:cs typeface="+mn-cs"/>
              </a:rPr>
              <a:t>=</a:t>
            </a:r>
            <a:r>
              <a:rPr kumimoji="1" lang="ja-JP" altLang="en-US" sz="1800" b="1" i="0" u="none" strike="noStrike" kern="1200" cap="none" spc="0" normalizeH="0" baseline="0" noProof="0" dirty="0" smtClean="0">
                <a:ln>
                  <a:noFill/>
                </a:ln>
                <a:solidFill>
                  <a:srgbClr val="000000"/>
                </a:solidFill>
                <a:effectLst/>
                <a:uLnTx/>
                <a:uFillTx/>
                <a:latin typeface="Arial" charset="0"/>
                <a:ea typeface="ＭＳ Ｐゴシック" pitchFamily="50" charset="-128"/>
                <a:cs typeface="+mn-cs"/>
              </a:rPr>
              <a:t> </a:t>
            </a:r>
            <a:r>
              <a:rPr kumimoji="1" lang="en-US" altLang="ja-JP" sz="1800" b="1" i="0" u="none" strike="noStrike" kern="1200" cap="none" spc="0" normalizeH="0" baseline="0" noProof="0" dirty="0" smtClean="0">
                <a:ln>
                  <a:noFill/>
                </a:ln>
                <a:solidFill>
                  <a:srgbClr val="000000"/>
                </a:solidFill>
                <a:effectLst/>
                <a:uLnTx/>
                <a:uFillTx/>
                <a:latin typeface="Arial" charset="0"/>
                <a:ea typeface="ＭＳ Ｐゴシック" pitchFamily="50" charset="-128"/>
                <a:cs typeface="+mn-cs"/>
              </a:rPr>
              <a:t>0.38 MJ/m</a:t>
            </a:r>
            <a:r>
              <a:rPr kumimoji="1" lang="en-US" altLang="ja-JP" sz="1800" b="1" i="0" u="none" strike="noStrike" kern="1200" cap="none" spc="0" normalizeH="0" baseline="30000" noProof="0" dirty="0" smtClean="0">
                <a:ln>
                  <a:noFill/>
                </a:ln>
                <a:solidFill>
                  <a:srgbClr val="000000"/>
                </a:solidFill>
                <a:effectLst/>
                <a:uLnTx/>
                <a:uFillTx/>
                <a:latin typeface="Arial" charset="0"/>
                <a:ea typeface="ＭＳ Ｐゴシック" pitchFamily="50" charset="-128"/>
                <a:cs typeface="+mn-cs"/>
              </a:rPr>
              <a:t>3</a:t>
            </a:r>
            <a:endParaRPr kumimoji="1" lang="ja-JP" altLang="en-US" sz="1800" b="1" i="0" u="none" strike="noStrike" kern="1200" cap="none" spc="0" normalizeH="0" baseline="30000" noProof="0" dirty="0">
              <a:ln>
                <a:noFill/>
              </a:ln>
              <a:solidFill>
                <a:srgbClr val="000000"/>
              </a:solidFill>
              <a:effectLst/>
              <a:uLnTx/>
              <a:uFillTx/>
              <a:latin typeface="Arial" charset="0"/>
              <a:ea typeface="ＭＳ Ｐゴシック" pitchFamily="50" charset="-128"/>
              <a:cs typeface="+mn-cs"/>
            </a:endParaRPr>
          </a:p>
        </p:txBody>
      </p:sp>
      <p:sp>
        <p:nvSpPr>
          <p:cNvPr id="76" name="コンテンツ プレースホルダ 2"/>
          <p:cNvSpPr txBox="1">
            <a:spLocks/>
          </p:cNvSpPr>
          <p:nvPr/>
        </p:nvSpPr>
        <p:spPr bwMode="auto">
          <a:xfrm>
            <a:off x="6399052" y="6680257"/>
            <a:ext cx="2736304" cy="110541"/>
          </a:xfrm>
          <a:prstGeom prst="rect">
            <a:avLst/>
          </a:prstGeom>
          <a:noFill/>
          <a:ln w="9525">
            <a:noFill/>
            <a:miter lim="800000"/>
            <a:headEnd/>
            <a:tailEnd/>
          </a:ln>
        </p:spPr>
        <p:txBody>
          <a:bodyPr anchor="ctr"/>
          <a:lstStyle/>
          <a:p>
            <a:pPr marL="342900" marR="0" lvl="0" indent="-342900" algn="ctr" defTabSz="914400" rtl="0" eaLnBrk="1" fontAlgn="base" latinLnBrk="0" hangingPunct="1">
              <a:lnSpc>
                <a:spcPct val="100000"/>
              </a:lnSpc>
              <a:spcBef>
                <a:spcPct val="20000"/>
              </a:spcBef>
              <a:spcAft>
                <a:spcPct val="0"/>
              </a:spcAft>
              <a:buClrTx/>
              <a:buSzTx/>
              <a:buFontTx/>
              <a:buNone/>
              <a:tabLst/>
              <a:defRPr/>
            </a:pPr>
            <a:r>
              <a:rPr kumimoji="1" lang="en-US" altLang="ja-JP" sz="1400" b="1" i="0" u="none" strike="noStrike" kern="0" cap="none" spc="0" normalizeH="0" baseline="0" noProof="0" dirty="0" smtClean="0">
                <a:ln>
                  <a:noFill/>
                </a:ln>
                <a:solidFill>
                  <a:srgbClr val="000000"/>
                </a:solidFill>
                <a:effectLst/>
                <a:uLnTx/>
                <a:uFillTx/>
                <a:latin typeface="Arial"/>
                <a:ea typeface="ＭＳ Ｐゴシック"/>
                <a:cs typeface="+mn-cs"/>
              </a:rPr>
              <a:t>K. Ikeda, G.</a:t>
            </a:r>
            <a:r>
              <a:rPr kumimoji="1" lang="ja-JP" altLang="en-US" sz="1400" b="1" i="0" u="none" strike="noStrike" kern="0" cap="none" spc="0" normalizeH="0" baseline="0" noProof="0" dirty="0" smtClean="0">
                <a:ln>
                  <a:noFill/>
                </a:ln>
                <a:solidFill>
                  <a:srgbClr val="000000"/>
                </a:solidFill>
                <a:effectLst/>
                <a:uLnTx/>
                <a:uFillTx/>
                <a:latin typeface="Arial"/>
                <a:ea typeface="ＭＳ Ｐゴシック"/>
                <a:cs typeface="+mn-cs"/>
              </a:rPr>
              <a:t> </a:t>
            </a:r>
            <a:r>
              <a:rPr kumimoji="1" lang="en-US" altLang="ja-JP" sz="1400" b="1" i="0" u="none" strike="noStrike" kern="0" cap="none" spc="0" normalizeH="0" baseline="0" noProof="0" dirty="0" smtClean="0">
                <a:ln>
                  <a:noFill/>
                </a:ln>
                <a:solidFill>
                  <a:srgbClr val="000000"/>
                </a:solidFill>
                <a:effectLst/>
                <a:uLnTx/>
                <a:uFillTx/>
                <a:latin typeface="Arial"/>
                <a:ea typeface="ＭＳ Ｐゴシック"/>
                <a:cs typeface="+mn-cs"/>
              </a:rPr>
              <a:t>Shibata,</a:t>
            </a:r>
            <a:r>
              <a:rPr kumimoji="1" lang="ja-JP" altLang="en-US" sz="1400" b="1" i="0" u="none" strike="noStrike" kern="0" cap="none" spc="0" normalizeH="0" baseline="0" noProof="0" dirty="0" smtClean="0">
                <a:ln>
                  <a:noFill/>
                </a:ln>
                <a:solidFill>
                  <a:srgbClr val="000000"/>
                </a:solidFill>
                <a:effectLst/>
                <a:uLnTx/>
                <a:uFillTx/>
                <a:latin typeface="Arial"/>
                <a:ea typeface="ＭＳ Ｐゴシック"/>
                <a:cs typeface="+mn-cs"/>
              </a:rPr>
              <a:t> </a:t>
            </a:r>
            <a:r>
              <a:rPr kumimoji="1" lang="en-US" altLang="ja-JP" sz="1400" b="1" i="0" u="none" strike="noStrike" kern="0" cap="none" spc="0" normalizeH="0" baseline="0" noProof="0" dirty="0" smtClean="0">
                <a:ln>
                  <a:noFill/>
                </a:ln>
                <a:solidFill>
                  <a:srgbClr val="000000"/>
                </a:solidFill>
                <a:effectLst/>
                <a:uLnTx/>
                <a:uFillTx/>
                <a:latin typeface="Arial"/>
                <a:ea typeface="ＭＳ Ｐゴシック"/>
                <a:cs typeface="+mn-cs"/>
              </a:rPr>
              <a:t>AF </a:t>
            </a:r>
            <a:r>
              <a:rPr kumimoji="1" lang="en-US" altLang="ja-JP" sz="1400" b="1" i="1" u="none" strike="noStrike" kern="0" cap="none" spc="0" normalizeH="0" baseline="0" noProof="0" dirty="0">
                <a:ln>
                  <a:noFill/>
                </a:ln>
                <a:solidFill>
                  <a:srgbClr val="000000"/>
                </a:solidFill>
                <a:effectLst/>
                <a:uLnTx/>
                <a:uFillTx/>
                <a:latin typeface="Arial"/>
                <a:ea typeface="ＭＳ Ｐゴシック"/>
                <a:cs typeface="+mn-cs"/>
              </a:rPr>
              <a:t>et al</a:t>
            </a:r>
            <a:r>
              <a:rPr kumimoji="1" lang="en-US" altLang="ja-JP" sz="1400" b="1" i="1" u="none" strike="noStrike" kern="0" cap="none" spc="0" normalizeH="0" baseline="0" noProof="0" dirty="0" smtClean="0">
                <a:ln>
                  <a:noFill/>
                </a:ln>
                <a:solidFill>
                  <a:srgbClr val="000000"/>
                </a:solidFill>
                <a:effectLst/>
                <a:uLnTx/>
                <a:uFillTx/>
                <a:latin typeface="Arial"/>
                <a:ea typeface="ＭＳ Ｐゴシック"/>
                <a:cs typeface="+mn-cs"/>
              </a:rPr>
              <a:t>.</a:t>
            </a:r>
            <a:endParaRPr kumimoji="1" lang="en-US" altLang="ja-JP" sz="1400" b="1" i="0" u="none" strike="noStrike" kern="0" cap="none" spc="0" normalizeH="0" baseline="0" noProof="0" dirty="0">
              <a:ln>
                <a:noFill/>
              </a:ln>
              <a:solidFill>
                <a:srgbClr val="000000"/>
              </a:solidFill>
              <a:effectLst/>
              <a:uLnTx/>
              <a:uFillTx/>
              <a:latin typeface="Arial"/>
              <a:ea typeface="ＭＳ Ｐゴシック"/>
              <a:cs typeface="+mn-cs"/>
            </a:endParaRPr>
          </a:p>
        </p:txBody>
      </p:sp>
      <p:sp>
        <p:nvSpPr>
          <p:cNvPr id="77" name="テキスト ボックス 76"/>
          <p:cNvSpPr txBox="1"/>
          <p:nvPr/>
        </p:nvSpPr>
        <p:spPr>
          <a:xfrm>
            <a:off x="270261" y="2956882"/>
            <a:ext cx="4877803" cy="400110"/>
          </a:xfrm>
          <a:prstGeom prst="rect">
            <a:avLst/>
          </a:prstGeom>
          <a:noFill/>
        </p:spPr>
        <p:txBody>
          <a:bodyPr wrap="square" rtlCol="0" anchor="ctr">
            <a:spAutoFit/>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2000" b="1" i="0" u="none" strike="noStrike" kern="1200" cap="none" spc="0" normalizeH="0" baseline="0" noProof="0" dirty="0" smtClean="0">
                <a:ln>
                  <a:noFill/>
                </a:ln>
                <a:solidFill>
                  <a:srgbClr val="000000">
                    <a:lumMod val="50000"/>
                    <a:lumOff val="50000"/>
                  </a:srgbClr>
                </a:solidFill>
                <a:effectLst/>
                <a:uLnTx/>
                <a:uFillTx/>
                <a:latin typeface="Arial" charset="0"/>
                <a:ea typeface="ＭＳ Ｐゴシック" pitchFamily="50" charset="-128"/>
                <a:cs typeface="+mn-cs"/>
              </a:rPr>
              <a:t>+ </a:t>
            </a:r>
            <a:r>
              <a:rPr kumimoji="1" lang="en-US" altLang="ja-JP" sz="2000" b="1" i="1" u="none" strike="noStrike" kern="1200" cap="none" spc="0" normalizeH="0" baseline="0" noProof="0" dirty="0" smtClean="0">
                <a:ln>
                  <a:noFill/>
                </a:ln>
                <a:solidFill>
                  <a:srgbClr val="000000">
                    <a:lumMod val="50000"/>
                    <a:lumOff val="50000"/>
                  </a:srgbClr>
                </a:solidFill>
                <a:effectLst/>
                <a:uLnTx/>
                <a:uFillTx/>
                <a:latin typeface="Arial" charset="0"/>
                <a:ea typeface="ＭＳ Ｐゴシック" pitchFamily="50" charset="-128"/>
                <a:cs typeface="+mn-cs"/>
              </a:rPr>
              <a:t>T</a:t>
            </a:r>
            <a:r>
              <a:rPr kumimoji="1" lang="en-US" altLang="ja-JP" sz="2000" b="1" i="0" u="none" strike="noStrike" kern="1200" cap="none" spc="0" normalizeH="0" baseline="0" noProof="0" dirty="0" smtClean="0">
                <a:ln>
                  <a:noFill/>
                </a:ln>
                <a:solidFill>
                  <a:srgbClr val="000000">
                    <a:lumMod val="50000"/>
                    <a:lumOff val="50000"/>
                  </a:srgbClr>
                </a:solidFill>
                <a:effectLst/>
                <a:uLnTx/>
                <a:uFillTx/>
                <a:latin typeface="Arial" charset="0"/>
                <a:ea typeface="ＭＳ Ｐゴシック" pitchFamily="50" charset="-128"/>
                <a:cs typeface="+mn-cs"/>
              </a:rPr>
              <a:t>:</a:t>
            </a:r>
            <a:r>
              <a:rPr kumimoji="1" lang="en-US" altLang="ja-JP" sz="2000" b="1" i="1" u="none" strike="noStrike" kern="1200" cap="none" spc="0" normalizeH="0" baseline="0" noProof="0" dirty="0" smtClean="0">
                <a:ln>
                  <a:noFill/>
                </a:ln>
                <a:solidFill>
                  <a:srgbClr val="000000">
                    <a:lumMod val="50000"/>
                    <a:lumOff val="50000"/>
                  </a:srgbClr>
                </a:solidFill>
                <a:effectLst/>
                <a:uLnTx/>
                <a:uFillTx/>
                <a:latin typeface="Arial" charset="0"/>
                <a:ea typeface="ＭＳ Ｐゴシック" pitchFamily="50" charset="-128"/>
                <a:cs typeface="+mn-cs"/>
              </a:rPr>
              <a:t> </a:t>
            </a:r>
            <a:r>
              <a:rPr kumimoji="1" lang="en-US" altLang="ja-JP" sz="2000" b="1" i="0" u="none" strike="noStrike" kern="1200" cap="none" spc="0" normalizeH="0" baseline="0" noProof="0" dirty="0">
                <a:ln>
                  <a:noFill/>
                </a:ln>
                <a:solidFill>
                  <a:srgbClr val="000000">
                    <a:lumMod val="50000"/>
                    <a:lumOff val="50000"/>
                  </a:srgbClr>
                </a:solidFill>
                <a:effectLst/>
                <a:uLnTx/>
                <a:uFillTx/>
                <a:latin typeface="Arial" charset="0"/>
                <a:ea typeface="ＭＳ Ｐゴシック" pitchFamily="50" charset="-128"/>
                <a:cs typeface="+mn-cs"/>
              </a:rPr>
              <a:t>Magnetic </a:t>
            </a:r>
            <a:r>
              <a:rPr kumimoji="1" lang="en-US" altLang="ja-JP" sz="2000" b="1" i="0" u="none" strike="noStrike" kern="1200" cap="none" spc="0" normalizeH="0" baseline="0" noProof="0" dirty="0" smtClean="0">
                <a:ln>
                  <a:noFill/>
                </a:ln>
                <a:solidFill>
                  <a:srgbClr val="000000">
                    <a:lumMod val="50000"/>
                    <a:lumOff val="50000"/>
                  </a:srgbClr>
                </a:solidFill>
                <a:effectLst/>
                <a:uLnTx/>
                <a:uFillTx/>
                <a:latin typeface="Arial" charset="0"/>
                <a:ea typeface="ＭＳ Ｐゴシック" pitchFamily="50" charset="-128"/>
                <a:cs typeface="+mn-cs"/>
              </a:rPr>
              <a:t>dipole</a:t>
            </a:r>
          </a:p>
        </p:txBody>
      </p:sp>
      <p:grpSp>
        <p:nvGrpSpPr>
          <p:cNvPr id="78" name="グループ化 77"/>
          <p:cNvGrpSpPr/>
          <p:nvPr/>
        </p:nvGrpSpPr>
        <p:grpSpPr>
          <a:xfrm>
            <a:off x="1905815" y="3388450"/>
            <a:ext cx="1226025" cy="616614"/>
            <a:chOff x="5418725" y="6196762"/>
            <a:chExt cx="1226025" cy="616614"/>
          </a:xfrm>
        </p:grpSpPr>
        <p:pic>
          <p:nvPicPr>
            <p:cNvPr id="79" name="図 78"/>
            <p:cNvPicPr>
              <a:picLocks noChangeAspect="1"/>
            </p:cNvPicPr>
            <p:nvPr/>
          </p:nvPicPr>
          <p:blipFill>
            <a:blip r:embed="rId7"/>
            <a:stretch>
              <a:fillRect/>
            </a:stretch>
          </p:blipFill>
          <p:spPr>
            <a:xfrm>
              <a:off x="5418725" y="6330073"/>
              <a:ext cx="629752" cy="415064"/>
            </a:xfrm>
            <a:prstGeom prst="rect">
              <a:avLst/>
            </a:prstGeom>
          </p:spPr>
        </p:pic>
        <p:pic>
          <p:nvPicPr>
            <p:cNvPr id="80" name="図 79"/>
            <p:cNvPicPr>
              <a:picLocks noChangeAspect="1"/>
            </p:cNvPicPr>
            <p:nvPr/>
          </p:nvPicPr>
          <p:blipFill>
            <a:blip r:embed="rId8"/>
            <a:stretch>
              <a:fillRect/>
            </a:stretch>
          </p:blipFill>
          <p:spPr>
            <a:xfrm>
              <a:off x="6265467" y="6219405"/>
              <a:ext cx="379283" cy="593971"/>
            </a:xfrm>
            <a:prstGeom prst="rect">
              <a:avLst/>
            </a:prstGeom>
          </p:spPr>
        </p:pic>
        <p:sp>
          <p:nvSpPr>
            <p:cNvPr id="81" name="右矢印 80"/>
            <p:cNvSpPr/>
            <p:nvPr/>
          </p:nvSpPr>
          <p:spPr>
            <a:xfrm rot="5400000" flipH="1">
              <a:off x="5446301" y="6415917"/>
              <a:ext cx="568989" cy="130680"/>
            </a:xfrm>
            <a:prstGeom prst="rightArrow">
              <a:avLst>
                <a:gd name="adj1" fmla="val 50000"/>
                <a:gd name="adj2" fmla="val 136116"/>
              </a:avLst>
            </a:prstGeom>
            <a:solidFill>
              <a:srgbClr val="2190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1600" b="0" i="0" u="none" strike="noStrike" kern="1200" cap="none" spc="0" normalizeH="0" baseline="0" noProof="0">
                <a:ln>
                  <a:noFill/>
                </a:ln>
                <a:solidFill>
                  <a:srgbClr val="002060"/>
                </a:solidFill>
                <a:effectLst/>
                <a:uLnTx/>
                <a:uFillTx/>
                <a:latin typeface="Times New Roman"/>
                <a:ea typeface="ＭＳ Ｐゴシック"/>
                <a:cs typeface="+mn-cs"/>
              </a:endParaRPr>
            </a:p>
          </p:txBody>
        </p:sp>
        <p:sp>
          <p:nvSpPr>
            <p:cNvPr id="82" name="右矢印 81"/>
            <p:cNvSpPr/>
            <p:nvPr/>
          </p:nvSpPr>
          <p:spPr>
            <a:xfrm rot="5400000" flipH="1">
              <a:off x="6153046" y="6463541"/>
              <a:ext cx="568989" cy="130680"/>
            </a:xfrm>
            <a:prstGeom prst="rightArrow">
              <a:avLst>
                <a:gd name="adj1" fmla="val 50000"/>
                <a:gd name="adj2" fmla="val 136116"/>
              </a:avLst>
            </a:prstGeom>
            <a:solidFill>
              <a:srgbClr val="2190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1600" b="0" i="0" u="none" strike="noStrike" kern="1200" cap="none" spc="0" normalizeH="0" baseline="0" noProof="0">
                <a:ln>
                  <a:noFill/>
                </a:ln>
                <a:solidFill>
                  <a:srgbClr val="002060"/>
                </a:solidFill>
                <a:effectLst/>
                <a:uLnTx/>
                <a:uFillTx/>
                <a:latin typeface="Times New Roman"/>
                <a:ea typeface="ＭＳ Ｐゴシック"/>
                <a:cs typeface="+mn-cs"/>
              </a:endParaRPr>
            </a:p>
          </p:txBody>
        </p:sp>
      </p:grpSp>
      <p:sp>
        <p:nvSpPr>
          <p:cNvPr id="58" name="テキスト ボックス 57"/>
          <p:cNvSpPr txBox="1"/>
          <p:nvPr/>
        </p:nvSpPr>
        <p:spPr>
          <a:xfrm>
            <a:off x="4803788" y="2780928"/>
            <a:ext cx="3584636" cy="400110"/>
          </a:xfrm>
          <a:prstGeom prst="rect">
            <a:avLst/>
          </a:prstGeom>
          <a:noFill/>
        </p:spPr>
        <p:txBody>
          <a:bodyPr wrap="none" rtlCol="0" anchor="ctr">
            <a:spAutoFit/>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1" lang="en-US" altLang="ja-JP" sz="2000" b="1" i="0" u="none" strike="noStrike" kern="1200" cap="none" spc="0" normalizeH="0" baseline="0" noProof="0" dirty="0" smtClean="0">
                <a:ln>
                  <a:noFill/>
                </a:ln>
                <a:solidFill>
                  <a:srgbClr val="000066"/>
                </a:solidFill>
                <a:effectLst/>
                <a:uLnTx/>
                <a:uFillTx/>
                <a:latin typeface="Arial" pitchFamily="34"/>
                <a:ea typeface="ＭＳ Ｐゴシック" pitchFamily="50"/>
                <a:cs typeface="ＭＳ Ｐゴシック" pitchFamily="50"/>
              </a:rPr>
              <a:t>Fe </a:t>
            </a:r>
            <a:r>
              <a:rPr kumimoji="1" lang="en-US" altLang="ja-JP" sz="2000" b="1" i="1" u="none" strike="noStrike" kern="1200" cap="none" spc="0" normalizeH="0" baseline="0" noProof="0" dirty="0" smtClean="0">
                <a:ln>
                  <a:noFill/>
                </a:ln>
                <a:solidFill>
                  <a:srgbClr val="000066"/>
                </a:solidFill>
                <a:effectLst/>
                <a:uLnTx/>
                <a:uFillTx/>
                <a:latin typeface="Arial" pitchFamily="34"/>
                <a:ea typeface="ＭＳ Ｐゴシック" pitchFamily="50"/>
                <a:cs typeface="ＭＳ Ｐゴシック" pitchFamily="50"/>
              </a:rPr>
              <a:t>L</a:t>
            </a:r>
            <a:r>
              <a:rPr kumimoji="1" lang="en-US" altLang="ja-JP" sz="2000" b="1" i="0" u="none" strike="noStrike" kern="1200" cap="none" spc="0" normalizeH="0" baseline="-25000" noProof="0" dirty="0" smtClean="0">
                <a:ln>
                  <a:noFill/>
                </a:ln>
                <a:solidFill>
                  <a:srgbClr val="000066"/>
                </a:solidFill>
                <a:effectLst/>
                <a:uLnTx/>
                <a:uFillTx/>
                <a:latin typeface="Arial" pitchFamily="34"/>
                <a:ea typeface="ＭＳ Ｐゴシック" pitchFamily="50"/>
                <a:cs typeface="ＭＳ Ｐゴシック" pitchFamily="50"/>
              </a:rPr>
              <a:t>2,3</a:t>
            </a:r>
            <a:r>
              <a:rPr kumimoji="1" lang="en-US" altLang="ja-JP" sz="2000" b="1" i="0" u="none" strike="noStrike" kern="1200" cap="none" spc="0" normalizeH="0" baseline="0" noProof="0" dirty="0" smtClean="0">
                <a:ln>
                  <a:noFill/>
                </a:ln>
                <a:solidFill>
                  <a:srgbClr val="000066"/>
                </a:solidFill>
                <a:effectLst/>
                <a:uLnTx/>
                <a:uFillTx/>
                <a:latin typeface="Arial" pitchFamily="34"/>
                <a:ea typeface="ＭＳ Ｐゴシック" pitchFamily="50"/>
                <a:cs typeface="ＭＳ Ｐゴシック" pitchFamily="50"/>
              </a:rPr>
              <a:t>-edge XMCD intensity</a:t>
            </a:r>
            <a:endParaRPr kumimoji="1" lang="ja-JP" altLang="en-US" sz="2000" b="0" i="0" u="none" strike="noStrike" kern="1200" cap="none" spc="0" normalizeH="0" baseline="0" noProof="0" dirty="0">
              <a:ln>
                <a:noFill/>
              </a:ln>
              <a:solidFill>
                <a:srgbClr val="000066"/>
              </a:solidFill>
              <a:effectLst/>
              <a:uLnTx/>
              <a:uFillTx/>
              <a:latin typeface="Arial" charset="0"/>
              <a:ea typeface="ＭＳ Ｐゴシック" pitchFamily="50" charset="-128"/>
              <a:cs typeface="+mn-cs"/>
            </a:endParaRPr>
          </a:p>
        </p:txBody>
      </p:sp>
      <p:grpSp>
        <p:nvGrpSpPr>
          <p:cNvPr id="83" name="グループ化 82"/>
          <p:cNvGrpSpPr/>
          <p:nvPr/>
        </p:nvGrpSpPr>
        <p:grpSpPr>
          <a:xfrm>
            <a:off x="763960" y="4137791"/>
            <a:ext cx="2865784" cy="2523976"/>
            <a:chOff x="611560" y="4289400"/>
            <a:chExt cx="2865784" cy="2523976"/>
          </a:xfrm>
        </p:grpSpPr>
        <p:pic>
          <p:nvPicPr>
            <p:cNvPr id="84"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11560" y="4334767"/>
              <a:ext cx="2865784" cy="24786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5" name="テキスト ボックス 84"/>
            <p:cNvSpPr txBox="1"/>
            <p:nvPr/>
          </p:nvSpPr>
          <p:spPr>
            <a:xfrm>
              <a:off x="1687750" y="5614017"/>
              <a:ext cx="167975" cy="248436"/>
            </a:xfrm>
            <a:prstGeom prst="rect">
              <a:avLst/>
            </a:prstGeom>
            <a:solidFill>
              <a:schemeClr val="bg1"/>
            </a:solidFill>
          </p:spPr>
          <p:txBody>
            <a:bodyPr wrap="none" rtlCol="0" anchor="ctr">
              <a:spAutoFit/>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2000" b="1" i="1" u="none" strike="noStrike" kern="1200" cap="none" spc="0" normalizeH="0" baseline="0" noProof="0" dirty="0" smtClean="0">
                  <a:ln>
                    <a:noFill/>
                  </a:ln>
                  <a:solidFill>
                    <a:srgbClr val="FF0000"/>
                  </a:solidFill>
                  <a:effectLst/>
                  <a:uLnTx/>
                  <a:uFillTx/>
                  <a:latin typeface="Arial" charset="0"/>
                  <a:ea typeface="ＭＳ Ｐゴシック" pitchFamily="50" charset="-128"/>
                  <a:cs typeface="+mn-cs"/>
                </a:rPr>
                <a:t>k</a:t>
              </a:r>
              <a:endParaRPr kumimoji="1" lang="ja-JP" altLang="en-US" sz="2000" b="1" i="1" u="none" strike="noStrike" kern="1200" cap="none" spc="0" normalizeH="0" baseline="0" noProof="0" dirty="0">
                <a:ln>
                  <a:noFill/>
                </a:ln>
                <a:solidFill>
                  <a:srgbClr val="FF0000"/>
                </a:solidFill>
                <a:effectLst/>
                <a:uLnTx/>
                <a:uFillTx/>
                <a:latin typeface="Arial" charset="0"/>
                <a:ea typeface="ＭＳ Ｐゴシック" pitchFamily="50" charset="-128"/>
                <a:cs typeface="+mn-cs"/>
              </a:endParaRPr>
            </a:p>
          </p:txBody>
        </p:sp>
        <p:sp>
          <p:nvSpPr>
            <p:cNvPr id="86" name="Text Box 51"/>
            <p:cNvSpPr txBox="1">
              <a:spLocks noChangeArrowheads="1"/>
            </p:cNvSpPr>
            <p:nvPr/>
          </p:nvSpPr>
          <p:spPr bwMode="auto">
            <a:xfrm flipH="1">
              <a:off x="2754057" y="4289400"/>
              <a:ext cx="695169" cy="363736"/>
            </a:xfrm>
            <a:prstGeom prst="rect">
              <a:avLst/>
            </a:prstGeom>
            <a:solidFill>
              <a:schemeClr val="bg1"/>
            </a:solidFill>
            <a:ln w="9525">
              <a:noFill/>
              <a:miter lim="800000"/>
              <a:headEnd/>
              <a:tailEnd/>
            </a:ln>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2000" b="1" i="1" u="none" strike="noStrike" kern="1200" cap="none" spc="0" normalizeH="0" baseline="0" noProof="0" dirty="0" err="1">
                  <a:ln>
                    <a:noFill/>
                  </a:ln>
                  <a:solidFill>
                    <a:srgbClr val="FF0000"/>
                  </a:solidFill>
                  <a:effectLst/>
                  <a:uLnTx/>
                  <a:uFillTx/>
                  <a:latin typeface="Arial" charset="0"/>
                  <a:ea typeface="ＭＳ Ｐゴシック" pitchFamily="50" charset="-128"/>
                  <a:cs typeface="+mn-cs"/>
                </a:rPr>
                <a:t>h</a:t>
              </a:r>
              <a:r>
                <a:rPr kumimoji="1" lang="en-US" altLang="ja-JP" sz="2000" b="1" i="1" u="none" strike="noStrike" kern="1200" cap="none" spc="0" normalizeH="0" baseline="0" noProof="0" dirty="0" err="1">
                  <a:ln>
                    <a:noFill/>
                  </a:ln>
                  <a:solidFill>
                    <a:srgbClr val="FF0000"/>
                  </a:solidFill>
                  <a:effectLst/>
                  <a:uLnTx/>
                  <a:uFillTx/>
                  <a:latin typeface="Symbol" pitchFamily="18" charset="2"/>
                  <a:ea typeface="ＭＳ Ｐゴシック" pitchFamily="50" charset="-128"/>
                  <a:cs typeface="+mn-cs"/>
                </a:rPr>
                <a:t>n</a:t>
              </a:r>
              <a:endParaRPr kumimoji="1" lang="en-US" altLang="ja-JP" sz="2000" b="1" i="1" u="none" strike="noStrike" kern="1200" cap="none" spc="0" normalizeH="0" baseline="0" noProof="0" dirty="0">
                <a:ln>
                  <a:noFill/>
                </a:ln>
                <a:solidFill>
                  <a:srgbClr val="FF0000"/>
                </a:solidFill>
                <a:effectLst/>
                <a:uLnTx/>
                <a:uFillTx/>
                <a:latin typeface="Symbol" pitchFamily="18" charset="2"/>
                <a:ea typeface="ＭＳ Ｐゴシック" pitchFamily="50" charset="-128"/>
                <a:cs typeface="+mn-cs"/>
              </a:endParaRPr>
            </a:p>
          </p:txBody>
        </p:sp>
      </p:grpSp>
      <p:sp>
        <p:nvSpPr>
          <p:cNvPr id="87" name="コンテンツ プレースホルダ 2"/>
          <p:cNvSpPr txBox="1">
            <a:spLocks/>
          </p:cNvSpPr>
          <p:nvPr/>
        </p:nvSpPr>
        <p:spPr bwMode="auto">
          <a:xfrm>
            <a:off x="259904" y="6646966"/>
            <a:ext cx="4248472" cy="190755"/>
          </a:xfrm>
          <a:prstGeom prst="rect">
            <a:avLst/>
          </a:prstGeom>
          <a:solidFill>
            <a:schemeClr val="bg1"/>
          </a:solidFill>
          <a:ln w="9525">
            <a:noFill/>
            <a:miter lim="800000"/>
            <a:headEnd/>
            <a:tailEnd/>
          </a:ln>
        </p:spPr>
        <p:txBody>
          <a:bodyPr anchor="ctr"/>
          <a:lstStyle/>
          <a:p>
            <a:pPr marL="342900" marR="0" lvl="0" indent="-342900" algn="ctr" defTabSz="914400" rtl="0" eaLnBrk="1" fontAlgn="base" latinLnBrk="0" hangingPunct="1">
              <a:lnSpc>
                <a:spcPct val="100000"/>
              </a:lnSpc>
              <a:spcBef>
                <a:spcPct val="20000"/>
              </a:spcBef>
              <a:spcAft>
                <a:spcPct val="0"/>
              </a:spcAft>
              <a:buClrTx/>
              <a:buSzTx/>
              <a:buFontTx/>
              <a:buNone/>
              <a:tabLst/>
              <a:defRPr/>
            </a:pPr>
            <a:r>
              <a:rPr kumimoji="1" lang="en-US" altLang="ja-JP" sz="1400" b="1" i="0" u="none" strike="noStrike" kern="0" cap="none" spc="0" normalizeH="0" baseline="0" noProof="0" dirty="0">
                <a:ln>
                  <a:noFill/>
                </a:ln>
                <a:solidFill>
                  <a:srgbClr val="000000"/>
                </a:solidFill>
                <a:effectLst/>
                <a:uLnTx/>
                <a:uFillTx/>
                <a:latin typeface="Arial"/>
                <a:ea typeface="ＭＳ Ｐゴシック"/>
                <a:cs typeface="+mn-cs"/>
              </a:rPr>
              <a:t>G. </a:t>
            </a:r>
            <a:r>
              <a:rPr kumimoji="1" lang="en-US" altLang="ja-JP" sz="1400" b="1" i="0" u="none" strike="noStrike" kern="0" cap="none" spc="0" normalizeH="0" baseline="0" noProof="0" dirty="0" smtClean="0">
                <a:ln>
                  <a:noFill/>
                </a:ln>
                <a:solidFill>
                  <a:srgbClr val="000000"/>
                </a:solidFill>
                <a:effectLst/>
                <a:uLnTx/>
                <a:uFillTx/>
                <a:latin typeface="Arial"/>
                <a:ea typeface="ＭＳ Ｐゴシック"/>
                <a:cs typeface="+mn-cs"/>
              </a:rPr>
              <a:t>Shibata, AF </a:t>
            </a:r>
            <a:r>
              <a:rPr kumimoji="1" lang="en-US" altLang="ja-JP" sz="1400" b="1" i="1" u="none" strike="noStrike" kern="0" cap="none" spc="0" normalizeH="0" baseline="0" noProof="0" dirty="0">
                <a:ln>
                  <a:noFill/>
                </a:ln>
                <a:solidFill>
                  <a:srgbClr val="000000"/>
                </a:solidFill>
                <a:effectLst/>
                <a:uLnTx/>
                <a:uFillTx/>
                <a:latin typeface="Arial"/>
                <a:ea typeface="ＭＳ Ｐゴシック"/>
                <a:cs typeface="+mn-cs"/>
              </a:rPr>
              <a:t>et al</a:t>
            </a:r>
            <a:r>
              <a:rPr kumimoji="1" lang="en-US" altLang="ja-JP" sz="1400" b="1" i="1" u="none" strike="noStrike" kern="0" cap="none" spc="0" normalizeH="0" baseline="0" noProof="0" dirty="0" smtClean="0">
                <a:ln>
                  <a:noFill/>
                </a:ln>
                <a:solidFill>
                  <a:srgbClr val="000000"/>
                </a:solidFill>
                <a:effectLst/>
                <a:uLnTx/>
                <a:uFillTx/>
                <a:latin typeface="Arial"/>
                <a:ea typeface="ＭＳ Ｐゴシック"/>
                <a:cs typeface="+mn-cs"/>
              </a:rPr>
              <a:t>.,</a:t>
            </a:r>
            <a:r>
              <a:rPr kumimoji="1" lang="en-US" altLang="ja-JP" sz="1400" b="1" i="0" u="none" strike="noStrike" kern="0" cap="none" spc="0" normalizeH="0" baseline="0" noProof="0" dirty="0" smtClean="0">
                <a:ln>
                  <a:noFill/>
                </a:ln>
                <a:solidFill>
                  <a:srgbClr val="000000"/>
                </a:solidFill>
                <a:effectLst/>
                <a:uLnTx/>
                <a:uFillTx/>
                <a:latin typeface="Arial"/>
                <a:ea typeface="ＭＳ Ｐゴシック"/>
                <a:cs typeface="+mn-cs"/>
              </a:rPr>
              <a:t> </a:t>
            </a:r>
            <a:r>
              <a:rPr kumimoji="1" lang="en-US" altLang="ja-JP" sz="1400" b="1" i="0" u="none" strike="noStrike" kern="0" cap="none" spc="0" normalizeH="0" baseline="0" noProof="0" dirty="0" err="1" smtClean="0">
                <a:ln>
                  <a:noFill/>
                </a:ln>
                <a:solidFill>
                  <a:srgbClr val="000000"/>
                </a:solidFill>
                <a:effectLst/>
                <a:uLnTx/>
                <a:uFillTx/>
                <a:latin typeface="Arial"/>
                <a:ea typeface="ＭＳ Ｐゴシック"/>
                <a:cs typeface="+mn-cs"/>
              </a:rPr>
              <a:t>npj</a:t>
            </a:r>
            <a:r>
              <a:rPr kumimoji="1" lang="en-US" altLang="ja-JP" sz="1400" b="1" i="0" u="none" strike="noStrike" kern="0" cap="none" spc="0" normalizeH="0" baseline="0" noProof="0" dirty="0" smtClean="0">
                <a:ln>
                  <a:noFill/>
                </a:ln>
                <a:solidFill>
                  <a:srgbClr val="000000"/>
                </a:solidFill>
                <a:effectLst/>
                <a:uLnTx/>
                <a:uFillTx/>
                <a:latin typeface="Arial"/>
                <a:ea typeface="ＭＳ Ｐゴシック"/>
                <a:cs typeface="+mn-cs"/>
              </a:rPr>
              <a:t> Quantum Mater. (2018)</a:t>
            </a:r>
            <a:endParaRPr kumimoji="1" lang="en-US" altLang="ja-JP" sz="1400" b="1" i="0" u="none" strike="noStrike" kern="0" cap="none" spc="0" normalizeH="0" baseline="0" noProof="0" dirty="0">
              <a:ln>
                <a:noFill/>
              </a:ln>
              <a:solidFill>
                <a:srgbClr val="000000"/>
              </a:solidFill>
              <a:effectLst/>
              <a:uLnTx/>
              <a:uFillTx/>
              <a:latin typeface="Arial"/>
              <a:ea typeface="ＭＳ Ｐゴシック"/>
              <a:cs typeface="+mn-cs"/>
            </a:endParaRPr>
          </a:p>
        </p:txBody>
      </p:sp>
      <p:sp>
        <p:nvSpPr>
          <p:cNvPr id="5" name="楕円 4"/>
          <p:cNvSpPr/>
          <p:nvPr/>
        </p:nvSpPr>
        <p:spPr bwMode="auto">
          <a:xfrm>
            <a:off x="2535567" y="3356992"/>
            <a:ext cx="757131" cy="780799"/>
          </a:xfrm>
          <a:prstGeom prst="ellipse">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en-US" sz="2000" b="0" i="0" u="none" strike="noStrike" kern="1200" cap="none" spc="0" normalizeH="0" baseline="0" noProof="0" smtClean="0">
              <a:ln>
                <a:noFill/>
              </a:ln>
              <a:solidFill>
                <a:srgbClr val="000000"/>
              </a:solidFill>
              <a:effectLst/>
              <a:uLnTx/>
              <a:uFillTx/>
              <a:latin typeface="Arial" pitchFamily="34" charset="0"/>
              <a:ea typeface="ＭＳ Ｐゴシック" pitchFamily="50" charset="-128"/>
              <a:cs typeface="+mn-cs"/>
            </a:endParaRPr>
          </a:p>
        </p:txBody>
      </p:sp>
      <p:sp>
        <p:nvSpPr>
          <p:cNvPr id="6" name="楕円 5"/>
          <p:cNvSpPr/>
          <p:nvPr/>
        </p:nvSpPr>
        <p:spPr bwMode="auto">
          <a:xfrm>
            <a:off x="2555776" y="3245365"/>
            <a:ext cx="720080" cy="902784"/>
          </a:xfrm>
          <a:prstGeom prst="ellipse">
            <a:avLst/>
          </a:prstGeom>
          <a:noFill/>
          <a:ln w="7620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en-US" sz="2000" b="0" i="0" u="none" strike="noStrike" kern="1200" cap="none" spc="0" normalizeH="0" baseline="0" noProof="0" smtClean="0">
              <a:ln>
                <a:noFill/>
              </a:ln>
              <a:solidFill>
                <a:srgbClr val="000000"/>
              </a:solidFill>
              <a:effectLst/>
              <a:uLnTx/>
              <a:uFillTx/>
              <a:latin typeface="Arial" pitchFamily="34" charset="0"/>
              <a:ea typeface="ＭＳ Ｐゴシック" pitchFamily="50" charset="-128"/>
              <a:cs typeface="+mn-cs"/>
            </a:endParaRPr>
          </a:p>
        </p:txBody>
      </p:sp>
    </p:spTree>
    <p:extLst>
      <p:ext uri="{BB962C8B-B14F-4D97-AF65-F5344CB8AC3E}">
        <p14:creationId xmlns:p14="http://schemas.microsoft.com/office/powerpoint/2010/main" val="122902848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7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6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6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6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P spid="61" grpId="0" animBg="1"/>
      <p:bldP spid="63" grpId="0"/>
      <p:bldP spid="65" grpId="0"/>
      <p:bldP spid="66" grpId="0"/>
      <p:bldP spid="67" grpId="0" animBg="1"/>
      <p:bldP spid="75" grpId="0"/>
      <p:bldP spid="77" grpId="0"/>
      <p:bldP spid="6"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正方形/長方形 55"/>
          <p:cNvSpPr/>
          <p:nvPr/>
        </p:nvSpPr>
        <p:spPr>
          <a:xfrm>
            <a:off x="5885580" y="6371455"/>
            <a:ext cx="2944131"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altLang="ja-JP" sz="1400" b="1" i="0" u="none" strike="noStrike" kern="1200" cap="none" spc="0" normalizeH="0" baseline="0" noProof="0" dirty="0" smtClean="0">
                <a:ln>
                  <a:noFill/>
                </a:ln>
                <a:solidFill>
                  <a:srgbClr val="000000"/>
                </a:solidFill>
                <a:effectLst/>
                <a:uLnTx/>
                <a:uFillTx/>
                <a:latin typeface="Arial"/>
                <a:ea typeface="ＭＳ Ｐゴシック"/>
                <a:cs typeface="Times New Roman"/>
              </a:rPr>
              <a:t>G. van der </a:t>
            </a:r>
            <a:r>
              <a:rPr kumimoji="0" lang="fr-FR" altLang="ja-JP" sz="1400" b="1" i="0" u="none" strike="noStrike" kern="1200" cap="none" spc="0" normalizeH="0" baseline="0" noProof="0" dirty="0">
                <a:ln>
                  <a:noFill/>
                </a:ln>
                <a:solidFill>
                  <a:srgbClr val="000000"/>
                </a:solidFill>
                <a:effectLst/>
                <a:uLnTx/>
                <a:uFillTx/>
                <a:latin typeface="Arial"/>
                <a:ea typeface="ＭＳ Ｐゴシック"/>
                <a:cs typeface="Times New Roman"/>
              </a:rPr>
              <a:t>L</a:t>
            </a:r>
            <a:r>
              <a:rPr kumimoji="0" lang="fr-FR" altLang="ja-JP" sz="1400" b="1" i="0" u="none" strike="noStrike" kern="1200" cap="none" spc="0" normalizeH="0" baseline="0" noProof="0" dirty="0" smtClean="0">
                <a:ln>
                  <a:noFill/>
                </a:ln>
                <a:solidFill>
                  <a:srgbClr val="000000"/>
                </a:solidFill>
                <a:effectLst/>
                <a:uLnTx/>
                <a:uFillTx/>
                <a:latin typeface="Arial"/>
                <a:ea typeface="ＭＳ Ｐゴシック"/>
                <a:cs typeface="Times New Roman"/>
              </a:rPr>
              <a:t>aan, </a:t>
            </a:r>
            <a:r>
              <a:rPr kumimoji="0" lang="it-IT" altLang="ja-JP" sz="1400" b="1" i="0" u="none" strike="noStrike" kern="1200" cap="none" spc="0" normalizeH="0" baseline="0" noProof="0" dirty="0" smtClean="0">
                <a:ln>
                  <a:noFill/>
                </a:ln>
                <a:solidFill>
                  <a:srgbClr val="000000"/>
                </a:solidFill>
                <a:effectLst/>
                <a:uLnTx/>
                <a:uFillTx/>
                <a:latin typeface="Arial"/>
                <a:ea typeface="ＭＳ Ｐゴシック"/>
                <a:cs typeface="Times New Roman"/>
              </a:rPr>
              <a:t>JPCM </a:t>
            </a:r>
            <a:r>
              <a:rPr kumimoji="0" lang="it-IT" altLang="ja-JP" sz="1400" b="1" i="0" u="none" strike="noStrike" kern="1200" cap="none" spc="0" normalizeH="0" baseline="0" noProof="0" dirty="0">
                <a:ln>
                  <a:noFill/>
                </a:ln>
                <a:solidFill>
                  <a:srgbClr val="000000"/>
                </a:solidFill>
                <a:effectLst/>
                <a:uLnTx/>
                <a:uFillTx/>
                <a:latin typeface="Arial"/>
                <a:ea typeface="ＭＳ Ｐゴシック"/>
                <a:cs typeface="Times New Roman"/>
              </a:rPr>
              <a:t>(1998</a:t>
            </a:r>
            <a:r>
              <a:rPr kumimoji="0" lang="it-IT" altLang="ja-JP" sz="1400" b="1" i="0" u="none" strike="noStrike" kern="1200" cap="none" spc="0" normalizeH="0" baseline="0" noProof="0" dirty="0" smtClean="0">
                <a:ln>
                  <a:noFill/>
                </a:ln>
                <a:solidFill>
                  <a:srgbClr val="000000"/>
                </a:solidFill>
                <a:effectLst/>
                <a:uLnTx/>
                <a:uFillTx/>
                <a:latin typeface="Arial"/>
                <a:ea typeface="ＭＳ Ｐゴシック"/>
                <a:cs typeface="Times New Roman"/>
              </a:rPr>
              <a:t>)</a:t>
            </a:r>
            <a:endParaRPr kumimoji="0" lang="ja-JP" altLang="en-US" sz="1400" b="1" i="0" u="none" strike="noStrike" kern="1200" cap="none" spc="0" normalizeH="0" baseline="0" noProof="0" dirty="0">
              <a:ln>
                <a:noFill/>
              </a:ln>
              <a:solidFill>
                <a:srgbClr val="000000"/>
              </a:solidFill>
              <a:effectLst/>
              <a:uLnTx/>
              <a:uFillTx/>
              <a:latin typeface="Arial"/>
              <a:ea typeface="ＭＳ Ｐゴシック"/>
              <a:cs typeface="Times New Roman"/>
            </a:endParaRPr>
          </a:p>
        </p:txBody>
      </p:sp>
      <p:grpSp>
        <p:nvGrpSpPr>
          <p:cNvPr id="57" name="グループ化 56"/>
          <p:cNvGrpSpPr/>
          <p:nvPr/>
        </p:nvGrpSpPr>
        <p:grpSpPr>
          <a:xfrm>
            <a:off x="6339673" y="5771149"/>
            <a:ext cx="1815546" cy="415925"/>
            <a:chOff x="6368548" y="6329415"/>
            <a:chExt cx="1815546" cy="415925"/>
          </a:xfrm>
        </p:grpSpPr>
        <p:graphicFrame>
          <p:nvGraphicFramePr>
            <p:cNvPr id="58" name="オブジェクト 57"/>
            <p:cNvGraphicFramePr>
              <a:graphicFrameLocks noChangeAspect="1"/>
            </p:cNvGraphicFramePr>
            <p:nvPr>
              <p:extLst>
                <p:ext uri="{D42A27DB-BD31-4B8C-83A1-F6EECF244321}">
                  <p14:modId xmlns:p14="http://schemas.microsoft.com/office/powerpoint/2010/main" val="3463828319"/>
                </p:ext>
              </p:extLst>
            </p:nvPr>
          </p:nvGraphicFramePr>
          <p:xfrm>
            <a:off x="6368548" y="6329415"/>
            <a:ext cx="1662112" cy="415925"/>
          </p:xfrm>
          <a:graphic>
            <a:graphicData uri="http://schemas.openxmlformats.org/presentationml/2006/ole">
              <mc:AlternateContent xmlns:mc="http://schemas.openxmlformats.org/markup-compatibility/2006">
                <mc:Choice xmlns:v="urn:schemas-microsoft-com:vml" Requires="v">
                  <p:oleObj spid="_x0000_s147487" name="数式" r:id="rId3" imgW="863280" imgH="215640" progId="Equation.3">
                    <p:embed/>
                  </p:oleObj>
                </mc:Choice>
                <mc:Fallback>
                  <p:oleObj name="数式" r:id="rId3" imgW="863280" imgH="215640" progId="Equation.3">
                    <p:embed/>
                    <p:pic>
                      <p:nvPicPr>
                        <p:cNvPr id="52" name="オブジェクト 51"/>
                        <p:cNvPicPr/>
                        <p:nvPr/>
                      </p:nvPicPr>
                      <p:blipFill>
                        <a:blip r:embed="rId4"/>
                        <a:stretch>
                          <a:fillRect/>
                        </a:stretch>
                      </p:blipFill>
                      <p:spPr>
                        <a:xfrm>
                          <a:off x="6368548" y="6329415"/>
                          <a:ext cx="1662112" cy="415925"/>
                        </a:xfrm>
                        <a:prstGeom prst="rect">
                          <a:avLst/>
                        </a:prstGeom>
                        <a:noFill/>
                        <a:ln>
                          <a:noFill/>
                        </a:ln>
                      </p:spPr>
                    </p:pic>
                  </p:oleObj>
                </mc:Fallback>
              </mc:AlternateContent>
            </a:graphicData>
          </a:graphic>
        </p:graphicFrame>
        <p:sp>
          <p:nvSpPr>
            <p:cNvPr id="59" name="角丸四角形 58"/>
            <p:cNvSpPr/>
            <p:nvPr/>
          </p:nvSpPr>
          <p:spPr bwMode="auto">
            <a:xfrm>
              <a:off x="6396849" y="6357309"/>
              <a:ext cx="1787245" cy="359335"/>
            </a:xfrm>
            <a:prstGeom prst="roundRect">
              <a:avLst/>
            </a:prstGeom>
            <a:solidFill>
              <a:srgbClr val="C00000">
                <a:alpha val="23922"/>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en-US" sz="2000" b="0" i="0" u="none" strike="noStrike" kern="1200" cap="none" spc="0" normalizeH="0" baseline="0" noProof="0" smtClean="0">
                <a:ln>
                  <a:noFill/>
                </a:ln>
                <a:solidFill>
                  <a:prstClr val="black"/>
                </a:solidFill>
                <a:effectLst/>
                <a:uLnTx/>
                <a:uFillTx/>
                <a:latin typeface="Arial" pitchFamily="34" charset="0"/>
                <a:ea typeface="ＭＳ Ｐゴシック" pitchFamily="50" charset="-128"/>
                <a:cs typeface="+mn-cs"/>
              </a:endParaRPr>
            </a:p>
          </p:txBody>
        </p:sp>
      </p:grpSp>
      <p:pic>
        <p:nvPicPr>
          <p:cNvPr id="5" name="図 4"/>
          <p:cNvPicPr>
            <a:picLocks noChangeAspect="1"/>
          </p:cNvPicPr>
          <p:nvPr/>
        </p:nvPicPr>
        <p:blipFill>
          <a:blip r:embed="rId5"/>
          <a:stretch>
            <a:fillRect/>
          </a:stretch>
        </p:blipFill>
        <p:spPr>
          <a:xfrm>
            <a:off x="4139952" y="3101098"/>
            <a:ext cx="4048125" cy="771525"/>
          </a:xfrm>
          <a:prstGeom prst="rect">
            <a:avLst/>
          </a:prstGeom>
        </p:spPr>
      </p:pic>
      <p:grpSp>
        <p:nvGrpSpPr>
          <p:cNvPr id="74" name="グループ化 73"/>
          <p:cNvGrpSpPr/>
          <p:nvPr/>
        </p:nvGrpSpPr>
        <p:grpSpPr>
          <a:xfrm>
            <a:off x="3544441" y="4725144"/>
            <a:ext cx="2323703" cy="1694150"/>
            <a:chOff x="6821696" y="4791905"/>
            <a:chExt cx="2323703" cy="1694150"/>
          </a:xfrm>
        </p:grpSpPr>
        <p:pic>
          <p:nvPicPr>
            <p:cNvPr id="75" name="図 74"/>
            <p:cNvPicPr>
              <a:picLocks noChangeAspect="1"/>
            </p:cNvPicPr>
            <p:nvPr/>
          </p:nvPicPr>
          <p:blipFill>
            <a:blip r:embed="rId6"/>
            <a:stretch>
              <a:fillRect/>
            </a:stretch>
          </p:blipFill>
          <p:spPr>
            <a:xfrm>
              <a:off x="7152050" y="5244639"/>
              <a:ext cx="1509885" cy="920665"/>
            </a:xfrm>
            <a:prstGeom prst="rect">
              <a:avLst/>
            </a:prstGeom>
          </p:spPr>
        </p:pic>
        <p:cxnSp>
          <p:nvCxnSpPr>
            <p:cNvPr id="77" name="直線矢印コネクタ 76"/>
            <p:cNvCxnSpPr/>
            <p:nvPr/>
          </p:nvCxnSpPr>
          <p:spPr>
            <a:xfrm>
              <a:off x="7906279" y="4806805"/>
              <a:ext cx="0" cy="527018"/>
            </a:xfrm>
            <a:prstGeom prst="straightConnector1">
              <a:avLst/>
            </a:prstGeom>
            <a:ln w="38100" cmpd="sng">
              <a:solidFill>
                <a:srgbClr val="0000FF"/>
              </a:solidFill>
              <a:headEnd type="triangle"/>
              <a:tailEnd type="none"/>
            </a:ln>
          </p:spPr>
          <p:style>
            <a:lnRef idx="2">
              <a:schemeClr val="accent1"/>
            </a:lnRef>
            <a:fillRef idx="0">
              <a:schemeClr val="accent1"/>
            </a:fillRef>
            <a:effectRef idx="1">
              <a:schemeClr val="accent1"/>
            </a:effectRef>
            <a:fontRef idx="minor">
              <a:schemeClr val="tx1"/>
            </a:fontRef>
          </p:style>
        </p:cxnSp>
        <p:cxnSp>
          <p:nvCxnSpPr>
            <p:cNvPr id="79" name="直線矢印コネクタ 78"/>
            <p:cNvCxnSpPr/>
            <p:nvPr/>
          </p:nvCxnSpPr>
          <p:spPr>
            <a:xfrm flipH="1" flipV="1">
              <a:off x="8492277" y="5758500"/>
              <a:ext cx="509106" cy="81665"/>
            </a:xfrm>
            <a:prstGeom prst="straightConnector1">
              <a:avLst/>
            </a:prstGeom>
            <a:ln w="38100" cmpd="sng">
              <a:solidFill>
                <a:srgbClr val="0000FF"/>
              </a:solidFill>
              <a:headEnd type="triangle"/>
              <a:tailEnd type="none"/>
            </a:ln>
          </p:spPr>
          <p:style>
            <a:lnRef idx="2">
              <a:schemeClr val="accent1"/>
            </a:lnRef>
            <a:fillRef idx="0">
              <a:schemeClr val="accent1"/>
            </a:fillRef>
            <a:effectRef idx="1">
              <a:schemeClr val="accent1"/>
            </a:effectRef>
            <a:fontRef idx="minor">
              <a:schemeClr val="tx1"/>
            </a:fontRef>
          </p:style>
        </p:cxnSp>
        <p:sp>
          <p:nvSpPr>
            <p:cNvPr id="80" name="テキスト ボックス 79"/>
            <p:cNvSpPr txBox="1"/>
            <p:nvPr/>
          </p:nvSpPr>
          <p:spPr>
            <a:xfrm>
              <a:off x="7898218" y="4858186"/>
              <a:ext cx="1247181" cy="338554"/>
            </a:xfrm>
            <a:prstGeom prst="rect">
              <a:avLst/>
            </a:prstGeom>
            <a:noFill/>
          </p:spPr>
          <p:txBody>
            <a:bodyPr wrap="square" rtlCol="0">
              <a:spAutoFit/>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en-US" altLang="ja-JP" sz="1600" b="1" i="0" u="none" strike="noStrike" kern="1200" cap="none" spc="0" normalizeH="0" baseline="0" noProof="0" dirty="0" smtClean="0">
                  <a:ln>
                    <a:noFill/>
                  </a:ln>
                  <a:solidFill>
                    <a:srgbClr val="000000"/>
                  </a:solidFill>
                  <a:effectLst/>
                  <a:uLnTx/>
                  <a:uFillTx/>
                  <a:latin typeface="Arial" panose="020B0604020202020204" pitchFamily="34" charset="0"/>
                  <a:ea typeface="ＭＳ Ｐゴシック" pitchFamily="50" charset="-128"/>
                  <a:cs typeface="Arial" panose="020B0604020202020204" pitchFamily="34" charset="0"/>
                </a:rPr>
                <a:t>Easy axis</a:t>
              </a:r>
              <a:endParaRPr kumimoji="1" lang="ja-JP" altLang="en-US" sz="16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itchFamily="50" charset="-128"/>
                <a:cs typeface="Arial" panose="020B0604020202020204" pitchFamily="34" charset="0"/>
              </a:endParaRPr>
            </a:p>
          </p:txBody>
        </p:sp>
        <p:sp>
          <p:nvSpPr>
            <p:cNvPr id="81" name="テキスト ボックス 80"/>
            <p:cNvSpPr txBox="1"/>
            <p:nvPr/>
          </p:nvSpPr>
          <p:spPr>
            <a:xfrm>
              <a:off x="8423123" y="5901280"/>
              <a:ext cx="685381" cy="584775"/>
            </a:xfrm>
            <a:prstGeom prst="rect">
              <a:avLst/>
            </a:prstGeom>
            <a:noFill/>
          </p:spPr>
          <p:txBody>
            <a:bodyPr wrap="square" rtlCol="0">
              <a:spAutoFit/>
            </a:bodyPr>
            <a:lstStyle/>
            <a:p>
              <a:pPr marL="0" marR="0" lvl="0" indent="0" algn="l" defTabSz="914400" rtl="0" eaLnBrk="1" fontAlgn="base" latinLnBrk="0" hangingPunct="1">
                <a:lnSpc>
                  <a:spcPct val="100000"/>
                </a:lnSpc>
                <a:spcBef>
                  <a:spcPts val="0"/>
                </a:spcBef>
                <a:spcAft>
                  <a:spcPct val="0"/>
                </a:spcAft>
                <a:buClrTx/>
                <a:buSzTx/>
                <a:buFontTx/>
                <a:buNone/>
                <a:tabLst/>
                <a:defRPr/>
              </a:pPr>
              <a:r>
                <a:rPr kumimoji="1" lang="en-US" altLang="ja-JP" sz="1600" b="1" i="0" u="none" strike="noStrike" kern="1200" cap="none" spc="0" normalizeH="0" baseline="0" noProof="0" dirty="0" smtClean="0">
                  <a:ln>
                    <a:noFill/>
                  </a:ln>
                  <a:solidFill>
                    <a:srgbClr val="000000"/>
                  </a:solidFill>
                  <a:effectLst/>
                  <a:uLnTx/>
                  <a:uFillTx/>
                  <a:latin typeface="Arial" panose="020B0604020202020204" pitchFamily="34" charset="0"/>
                  <a:ea typeface="ＭＳ Ｐゴシック" pitchFamily="50" charset="-128"/>
                  <a:cs typeface="Arial" panose="020B0604020202020204" pitchFamily="34" charset="0"/>
                </a:rPr>
                <a:t>Hard</a:t>
              </a:r>
            </a:p>
            <a:p>
              <a:pPr marL="0" marR="0" lvl="0" indent="0" algn="l" defTabSz="914400" rtl="0" eaLnBrk="1" fontAlgn="base" latinLnBrk="0" hangingPunct="1">
                <a:lnSpc>
                  <a:spcPct val="100000"/>
                </a:lnSpc>
                <a:spcBef>
                  <a:spcPts val="0"/>
                </a:spcBef>
                <a:spcAft>
                  <a:spcPct val="0"/>
                </a:spcAft>
                <a:buClrTx/>
                <a:buSzTx/>
                <a:buFontTx/>
                <a:buNone/>
                <a:tabLst/>
                <a:defRPr/>
              </a:pPr>
              <a:r>
                <a:rPr kumimoji="1" lang="en-US" altLang="ja-JP" sz="1600" b="1" i="0" u="none" strike="noStrike" kern="1200" cap="none" spc="0" normalizeH="0" baseline="0" noProof="0" dirty="0" smtClean="0">
                  <a:ln>
                    <a:noFill/>
                  </a:ln>
                  <a:solidFill>
                    <a:srgbClr val="000000"/>
                  </a:solidFill>
                  <a:effectLst/>
                  <a:uLnTx/>
                  <a:uFillTx/>
                  <a:latin typeface="Arial" panose="020B0604020202020204" pitchFamily="34" charset="0"/>
                  <a:ea typeface="ＭＳ Ｐゴシック" pitchFamily="50" charset="-128"/>
                  <a:cs typeface="Arial" panose="020B0604020202020204" pitchFamily="34" charset="0"/>
                </a:rPr>
                <a:t> axis</a:t>
              </a:r>
              <a:endParaRPr kumimoji="1" lang="ja-JP" altLang="en-US" sz="16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itchFamily="50" charset="-128"/>
                <a:cs typeface="Arial" panose="020B0604020202020204" pitchFamily="34" charset="0"/>
              </a:endParaRPr>
            </a:p>
          </p:txBody>
        </p:sp>
        <p:sp>
          <p:nvSpPr>
            <p:cNvPr id="82" name="テキスト ボックス 81"/>
            <p:cNvSpPr txBox="1"/>
            <p:nvPr/>
          </p:nvSpPr>
          <p:spPr>
            <a:xfrm>
              <a:off x="6821696" y="4791905"/>
              <a:ext cx="825867" cy="707886"/>
            </a:xfrm>
            <a:prstGeom prst="rect">
              <a:avLst/>
            </a:prstGeom>
            <a:noFill/>
          </p:spPr>
          <p:txBody>
            <a:bodyPr wrap="none" rtlCol="0">
              <a:spAutoFit/>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2000" b="1" i="0" u="none" strike="noStrike" kern="1200" cap="none" spc="0" normalizeH="0" baseline="0" noProof="0" dirty="0" smtClean="0">
                  <a:ln>
                    <a:noFill/>
                  </a:ln>
                  <a:solidFill>
                    <a:srgbClr val="000000"/>
                  </a:solidFill>
                  <a:effectLst/>
                  <a:uLnTx/>
                  <a:uFillTx/>
                  <a:latin typeface="Arial" charset="0"/>
                  <a:ea typeface="ＭＳ Ｐゴシック" pitchFamily="50" charset="-128"/>
                  <a:cs typeface="+mn-cs"/>
                </a:rPr>
                <a:t>MAE </a:t>
              </a:r>
            </a:p>
            <a:p>
              <a:pPr marL="0" marR="0" lvl="0" indent="0" algn="ctr" defTabSz="914400" rtl="0" eaLnBrk="1" fontAlgn="base" latinLnBrk="0" hangingPunct="1">
                <a:lnSpc>
                  <a:spcPct val="100000"/>
                </a:lnSpc>
                <a:spcBef>
                  <a:spcPts val="0"/>
                </a:spcBef>
                <a:spcAft>
                  <a:spcPct val="0"/>
                </a:spcAft>
                <a:buClrTx/>
                <a:buSzTx/>
                <a:buFontTx/>
                <a:buNone/>
                <a:tabLst/>
                <a:defRPr/>
              </a:pPr>
              <a:r>
                <a:rPr kumimoji="1" lang="en-US" altLang="ja-JP" sz="2000" b="1" i="1" u="none" strike="noStrike" kern="1200" cap="none" spc="0" normalizeH="0" baseline="0" noProof="0" dirty="0" err="1" smtClean="0">
                  <a:ln>
                    <a:noFill/>
                  </a:ln>
                  <a:solidFill>
                    <a:srgbClr val="000000"/>
                  </a:solidFill>
                  <a:effectLst/>
                  <a:uLnTx/>
                  <a:uFillTx/>
                  <a:latin typeface="Arial" charset="0"/>
                  <a:ea typeface="ＭＳ Ｐゴシック" pitchFamily="50" charset="-128"/>
                  <a:cs typeface="+mn-cs"/>
                </a:rPr>
                <a:t>E</a:t>
              </a:r>
              <a:r>
                <a:rPr kumimoji="1" lang="en-US" altLang="ja-JP" sz="2000" b="1" i="0" u="none" strike="noStrike" kern="1200" cap="none" spc="0" normalizeH="0" baseline="-25000" noProof="0" dirty="0" err="1" smtClean="0">
                  <a:ln>
                    <a:noFill/>
                  </a:ln>
                  <a:solidFill>
                    <a:srgbClr val="000000"/>
                  </a:solidFill>
                  <a:effectLst/>
                  <a:uLnTx/>
                  <a:uFillTx/>
                  <a:latin typeface="Arial" charset="0"/>
                  <a:ea typeface="ＭＳ Ｐゴシック" pitchFamily="50" charset="-128"/>
                  <a:cs typeface="+mn-cs"/>
                </a:rPr>
                <a:t>a</a:t>
              </a:r>
              <a:endParaRPr kumimoji="1" lang="ja-JP" altLang="en-US" sz="2400" b="1" i="0" u="none" strike="noStrike" kern="1200" cap="none" spc="0" normalizeH="0" baseline="-25000" noProof="0" dirty="0">
                <a:ln>
                  <a:noFill/>
                </a:ln>
                <a:solidFill>
                  <a:srgbClr val="000000"/>
                </a:solidFill>
                <a:effectLst/>
                <a:uLnTx/>
                <a:uFillTx/>
                <a:latin typeface="Arial" charset="0"/>
                <a:ea typeface="ＭＳ Ｐゴシック" pitchFamily="50" charset="-128"/>
                <a:cs typeface="+mn-cs"/>
              </a:endParaRPr>
            </a:p>
          </p:txBody>
        </p:sp>
      </p:grpSp>
      <p:sp>
        <p:nvSpPr>
          <p:cNvPr id="2" name="Rectangle 7"/>
          <p:cNvSpPr>
            <a:spLocks noChangeArrowheads="1"/>
          </p:cNvSpPr>
          <p:nvPr/>
        </p:nvSpPr>
        <p:spPr bwMode="auto">
          <a:xfrm>
            <a:off x="457200" y="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kumimoji="1" sz="4400">
                <a:solidFill>
                  <a:schemeClr val="tx2"/>
                </a:solidFill>
                <a:latin typeface="Arial" panose="020B0604020202020204" pitchFamily="34" charset="0"/>
                <a:ea typeface="ＭＳ Ｐゴシック" panose="020B0600070205080204" pitchFamily="50" charset="-128"/>
              </a:defRPr>
            </a:lvl1pPr>
            <a:lvl2pPr>
              <a:defRPr kumimoji="1" sz="4400">
                <a:solidFill>
                  <a:schemeClr val="tx2"/>
                </a:solidFill>
                <a:latin typeface="Arial" panose="020B0604020202020204" pitchFamily="34" charset="0"/>
                <a:ea typeface="ＭＳ Ｐゴシック" panose="020B0600070205080204" pitchFamily="50" charset="-128"/>
              </a:defRPr>
            </a:lvl2pPr>
            <a:lvl3pPr>
              <a:defRPr kumimoji="1" sz="4400">
                <a:solidFill>
                  <a:schemeClr val="tx2"/>
                </a:solidFill>
                <a:latin typeface="Arial" panose="020B0604020202020204" pitchFamily="34" charset="0"/>
                <a:ea typeface="ＭＳ Ｐゴシック" panose="020B0600070205080204" pitchFamily="50" charset="-128"/>
              </a:defRPr>
            </a:lvl3pPr>
            <a:lvl4pPr>
              <a:defRPr kumimoji="1" sz="4400">
                <a:solidFill>
                  <a:schemeClr val="tx2"/>
                </a:solidFill>
                <a:latin typeface="Arial" panose="020B0604020202020204" pitchFamily="34" charset="0"/>
                <a:ea typeface="ＭＳ Ｐゴシック" panose="020B0600070205080204" pitchFamily="50" charset="-128"/>
              </a:defRPr>
            </a:lvl4pPr>
            <a:lvl5pPr>
              <a:defRPr kumimoji="1" sz="4400">
                <a:solidFill>
                  <a:schemeClr val="tx2"/>
                </a:solidFill>
                <a:latin typeface="Arial" panose="020B0604020202020204" pitchFamily="34" charset="0"/>
                <a:ea typeface="ＭＳ Ｐゴシック" panose="020B0600070205080204" pitchFamily="50" charset="-128"/>
              </a:defRPr>
            </a:lvl5pPr>
            <a:lvl6pPr marL="457200" algn="ctr"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6pPr>
            <a:lvl7pPr marL="914400" algn="ctr"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7pPr>
            <a:lvl8pPr marL="1371600" algn="ctr"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8pPr>
            <a:lvl9pPr marL="1828800" algn="ctr"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800" b="1" i="0" u="none" strike="noStrike" kern="0" cap="none" spc="0" normalizeH="0" baseline="0" noProof="0" dirty="0" smtClean="0">
                <a:ln>
                  <a:noFill/>
                </a:ln>
                <a:solidFill>
                  <a:srgbClr val="006600"/>
                </a:solidFill>
                <a:effectLst>
                  <a:outerShdw blurRad="38100" dist="38100" dir="2700000" algn="tl">
                    <a:srgbClr val="C0C0C0"/>
                  </a:outerShdw>
                </a:effectLst>
                <a:uLnTx/>
                <a:uFillTx/>
                <a:latin typeface="Arial" panose="020B0604020202020204" pitchFamily="34" charset="0"/>
                <a:ea typeface="ＭＳ Ｐゴシック" panose="020B0600070205080204" pitchFamily="50" charset="-128"/>
                <a:cs typeface="+mn-cs"/>
              </a:rPr>
              <a:t>Beyond the Bruno model – Magnetic dipole</a:t>
            </a:r>
            <a:endParaRPr kumimoji="1" lang="en-US" altLang="ja-JP" sz="2800" b="1" i="0" u="none" strike="noStrike" kern="0" cap="none" spc="0" normalizeH="0" baseline="0" noProof="0" dirty="0">
              <a:ln>
                <a:noFill/>
              </a:ln>
              <a:solidFill>
                <a:srgbClr val="006600"/>
              </a:solidFill>
              <a:effectLst>
                <a:outerShdw blurRad="38100" dist="38100" dir="2700000" algn="tl">
                  <a:srgbClr val="C0C0C0"/>
                </a:outerShdw>
              </a:effectLst>
              <a:uLnTx/>
              <a:uFillTx/>
              <a:latin typeface="Arial" panose="020B0604020202020204" pitchFamily="34" charset="0"/>
              <a:ea typeface="ＭＳ Ｐゴシック" panose="020B0600070205080204" pitchFamily="50" charset="-128"/>
              <a:cs typeface="+mn-cs"/>
            </a:endParaRPr>
          </a:p>
        </p:txBody>
      </p:sp>
      <p:sp>
        <p:nvSpPr>
          <p:cNvPr id="3" name="Rectangle 47"/>
          <p:cNvSpPr>
            <a:spLocks noChangeArrowheads="1"/>
          </p:cNvSpPr>
          <p:nvPr/>
        </p:nvSpPr>
        <p:spPr bwMode="auto">
          <a:xfrm>
            <a:off x="609600" y="1066800"/>
            <a:ext cx="7924800" cy="76200"/>
          </a:xfrm>
          <a:prstGeom prst="rect">
            <a:avLst/>
          </a:prstGeom>
          <a:gradFill rotWithShape="0">
            <a:gsLst>
              <a:gs pos="0">
                <a:srgbClr val="66FFCC"/>
              </a:gs>
              <a:gs pos="100000">
                <a:srgbClr val="3333CC"/>
              </a:gs>
            </a:gsLst>
            <a:lin ang="0" scaled="1"/>
          </a:gradFill>
          <a:ln>
            <a:noFill/>
          </a:ln>
          <a:extLst>
            <a:ext uri="{91240B29-F687-4F45-9708-019B960494DF}">
              <a14:hiddenLine xmlns:a14="http://schemas.microsoft.com/office/drawing/2010/main" w="9525">
                <a:solidFill>
                  <a:srgbClr val="009900"/>
                </a:solidFill>
                <a:miter lim="800000"/>
                <a:headEnd/>
                <a:tailEnd/>
              </a14:hiddenLine>
            </a:ext>
          </a:extLst>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p:txBody>
      </p:sp>
      <p:pic>
        <p:nvPicPr>
          <p:cNvPr id="22" name="図 21" descr="Screen Shot 2017-08-29 at 3.11.35 PM.png"/>
          <p:cNvPicPr>
            <a:picLocks noChangeAspect="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1099543" y="3186020"/>
            <a:ext cx="3008507" cy="649288"/>
          </a:xfrm>
          <a:prstGeom prst="rect">
            <a:avLst/>
          </a:prstGeom>
        </p:spPr>
      </p:pic>
      <p:cxnSp>
        <p:nvCxnSpPr>
          <p:cNvPr id="19" name="直線コネクタ 18"/>
          <p:cNvCxnSpPr/>
          <p:nvPr/>
        </p:nvCxnSpPr>
        <p:spPr bwMode="auto">
          <a:xfrm>
            <a:off x="1878435" y="3811686"/>
            <a:ext cx="2173197" cy="0"/>
          </a:xfrm>
          <a:prstGeom prst="line">
            <a:avLst/>
          </a:prstGeom>
          <a:solidFill>
            <a:schemeClr val="accent1"/>
          </a:solidFill>
          <a:ln w="38100" cap="flat" cmpd="sng" algn="ctr">
            <a:solidFill>
              <a:srgbClr val="0066FF"/>
            </a:solid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sp>
        <p:nvSpPr>
          <p:cNvPr id="16" name="テキスト ボックス 15"/>
          <p:cNvSpPr txBox="1"/>
          <p:nvPr/>
        </p:nvSpPr>
        <p:spPr>
          <a:xfrm>
            <a:off x="5752306" y="3882376"/>
            <a:ext cx="2001611" cy="40011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en-US" altLang="ja-JP" sz="2000" b="1" i="0" u="none" strike="noStrike" kern="1200" cap="none" spc="0" normalizeH="0" baseline="0" noProof="0" dirty="0" smtClean="0">
                <a:ln>
                  <a:noFill/>
                </a:ln>
                <a:solidFill>
                  <a:srgbClr val="FFFFFF">
                    <a:lumMod val="50000"/>
                  </a:srgbClr>
                </a:solidFill>
                <a:effectLst/>
                <a:uLnTx/>
                <a:uFillTx/>
                <a:latin typeface="Arial"/>
                <a:ea typeface="ＭＳ Ｐゴシック" pitchFamily="50" charset="-128"/>
                <a:cs typeface="Times New Roman"/>
              </a:rPr>
              <a:t>spin-flip term</a:t>
            </a:r>
            <a:endParaRPr kumimoji="1" lang="ja-JP" altLang="en-US" sz="2000" b="1" i="0" u="none" strike="noStrike" kern="1200" cap="none" spc="0" normalizeH="0" baseline="0" noProof="0" dirty="0">
              <a:ln>
                <a:noFill/>
              </a:ln>
              <a:solidFill>
                <a:srgbClr val="FFFFFF">
                  <a:lumMod val="50000"/>
                </a:srgbClr>
              </a:solidFill>
              <a:effectLst/>
              <a:uLnTx/>
              <a:uFillTx/>
              <a:latin typeface="Arial"/>
              <a:ea typeface="ＭＳ Ｐゴシック" pitchFamily="50" charset="-128"/>
              <a:cs typeface="Times New Roman"/>
            </a:endParaRPr>
          </a:p>
        </p:txBody>
      </p:sp>
      <p:pic>
        <p:nvPicPr>
          <p:cNvPr id="14" name="図 13" descr="Screen Shot 2017-08-29 at 3.21.17 PM.png"/>
          <p:cNvPicPr>
            <a:picLocks noChangeAspect="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369973" y="2372343"/>
            <a:ext cx="3706083" cy="743606"/>
          </a:xfrm>
          <a:prstGeom prst="rect">
            <a:avLst/>
          </a:prstGeom>
        </p:spPr>
      </p:pic>
      <p:sp>
        <p:nvSpPr>
          <p:cNvPr id="28" name="テキスト ボックス 27"/>
          <p:cNvSpPr txBox="1"/>
          <p:nvPr/>
        </p:nvSpPr>
        <p:spPr>
          <a:xfrm>
            <a:off x="395536" y="1301448"/>
            <a:ext cx="4717773" cy="40011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ts val="600"/>
              </a:spcAft>
              <a:buClrTx/>
              <a:buSzTx/>
              <a:buFontTx/>
              <a:buNone/>
              <a:tabLst/>
              <a:defRPr/>
            </a:pPr>
            <a:r>
              <a:rPr kumimoji="1" lang="en-US" altLang="ja-JP" sz="2000" b="1" i="0" u="none" strike="noStrike" kern="1200" cap="none" spc="0" normalizeH="0" baseline="0" noProof="0" dirty="0" smtClean="0">
                <a:ln>
                  <a:noFill/>
                </a:ln>
                <a:solidFill>
                  <a:srgbClr val="000000"/>
                </a:solidFill>
                <a:effectLst/>
                <a:uLnTx/>
                <a:uFillTx/>
                <a:latin typeface="Arial"/>
                <a:ea typeface="ＭＳ Ｐゴシック" panose="020B0600070205080204" pitchFamily="50" charset="-128"/>
                <a:cs typeface="Arial"/>
              </a:rPr>
              <a:t>Magnetic anisotropy energy (</a:t>
            </a:r>
            <a:r>
              <a:rPr kumimoji="1" lang="en-US" altLang="ja-JP" sz="2000" b="1" i="0" u="none" strike="noStrike" kern="1200" cap="none" spc="0" normalizeH="0" baseline="0" noProof="0" dirty="0" smtClean="0">
                <a:ln>
                  <a:noFill/>
                </a:ln>
                <a:effectLst/>
                <a:uLnTx/>
                <a:uFillTx/>
                <a:latin typeface="Arial"/>
                <a:ea typeface="ＭＳ Ｐゴシック" panose="020B0600070205080204" pitchFamily="50" charset="-128"/>
                <a:cs typeface="Arial"/>
              </a:rPr>
              <a:t>MAE</a:t>
            </a:r>
            <a:r>
              <a:rPr kumimoji="1" lang="en-US" altLang="ja-JP" sz="2000" b="1" i="0" u="none" strike="noStrike" kern="1200" cap="none" spc="0" normalizeH="0" baseline="0" noProof="0" dirty="0" smtClean="0">
                <a:ln>
                  <a:noFill/>
                </a:ln>
                <a:solidFill>
                  <a:srgbClr val="000000"/>
                </a:solidFill>
                <a:effectLst/>
                <a:uLnTx/>
                <a:uFillTx/>
                <a:latin typeface="Arial"/>
                <a:ea typeface="ＭＳ Ｐゴシック" panose="020B0600070205080204" pitchFamily="50" charset="-128"/>
                <a:cs typeface="Arial"/>
              </a:rPr>
              <a:t>):</a:t>
            </a:r>
            <a:endParaRPr kumimoji="1" lang="en-US" altLang="ja-JP" sz="2000" b="1" i="1" u="none" strike="noStrike" kern="1200" cap="none" spc="0" normalizeH="0" baseline="-25000" noProof="0" dirty="0">
              <a:ln>
                <a:noFill/>
              </a:ln>
              <a:solidFill>
                <a:srgbClr val="000000"/>
              </a:solidFill>
              <a:effectLst/>
              <a:uLnTx/>
              <a:uFillTx/>
              <a:latin typeface="Arial"/>
              <a:ea typeface="ＭＳ Ｐゴシック" pitchFamily="50" charset="-128"/>
              <a:cs typeface="Arial"/>
            </a:endParaRPr>
          </a:p>
        </p:txBody>
      </p:sp>
      <p:pic>
        <p:nvPicPr>
          <p:cNvPr id="8" name="図 7"/>
          <p:cNvPicPr>
            <a:picLocks noChangeAspect="1"/>
          </p:cNvPicPr>
          <p:nvPr/>
        </p:nvPicPr>
        <p:blipFill>
          <a:blip r:embed="rId9"/>
          <a:stretch>
            <a:fillRect/>
          </a:stretch>
        </p:blipFill>
        <p:spPr>
          <a:xfrm>
            <a:off x="1045456" y="2497811"/>
            <a:ext cx="676275" cy="428625"/>
          </a:xfrm>
          <a:prstGeom prst="rect">
            <a:avLst/>
          </a:prstGeom>
        </p:spPr>
      </p:pic>
      <p:sp>
        <p:nvSpPr>
          <p:cNvPr id="6" name="テキスト ボックス 5"/>
          <p:cNvSpPr txBox="1"/>
          <p:nvPr/>
        </p:nvSpPr>
        <p:spPr>
          <a:xfrm>
            <a:off x="1294245" y="2633064"/>
            <a:ext cx="409627" cy="279797"/>
          </a:xfrm>
          <a:prstGeom prst="rect">
            <a:avLst/>
          </a:prstGeom>
          <a:solidFill>
            <a:schemeClr val="bg1"/>
          </a:solidFill>
        </p:spPr>
        <p:txBody>
          <a:bodyPr wrap="none" rtlCol="0" anchor="ctr">
            <a:spAutoFit/>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1400" b="0" i="0" u="none" strike="noStrike" kern="1200" cap="none" spc="0" normalizeH="0" baseline="0" noProof="0" dirty="0" smtClean="0">
                <a:ln>
                  <a:noFill/>
                </a:ln>
                <a:solidFill>
                  <a:srgbClr val="000000"/>
                </a:solidFill>
                <a:effectLst/>
                <a:uLnTx/>
                <a:uFillTx/>
                <a:latin typeface="Arial" charset="0"/>
                <a:ea typeface="ＭＳ Ｐゴシック" pitchFamily="50" charset="-128"/>
                <a:cs typeface="+mn-cs"/>
              </a:rPr>
              <a:t>||, </a:t>
            </a:r>
            <a:r>
              <a:rPr kumimoji="1" lang="en-US" altLang="ja-JP" sz="1400" b="0" i="0" u="none" strike="noStrike" kern="1200" cap="none" spc="0" normalizeH="0" baseline="0" noProof="0" dirty="0" smtClean="0">
                <a:ln>
                  <a:noFill/>
                </a:ln>
                <a:solidFill>
                  <a:srgbClr val="000000"/>
                </a:solidFill>
                <a:effectLst/>
                <a:uLnTx/>
                <a:uFillTx/>
                <a:latin typeface="Arial" charset="0"/>
                <a:ea typeface="ＭＳ Ｐゴシック" pitchFamily="50" charset="-128"/>
                <a:cs typeface="+mn-cs"/>
                <a:sym typeface="Symbol" panose="05050102010706020507" pitchFamily="18" charset="2"/>
              </a:rPr>
              <a:t></a:t>
            </a:r>
            <a:endParaRPr kumimoji="1" lang="ja-JP" altLang="en-US" sz="1400" b="0" i="0" u="none" strike="noStrike" kern="1200" cap="none" spc="0" normalizeH="0" baseline="0" noProof="0" dirty="0">
              <a:ln>
                <a:noFill/>
              </a:ln>
              <a:solidFill>
                <a:srgbClr val="000000"/>
              </a:solidFill>
              <a:effectLst/>
              <a:uLnTx/>
              <a:uFillTx/>
              <a:latin typeface="Arial" charset="0"/>
              <a:ea typeface="ＭＳ Ｐゴシック" pitchFamily="50" charset="-128"/>
              <a:cs typeface="+mn-cs"/>
            </a:endParaRPr>
          </a:p>
        </p:txBody>
      </p:sp>
      <p:pic>
        <p:nvPicPr>
          <p:cNvPr id="61" name="図 60"/>
          <p:cNvPicPr>
            <a:picLocks noChangeAspect="1"/>
          </p:cNvPicPr>
          <p:nvPr/>
        </p:nvPicPr>
        <p:blipFill>
          <a:blip r:embed="rId10"/>
          <a:stretch>
            <a:fillRect/>
          </a:stretch>
        </p:blipFill>
        <p:spPr>
          <a:xfrm>
            <a:off x="785981" y="5061030"/>
            <a:ext cx="1628775" cy="1352550"/>
          </a:xfrm>
          <a:prstGeom prst="rect">
            <a:avLst/>
          </a:prstGeom>
        </p:spPr>
      </p:pic>
      <p:sp>
        <p:nvSpPr>
          <p:cNvPr id="62" name="左右矢印 61"/>
          <p:cNvSpPr/>
          <p:nvPr/>
        </p:nvSpPr>
        <p:spPr bwMode="auto">
          <a:xfrm>
            <a:off x="2051720" y="4949500"/>
            <a:ext cx="1780568" cy="1231770"/>
          </a:xfrm>
          <a:prstGeom prst="leftRightArrow">
            <a:avLst/>
          </a:prstGeom>
          <a:solidFill>
            <a:schemeClr val="accent2">
              <a:lumMod val="20000"/>
              <a:lumOff val="80000"/>
            </a:schemeClr>
          </a:solidFill>
          <a:ln w="9525" cap="flat" cmpd="sng" algn="ctr">
            <a:solidFill>
              <a:schemeClr val="accent2">
                <a:lumMod val="60000"/>
                <a:lumOff val="40000"/>
              </a:schemeClr>
            </a:solidFill>
            <a:prstDash val="solid"/>
            <a:round/>
            <a:headEnd type="triangle" w="lg" len="lg"/>
            <a:tailEnd type="triangle" w="lg" len="lg"/>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600" b="0" i="0" u="none" strike="noStrike" kern="1200" cap="none" spc="0" normalizeH="0" baseline="0" noProof="0" smtClean="0">
              <a:ln>
                <a:noFill/>
              </a:ln>
              <a:solidFill>
                <a:srgbClr val="000000"/>
              </a:solidFill>
              <a:effectLst/>
              <a:uLnTx/>
              <a:uFillTx/>
              <a:latin typeface="Arial" charset="0"/>
              <a:ea typeface="ＭＳ Ｐゴシック" pitchFamily="50" charset="-128"/>
              <a:cs typeface="+mn-cs"/>
            </a:endParaRPr>
          </a:p>
        </p:txBody>
      </p:sp>
      <p:sp>
        <p:nvSpPr>
          <p:cNvPr id="63" name="テキスト ボックス 62"/>
          <p:cNvSpPr txBox="1"/>
          <p:nvPr/>
        </p:nvSpPr>
        <p:spPr>
          <a:xfrm>
            <a:off x="2383758" y="5197938"/>
            <a:ext cx="1180130" cy="707886"/>
          </a:xfrm>
          <a:prstGeom prst="rect">
            <a:avLst/>
          </a:prstGeom>
          <a:noFill/>
        </p:spPr>
        <p:txBody>
          <a:bodyPr wrap="none" rtlCol="0">
            <a:spAutoFit/>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1" lang="en-US" altLang="ja-JP" sz="2000" b="1" i="0" u="none" strike="noStrike" kern="1200" cap="none" spc="0" normalizeH="0" baseline="0" noProof="0" dirty="0" smtClean="0">
                <a:ln>
                  <a:noFill/>
                </a:ln>
                <a:solidFill>
                  <a:srgbClr val="333399">
                    <a:lumMod val="75000"/>
                  </a:srgbClr>
                </a:solidFill>
                <a:effectLst/>
                <a:uLnTx/>
                <a:uFillTx/>
                <a:latin typeface="Arial" charset="0"/>
                <a:ea typeface="ＭＳ Ｐゴシック" pitchFamily="50" charset="-128"/>
                <a:cs typeface="+mn-cs"/>
              </a:rPr>
              <a:t>Bruno</a:t>
            </a:r>
          </a:p>
          <a:p>
            <a:pPr marL="0" marR="0" lvl="0" indent="0" algn="ctr" defTabSz="914400" rtl="0" eaLnBrk="1" fontAlgn="base" latinLnBrk="0" hangingPunct="1">
              <a:lnSpc>
                <a:spcPct val="100000"/>
              </a:lnSpc>
              <a:spcBef>
                <a:spcPts val="0"/>
              </a:spcBef>
              <a:spcAft>
                <a:spcPct val="0"/>
              </a:spcAft>
              <a:buClrTx/>
              <a:buSzTx/>
              <a:buFontTx/>
              <a:buNone/>
              <a:tabLst/>
              <a:defRPr/>
            </a:pPr>
            <a:r>
              <a:rPr kumimoji="1" lang="en-US" altLang="ja-JP" sz="2000" b="1" i="0" u="none" strike="noStrike" kern="1200" cap="none" spc="0" normalizeH="0" baseline="0" noProof="0" dirty="0">
                <a:ln>
                  <a:noFill/>
                </a:ln>
                <a:solidFill>
                  <a:srgbClr val="333399">
                    <a:lumMod val="75000"/>
                  </a:srgbClr>
                </a:solidFill>
                <a:effectLst/>
                <a:uLnTx/>
                <a:uFillTx/>
                <a:latin typeface="Arial" charset="0"/>
                <a:ea typeface="ＭＳ Ｐゴシック" pitchFamily="50" charset="-128"/>
                <a:cs typeface="+mn-cs"/>
              </a:rPr>
              <a:t> </a:t>
            </a:r>
            <a:r>
              <a:rPr kumimoji="1" lang="en-US" altLang="ja-JP" sz="2000" b="1" i="0" u="none" strike="noStrike" kern="1200" cap="none" spc="0" normalizeH="0" baseline="0" noProof="0" dirty="0" smtClean="0">
                <a:ln>
                  <a:noFill/>
                </a:ln>
                <a:solidFill>
                  <a:srgbClr val="333399">
                    <a:lumMod val="75000"/>
                  </a:srgbClr>
                </a:solidFill>
                <a:effectLst/>
                <a:uLnTx/>
                <a:uFillTx/>
                <a:latin typeface="Arial" charset="0"/>
                <a:ea typeface="ＭＳ Ｐゴシック" pitchFamily="50" charset="-128"/>
                <a:cs typeface="+mn-cs"/>
              </a:rPr>
              <a:t>relation</a:t>
            </a:r>
            <a:endParaRPr kumimoji="1" lang="ja-JP" altLang="en-US" sz="2000" b="1" i="0" u="none" strike="noStrike" kern="1200" cap="none" spc="0" normalizeH="0" baseline="0" noProof="0" dirty="0">
              <a:ln>
                <a:noFill/>
              </a:ln>
              <a:solidFill>
                <a:srgbClr val="333399">
                  <a:lumMod val="75000"/>
                </a:srgbClr>
              </a:solidFill>
              <a:effectLst/>
              <a:uLnTx/>
              <a:uFillTx/>
              <a:latin typeface="Arial" charset="0"/>
              <a:ea typeface="ＭＳ Ｐゴシック" pitchFamily="50" charset="-128"/>
              <a:cs typeface="+mn-cs"/>
            </a:endParaRPr>
          </a:p>
        </p:txBody>
      </p:sp>
      <p:sp>
        <p:nvSpPr>
          <p:cNvPr id="10" name="テキスト ボックス 9"/>
          <p:cNvSpPr txBox="1"/>
          <p:nvPr/>
        </p:nvSpPr>
        <p:spPr>
          <a:xfrm>
            <a:off x="926416" y="1777929"/>
            <a:ext cx="1781257" cy="461665"/>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en-US" altLang="ja-JP" sz="2400" b="0" i="1" u="none" strike="noStrike" kern="1200" cap="none" spc="0" normalizeH="0" baseline="0" noProof="0" dirty="0" smtClean="0">
                <a:ln>
                  <a:noFill/>
                </a:ln>
                <a:solidFill>
                  <a:srgbClr val="000000"/>
                </a:solidFill>
                <a:effectLst/>
                <a:uLnTx/>
                <a:uFillTx/>
                <a:latin typeface="Times New Roman" panose="02020603050405020304" pitchFamily="18" charset="0"/>
                <a:ea typeface="ＭＳ Ｐゴシック" pitchFamily="50" charset="-128"/>
                <a:cs typeface="Times New Roman" panose="02020603050405020304" pitchFamily="18" charset="0"/>
              </a:rPr>
              <a:t> K</a:t>
            </a:r>
            <a:r>
              <a:rPr kumimoji="1" lang="en-US" altLang="ja-JP" sz="2400" b="0" i="1" u="none" strike="noStrike" kern="1200" cap="none" spc="0" normalizeH="0" baseline="-25000" noProof="0" dirty="0" smtClean="0">
                <a:ln>
                  <a:noFill/>
                </a:ln>
                <a:solidFill>
                  <a:srgbClr val="000000"/>
                </a:solidFill>
                <a:effectLst/>
                <a:uLnTx/>
                <a:uFillTx/>
                <a:latin typeface="Times New Roman" panose="02020603050405020304" pitchFamily="18" charset="0"/>
                <a:ea typeface="ＭＳ Ｐゴシック" pitchFamily="50" charset="-128"/>
                <a:cs typeface="Times New Roman" panose="02020603050405020304" pitchFamily="18" charset="0"/>
              </a:rPr>
              <a:t>u</a:t>
            </a:r>
            <a:r>
              <a:rPr kumimoji="1" lang="en-US" altLang="ja-JP" sz="2400" b="0" i="1" u="none" strike="noStrike" kern="1200" cap="none" spc="0" normalizeH="0" baseline="0" noProof="0" dirty="0" smtClean="0">
                <a:ln>
                  <a:noFill/>
                </a:ln>
                <a:solidFill>
                  <a:srgbClr val="000000"/>
                </a:solidFill>
                <a:effectLst/>
                <a:uLnTx/>
                <a:uFillTx/>
                <a:latin typeface="Times New Roman" panose="02020603050405020304" pitchFamily="18" charset="0"/>
                <a:ea typeface="ＭＳ Ｐゴシック" pitchFamily="50" charset="-128"/>
                <a:cs typeface="Times New Roman" panose="02020603050405020304" pitchFamily="18" charset="0"/>
              </a:rPr>
              <a:t> </a:t>
            </a:r>
            <a:r>
              <a:rPr kumimoji="1" lang="en-US" altLang="ja-JP" sz="2400" b="0" i="1"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itchFamily="50" charset="-128"/>
                <a:cs typeface="Times New Roman" panose="02020603050405020304" pitchFamily="18" charset="0"/>
              </a:rPr>
              <a:t>= E</a:t>
            </a:r>
            <a:r>
              <a:rPr kumimoji="1" lang="en-US" altLang="ja-JP" sz="2400" b="0" i="0" u="none" strike="noStrike" kern="1200" cap="none" spc="0" normalizeH="0" baseline="-25000" noProof="0" dirty="0">
                <a:ln>
                  <a:noFill/>
                </a:ln>
                <a:solidFill>
                  <a:srgbClr val="000000"/>
                </a:solidFill>
                <a:effectLst/>
                <a:uLnTx/>
                <a:uFillTx/>
                <a:latin typeface="Times New Roman" panose="02020603050405020304" pitchFamily="18" charset="0"/>
                <a:ea typeface="ＭＳ Ｐゴシック" pitchFamily="50" charset="-128"/>
                <a:cs typeface="Times New Roman" panose="02020603050405020304" pitchFamily="18" charset="0"/>
              </a:rPr>
              <a:t>||</a:t>
            </a:r>
            <a:r>
              <a:rPr kumimoji="1" lang="ja-JP"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itchFamily="50" charset="-128"/>
                <a:cs typeface="Times New Roman" panose="02020603050405020304" pitchFamily="18" charset="0"/>
              </a:rPr>
              <a:t> </a:t>
            </a:r>
            <a:r>
              <a:rPr kumimoji="1" lang="en-US" altLang="ja-JP" sz="2400" b="0" i="1"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itchFamily="50" charset="-128"/>
                <a:cs typeface="Times New Roman" panose="02020603050405020304" pitchFamily="18" charset="0"/>
              </a:rPr>
              <a:t>- E</a:t>
            </a:r>
            <a:r>
              <a:rPr kumimoji="1" lang="en-US" altLang="ja-JP" sz="2400" b="0" i="0" u="none" strike="noStrike" kern="1200" cap="none" spc="0" normalizeH="0" baseline="-25000" noProof="0" dirty="0" smtClean="0">
                <a:ln>
                  <a:noFill/>
                </a:ln>
                <a:solidFill>
                  <a:srgbClr val="000000"/>
                </a:solidFill>
                <a:effectLst/>
                <a:uLnTx/>
                <a:uFillTx/>
                <a:latin typeface="Times New Roman" panose="02020603050405020304" pitchFamily="18" charset="0"/>
                <a:ea typeface="ＭＳ Ｐゴシック" pitchFamily="50" charset="-128"/>
                <a:cs typeface="Times New Roman" panose="02020603050405020304" pitchFamily="18" charset="0"/>
                <a:sym typeface="Symbol" panose="05050102010706020507" pitchFamily="18" charset="2"/>
              </a:rPr>
              <a:t></a:t>
            </a:r>
            <a:endParaRPr kumimoji="1" lang="en-US" altLang="ja-JP" sz="2400" b="0" i="1" u="none" strike="noStrike" kern="1200" cap="none" spc="0" normalizeH="0" baseline="-25000" noProof="0" dirty="0">
              <a:ln>
                <a:noFill/>
              </a:ln>
              <a:solidFill>
                <a:srgbClr val="000000"/>
              </a:solidFill>
              <a:effectLst/>
              <a:uLnTx/>
              <a:uFillTx/>
              <a:latin typeface="Times New Roman" panose="02020603050405020304" pitchFamily="18" charset="0"/>
              <a:ea typeface="ＭＳ Ｐゴシック" pitchFamily="50" charset="-128"/>
              <a:cs typeface="Times New Roman" panose="02020603050405020304" pitchFamily="18" charset="0"/>
            </a:endParaRPr>
          </a:p>
        </p:txBody>
      </p:sp>
      <p:grpSp>
        <p:nvGrpSpPr>
          <p:cNvPr id="67" name="グループ化 66"/>
          <p:cNvGrpSpPr/>
          <p:nvPr/>
        </p:nvGrpSpPr>
        <p:grpSpPr>
          <a:xfrm>
            <a:off x="7870307" y="1225477"/>
            <a:ext cx="1166189" cy="1123403"/>
            <a:chOff x="317063" y="3497129"/>
            <a:chExt cx="1166189" cy="1123403"/>
          </a:xfrm>
        </p:grpSpPr>
        <p:grpSp>
          <p:nvGrpSpPr>
            <p:cNvPr id="68" name="グループ化 60"/>
            <p:cNvGrpSpPr>
              <a:grpSpLocks/>
            </p:cNvGrpSpPr>
            <p:nvPr/>
          </p:nvGrpSpPr>
          <p:grpSpPr bwMode="auto">
            <a:xfrm>
              <a:off x="317063" y="3497129"/>
              <a:ext cx="542136" cy="690138"/>
              <a:chOff x="7100578" y="3087137"/>
              <a:chExt cx="608109" cy="774834"/>
            </a:xfrm>
          </p:grpSpPr>
          <p:sp>
            <p:nvSpPr>
              <p:cNvPr id="72" name="テキスト ボックス 40"/>
              <p:cNvSpPr txBox="1">
                <a:spLocks noChangeArrowheads="1"/>
              </p:cNvSpPr>
              <p:nvPr/>
            </p:nvSpPr>
            <p:spPr bwMode="auto">
              <a:xfrm>
                <a:off x="7100578" y="3087137"/>
                <a:ext cx="608109" cy="518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Char char="•"/>
                  <a:defRPr kumimoji="1" sz="3200">
                    <a:solidFill>
                      <a:schemeClr val="tx1"/>
                    </a:solidFill>
                    <a:latin typeface="Arial" pitchFamily="34" charset="0"/>
                    <a:ea typeface="ＭＳ Ｐゴシック" pitchFamily="50" charset="-128"/>
                  </a:defRPr>
                </a:lvl1pPr>
                <a:lvl2pPr marL="742950" indent="-285750" eaLnBrk="0" hangingPunct="0">
                  <a:buChar char="–"/>
                  <a:defRPr kumimoji="1" sz="2800">
                    <a:solidFill>
                      <a:schemeClr val="tx1"/>
                    </a:solidFill>
                    <a:latin typeface="Arial" pitchFamily="34" charset="0"/>
                    <a:ea typeface="ＭＳ Ｐゴシック" pitchFamily="50" charset="-128"/>
                  </a:defRPr>
                </a:lvl2pPr>
                <a:lvl3pPr marL="1143000" indent="-228600" eaLnBrk="0" hangingPunct="0">
                  <a:buChar char="•"/>
                  <a:defRPr kumimoji="1" sz="2400">
                    <a:solidFill>
                      <a:schemeClr val="tx1"/>
                    </a:solidFill>
                    <a:latin typeface="Arial" pitchFamily="34" charset="0"/>
                    <a:ea typeface="ＭＳ Ｐゴシック" pitchFamily="50" charset="-128"/>
                  </a:defRPr>
                </a:lvl3pPr>
                <a:lvl4pPr marL="1600200" indent="-228600" eaLnBrk="0" hangingPunct="0">
                  <a:buChar char="–"/>
                  <a:defRPr kumimoji="1" sz="2000">
                    <a:solidFill>
                      <a:schemeClr val="tx1"/>
                    </a:solidFill>
                    <a:latin typeface="Arial" pitchFamily="34" charset="0"/>
                    <a:ea typeface="ＭＳ Ｐゴシック" pitchFamily="50" charset="-128"/>
                  </a:defRPr>
                </a:lvl4pPr>
                <a:lvl5pPr marL="2057400" indent="-228600" eaLnBrk="0" hangingPunct="0">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en-US" altLang="ja-JP" sz="2400" b="1" i="1" u="none" strike="noStrike" kern="1200" cap="none" spc="0" normalizeH="0" baseline="0" noProof="0" dirty="0" smtClean="0">
                    <a:ln>
                      <a:noFill/>
                    </a:ln>
                    <a:solidFill>
                      <a:srgbClr val="333399"/>
                    </a:solidFill>
                    <a:effectLst/>
                    <a:uLnTx/>
                    <a:uFillTx/>
                    <a:latin typeface="Arial" pitchFamily="34" charset="0"/>
                    <a:ea typeface="ＭＳ Ｐゴシック" pitchFamily="50" charset="-128"/>
                    <a:cs typeface="+mn-cs"/>
                  </a:rPr>
                  <a:t>H</a:t>
                </a:r>
                <a:r>
                  <a:rPr kumimoji="1" lang="en-US" altLang="ja-JP" sz="2400" b="0" i="0" u="none" strike="noStrike" kern="1200" cap="none" spc="0" normalizeH="0" baseline="-25000" noProof="0" dirty="0" smtClean="0">
                    <a:ln>
                      <a:noFill/>
                    </a:ln>
                    <a:solidFill>
                      <a:srgbClr val="0000CC"/>
                    </a:solidFill>
                    <a:effectLst/>
                    <a:uLnTx/>
                    <a:uFillTx/>
                    <a:latin typeface="Times New Roman" panose="02020603050405020304" pitchFamily="18" charset="0"/>
                    <a:ea typeface="ＭＳ Ｐゴシック" pitchFamily="50" charset="-128"/>
                    <a:cs typeface="Times New Roman" panose="02020603050405020304" pitchFamily="18" charset="0"/>
                    <a:sym typeface="Symbol" panose="05050102010706020507" pitchFamily="18" charset="2"/>
                  </a:rPr>
                  <a:t></a:t>
                </a:r>
                <a:endParaRPr kumimoji="1" lang="ja-JP" altLang="en-US" sz="2400" b="1" i="1" u="none" strike="noStrike" kern="1200" cap="none" spc="0" normalizeH="0" baseline="0" noProof="0" dirty="0" smtClean="0">
                  <a:ln>
                    <a:noFill/>
                  </a:ln>
                  <a:solidFill>
                    <a:srgbClr val="0000CC"/>
                  </a:solidFill>
                  <a:effectLst/>
                  <a:uLnTx/>
                  <a:uFillTx/>
                  <a:latin typeface="Arial" pitchFamily="34" charset="0"/>
                  <a:ea typeface="ＭＳ Ｐゴシック" pitchFamily="50" charset="-128"/>
                  <a:cs typeface="+mn-cs"/>
                </a:endParaRPr>
              </a:p>
            </p:txBody>
          </p:sp>
          <p:cxnSp>
            <p:nvCxnSpPr>
              <p:cNvPr id="73" name="直線矢印コネクタ 72"/>
              <p:cNvCxnSpPr/>
              <p:nvPr/>
            </p:nvCxnSpPr>
            <p:spPr bwMode="auto">
              <a:xfrm rot="16200000">
                <a:off x="7271405" y="3500676"/>
                <a:ext cx="721002" cy="1587"/>
              </a:xfrm>
              <a:prstGeom prst="straightConnector1">
                <a:avLst/>
              </a:prstGeom>
              <a:noFill/>
              <a:ln w="38100" cap="flat" cmpd="sng" algn="ctr">
                <a:solidFill>
                  <a:schemeClr val="accent6"/>
                </a:solidFill>
                <a:prstDash val="solid"/>
                <a:round/>
                <a:headEnd type="none" w="med" len="med"/>
                <a:tailEnd type="triangle"/>
              </a:ln>
              <a:effectLst/>
            </p:spPr>
          </p:cxnSp>
        </p:grpSp>
        <p:sp>
          <p:nvSpPr>
            <p:cNvPr id="69" name="正方形/長方形 68"/>
            <p:cNvSpPr/>
            <p:nvPr/>
          </p:nvSpPr>
          <p:spPr bwMode="auto">
            <a:xfrm>
              <a:off x="437778" y="3766365"/>
              <a:ext cx="673357" cy="517093"/>
            </a:xfrm>
            <a:prstGeom prst="rect">
              <a:avLst/>
            </a:prstGeom>
            <a:solidFill>
              <a:srgbClr val="C00000">
                <a:alpha val="78039"/>
              </a:srgbClr>
            </a:solidFill>
            <a:ln w="34925" cap="flat" cmpd="sng" algn="ctr">
              <a:solidFill>
                <a:srgbClr val="FFFFFF"/>
              </a:solidFill>
              <a:prstDash val="solid"/>
              <a:round/>
              <a:headEnd type="none" w="med" len="med"/>
              <a:tailEnd type="none" w="med" len="med"/>
            </a:ln>
            <a:effectLst>
              <a:outerShdw blurRad="317500" dir="2700000" algn="ctr">
                <a:srgbClr val="000000">
                  <a:alpha val="43000"/>
                </a:srgbClr>
              </a:outerShdw>
            </a:effectLst>
            <a:scene3d>
              <a:camera prst="isometricOffAxis1Top"/>
              <a:lightRig rig="threePt" dir="t">
                <a:rot lat="0" lon="0" rev="0"/>
              </a:lightRig>
            </a:scene3d>
            <a:sp3d extrusionH="38100" prstMaterial="clear">
              <a:bevelT w="260350" h="50800" prst="softRound"/>
              <a:bevelB prst="softRound"/>
            </a:sp3d>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en-US" sz="2800" b="0" i="0" u="none" strike="noStrike" kern="1200" cap="none" spc="0" normalizeH="0" baseline="0" noProof="0" smtClean="0">
                <a:ln>
                  <a:noFill/>
                </a:ln>
                <a:solidFill>
                  <a:srgbClr val="000000"/>
                </a:solidFill>
                <a:effectLst/>
                <a:uLnTx/>
                <a:uFillTx/>
                <a:latin typeface="Arial" pitchFamily="34" charset="0"/>
                <a:ea typeface="ＭＳ Ｐゴシック" pitchFamily="50" charset="-128"/>
                <a:cs typeface="+mn-cs"/>
              </a:endParaRPr>
            </a:p>
          </p:txBody>
        </p:sp>
        <p:sp>
          <p:nvSpPr>
            <p:cNvPr id="70" name="テキスト ボックス 40"/>
            <p:cNvSpPr txBox="1">
              <a:spLocks noChangeArrowheads="1"/>
            </p:cNvSpPr>
            <p:nvPr/>
          </p:nvSpPr>
          <p:spPr bwMode="auto">
            <a:xfrm>
              <a:off x="960352" y="4158867"/>
              <a:ext cx="522900" cy="46166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buChar char="•"/>
                <a:defRPr kumimoji="1" sz="3200">
                  <a:solidFill>
                    <a:schemeClr val="tx1"/>
                  </a:solidFill>
                  <a:latin typeface="Arial" pitchFamily="34" charset="0"/>
                  <a:ea typeface="ＭＳ Ｐゴシック" pitchFamily="50" charset="-128"/>
                </a:defRPr>
              </a:lvl1pPr>
              <a:lvl2pPr marL="742950" indent="-285750" eaLnBrk="0" hangingPunct="0">
                <a:buChar char="–"/>
                <a:defRPr kumimoji="1" sz="2800">
                  <a:solidFill>
                    <a:schemeClr val="tx1"/>
                  </a:solidFill>
                  <a:latin typeface="Arial" pitchFamily="34" charset="0"/>
                  <a:ea typeface="ＭＳ Ｐゴシック" pitchFamily="50" charset="-128"/>
                </a:defRPr>
              </a:lvl2pPr>
              <a:lvl3pPr marL="1143000" indent="-228600" eaLnBrk="0" hangingPunct="0">
                <a:buChar char="•"/>
                <a:defRPr kumimoji="1" sz="2400">
                  <a:solidFill>
                    <a:schemeClr val="tx1"/>
                  </a:solidFill>
                  <a:latin typeface="Arial" pitchFamily="34" charset="0"/>
                  <a:ea typeface="ＭＳ Ｐゴシック" pitchFamily="50" charset="-128"/>
                </a:defRPr>
              </a:lvl3pPr>
              <a:lvl4pPr marL="1600200" indent="-228600" eaLnBrk="0" hangingPunct="0">
                <a:buChar char="–"/>
                <a:defRPr kumimoji="1" sz="2000">
                  <a:solidFill>
                    <a:schemeClr val="tx1"/>
                  </a:solidFill>
                  <a:latin typeface="Arial" pitchFamily="34" charset="0"/>
                  <a:ea typeface="ＭＳ Ｐゴシック" pitchFamily="50" charset="-128"/>
                </a:defRPr>
              </a:lvl4pPr>
              <a:lvl5pPr marL="2057400" indent="-228600" eaLnBrk="0" hangingPunct="0">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en-US" altLang="ja-JP" sz="2400" b="1" i="1" u="none" strike="noStrike" kern="1200" cap="none" spc="0" normalizeH="0" baseline="0" noProof="0" dirty="0">
                  <a:ln>
                    <a:noFill/>
                  </a:ln>
                  <a:solidFill>
                    <a:srgbClr val="333399"/>
                  </a:solidFill>
                  <a:effectLst/>
                  <a:uLnTx/>
                  <a:uFillTx/>
                  <a:latin typeface="Arial" pitchFamily="34" charset="0"/>
                  <a:ea typeface="ＭＳ Ｐゴシック" pitchFamily="50" charset="-128"/>
                  <a:cs typeface="+mn-cs"/>
                </a:rPr>
                <a:t>H</a:t>
              </a:r>
              <a:r>
                <a:rPr kumimoji="1" lang="en-US" altLang="ja-JP" sz="2400" b="1" i="1" u="none" strike="noStrike" kern="1200" cap="none" spc="0" normalizeH="0" baseline="-25000" noProof="0" dirty="0">
                  <a:ln>
                    <a:noFill/>
                  </a:ln>
                  <a:solidFill>
                    <a:srgbClr val="333399"/>
                  </a:solidFill>
                  <a:effectLst/>
                  <a:uLnTx/>
                  <a:uFillTx/>
                  <a:latin typeface="Arial" pitchFamily="34" charset="0"/>
                  <a:ea typeface="ＭＳ Ｐゴシック" pitchFamily="50" charset="-128"/>
                  <a:cs typeface="+mn-cs"/>
                </a:rPr>
                <a:t>||</a:t>
              </a:r>
              <a:endParaRPr kumimoji="1" lang="ja-JP" altLang="en-US" sz="2400" b="1" i="1" u="none" strike="noStrike" kern="1200" cap="none" spc="0" normalizeH="0" baseline="-25000" noProof="0" dirty="0" smtClean="0">
                <a:ln>
                  <a:noFill/>
                </a:ln>
                <a:solidFill>
                  <a:srgbClr val="333399"/>
                </a:solidFill>
                <a:effectLst/>
                <a:uLnTx/>
                <a:uFillTx/>
                <a:latin typeface="Arial" pitchFamily="34" charset="0"/>
                <a:ea typeface="ＭＳ Ｐゴシック" pitchFamily="50" charset="-128"/>
                <a:cs typeface="+mn-cs"/>
              </a:endParaRPr>
            </a:p>
          </p:txBody>
        </p:sp>
        <p:cxnSp>
          <p:nvCxnSpPr>
            <p:cNvPr id="71" name="直線矢印コネクタ 70"/>
            <p:cNvCxnSpPr/>
            <p:nvPr/>
          </p:nvCxnSpPr>
          <p:spPr bwMode="auto">
            <a:xfrm>
              <a:off x="652956" y="3978114"/>
              <a:ext cx="401630" cy="290436"/>
            </a:xfrm>
            <a:prstGeom prst="straightConnector1">
              <a:avLst/>
            </a:prstGeom>
            <a:noFill/>
            <a:ln w="38100" cap="flat" cmpd="sng" algn="ctr">
              <a:solidFill>
                <a:srgbClr val="333399"/>
              </a:solidFill>
              <a:prstDash val="solid"/>
              <a:round/>
              <a:headEnd type="none" w="med" len="med"/>
              <a:tailEnd type="triangle"/>
            </a:ln>
            <a:effectLst/>
          </p:spPr>
        </p:cxnSp>
      </p:grpSp>
      <p:sp>
        <p:nvSpPr>
          <p:cNvPr id="41" name="テキスト ボックス 40"/>
          <p:cNvSpPr txBox="1"/>
          <p:nvPr/>
        </p:nvSpPr>
        <p:spPr>
          <a:xfrm>
            <a:off x="6228184" y="4582869"/>
            <a:ext cx="2808312" cy="120032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dirty="0" smtClean="0">
                <a:ln>
                  <a:noFill/>
                </a:ln>
                <a:effectLst/>
                <a:uLnTx/>
                <a:uFillTx/>
                <a:latin typeface="symbol" panose="05050102010706020507" pitchFamily="18" charset="2"/>
                <a:ea typeface="ＭＳ Ｐゴシック"/>
                <a:cs typeface="+mn-cs"/>
              </a:rPr>
              <a:t>x</a:t>
            </a:r>
            <a:r>
              <a:rPr kumimoji="1" lang="en-US" altLang="ja-JP" sz="1800" b="1" i="0" u="none" strike="noStrike" kern="1200" cap="none" spc="0" normalizeH="0" baseline="0" noProof="0" dirty="0" smtClean="0">
                <a:ln>
                  <a:noFill/>
                </a:ln>
                <a:effectLst/>
                <a:uLnTx/>
                <a:uFillTx/>
                <a:latin typeface="Arial"/>
                <a:ea typeface="ＭＳ Ｐゴシック"/>
                <a:cs typeface="+mn-cs"/>
              </a:rPr>
              <a:t>: </a:t>
            </a:r>
            <a:r>
              <a:rPr kumimoji="1" lang="en-US" altLang="ja-JP" sz="1800" b="1" i="0" u="none" strike="noStrike" kern="1200" cap="none" spc="0" normalizeH="0" baseline="0" noProof="0" dirty="0" smtClean="0">
                <a:ln>
                  <a:noFill/>
                </a:ln>
                <a:solidFill>
                  <a:srgbClr val="FF0000"/>
                </a:solidFill>
                <a:effectLst/>
                <a:uLnTx/>
                <a:uFillTx/>
                <a:latin typeface="Arial"/>
                <a:ea typeface="ＭＳ Ｐゴシック"/>
                <a:cs typeface="+mn-cs"/>
              </a:rPr>
              <a:t>spin-orbit coupling</a:t>
            </a:r>
            <a:br>
              <a:rPr kumimoji="1" lang="en-US" altLang="ja-JP" sz="1800" b="1" i="0" u="none" strike="noStrike" kern="1200" cap="none" spc="0" normalizeH="0" baseline="0" noProof="0" dirty="0" smtClean="0">
                <a:ln>
                  <a:noFill/>
                </a:ln>
                <a:solidFill>
                  <a:srgbClr val="FF0000"/>
                </a:solidFill>
                <a:effectLst/>
                <a:uLnTx/>
                <a:uFillTx/>
                <a:latin typeface="Arial"/>
                <a:ea typeface="ＭＳ Ｐゴシック"/>
                <a:cs typeface="+mn-cs"/>
              </a:rPr>
            </a:br>
            <a:r>
              <a:rPr kumimoji="1" lang="en-US" altLang="ja-JP" sz="1800" b="1" i="1" u="none" strike="noStrike" kern="1200" cap="none" spc="0" normalizeH="0" baseline="0" noProof="0" dirty="0" smtClean="0">
                <a:ln>
                  <a:noFill/>
                </a:ln>
                <a:effectLst/>
                <a:uLnTx/>
                <a:uFillTx/>
                <a:latin typeface="Arial"/>
                <a:ea typeface="ＭＳ Ｐゴシック"/>
                <a:cs typeface="+mn-cs"/>
              </a:rPr>
              <a:t>L</a:t>
            </a:r>
            <a:r>
              <a:rPr kumimoji="1" lang="en-US" altLang="ja-JP" sz="1800" b="1" i="0" u="none" strike="noStrike" kern="1200" cap="none" spc="0" normalizeH="0" baseline="0" noProof="0" dirty="0" smtClean="0">
                <a:ln>
                  <a:noFill/>
                </a:ln>
                <a:effectLst/>
                <a:uLnTx/>
                <a:uFillTx/>
                <a:latin typeface="Arial"/>
                <a:ea typeface="ＭＳ Ｐゴシック"/>
                <a:cs typeface="+mn-cs"/>
              </a:rPr>
              <a:t>: orbital moment</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b="1" i="1" u="none" strike="noStrike" kern="1200" cap="none" spc="0" normalizeH="0" baseline="0" noProof="0" dirty="0" smtClean="0">
                <a:ln>
                  <a:noFill/>
                </a:ln>
                <a:effectLst/>
                <a:uLnTx/>
                <a:uFillTx/>
                <a:latin typeface="Arial"/>
                <a:ea typeface="ＭＳ Ｐゴシック"/>
                <a:cs typeface="+mn-cs"/>
              </a:rPr>
              <a:t>S</a:t>
            </a:r>
            <a:r>
              <a:rPr kumimoji="1" lang="en-US" altLang="ja-JP" sz="1800" b="1" i="0" u="none" strike="noStrike" kern="1200" cap="none" spc="0" normalizeH="0" baseline="0" noProof="0" dirty="0" smtClean="0">
                <a:ln>
                  <a:noFill/>
                </a:ln>
                <a:effectLst/>
                <a:uLnTx/>
                <a:uFillTx/>
                <a:latin typeface="Arial"/>
                <a:ea typeface="ＭＳ Ｐゴシック"/>
                <a:cs typeface="+mn-cs"/>
              </a:rPr>
              <a:t>: spin moment</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b="1" i="1" dirty="0" smtClean="0">
                <a:latin typeface="Arial"/>
                <a:ea typeface="ＭＳ Ｐゴシック"/>
              </a:rPr>
              <a:t>T</a:t>
            </a:r>
            <a:r>
              <a:rPr kumimoji="1" lang="en-US" altLang="ja-JP" b="1" dirty="0" smtClean="0">
                <a:latin typeface="Arial"/>
                <a:ea typeface="ＭＳ Ｐゴシック"/>
              </a:rPr>
              <a:t>: magnetic dipole</a:t>
            </a:r>
            <a:endParaRPr kumimoji="1" lang="en-US" altLang="ja-JP" sz="1800" b="1" i="0" u="none" strike="noStrike" kern="1200" cap="none" spc="0" normalizeH="0" baseline="0" noProof="0" dirty="0" smtClean="0">
              <a:ln>
                <a:noFill/>
              </a:ln>
              <a:effectLst/>
              <a:uLnTx/>
              <a:uFillTx/>
              <a:latin typeface="Arial"/>
              <a:ea typeface="ＭＳ Ｐゴシック"/>
              <a:cs typeface="+mn-cs"/>
            </a:endParaRPr>
          </a:p>
        </p:txBody>
      </p:sp>
      <p:sp>
        <p:nvSpPr>
          <p:cNvPr id="42" name="左中かっこ 41"/>
          <p:cNvSpPr/>
          <p:nvPr/>
        </p:nvSpPr>
        <p:spPr bwMode="auto">
          <a:xfrm>
            <a:off x="6028892" y="4685083"/>
            <a:ext cx="227591" cy="1005840"/>
          </a:xfrm>
          <a:prstGeom prst="lef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600" b="0" i="0" u="none" strike="noStrike" kern="1200" cap="none" spc="0" normalizeH="0" baseline="0" noProof="0" smtClean="0">
              <a:ln>
                <a:noFill/>
              </a:ln>
              <a:solidFill>
                <a:srgbClr val="000000"/>
              </a:solidFill>
              <a:effectLst/>
              <a:uLnTx/>
              <a:uFillTx/>
              <a:latin typeface="Arial" charset="0"/>
              <a:ea typeface="ＭＳ Ｐゴシック" pitchFamily="50" charset="-128"/>
              <a:cs typeface="+mn-cs"/>
            </a:endParaRPr>
          </a:p>
        </p:txBody>
      </p:sp>
      <p:sp>
        <p:nvSpPr>
          <p:cNvPr id="46" name="テキスト ボックス 45"/>
          <p:cNvSpPr txBox="1"/>
          <p:nvPr/>
        </p:nvSpPr>
        <p:spPr>
          <a:xfrm>
            <a:off x="2700787" y="1872532"/>
            <a:ext cx="5540901" cy="36933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en-US" altLang="ja-JP" sz="1800" b="1" i="0" u="none" strike="noStrike" kern="1200" cap="none" spc="0" normalizeH="0" baseline="0" noProof="0" dirty="0" smtClean="0">
                <a:ln>
                  <a:noFill/>
                </a:ln>
                <a:solidFill>
                  <a:srgbClr val="000000"/>
                </a:solidFill>
                <a:effectLst/>
                <a:uLnTx/>
                <a:uFillTx/>
                <a:latin typeface="Arial" charset="0"/>
                <a:ea typeface="ＭＳ Ｐゴシック" pitchFamily="50" charset="-128"/>
                <a:cs typeface="+mn-cs"/>
              </a:rPr>
              <a:t>&gt; 0 </a:t>
            </a:r>
            <a:r>
              <a:rPr kumimoji="1" lang="en-US" altLang="ja-JP" sz="1800" b="1" i="0" u="none" strike="noStrike" kern="1200" cap="none" spc="0" normalizeH="0" baseline="0" noProof="0" dirty="0" smtClean="0">
                <a:ln>
                  <a:noFill/>
                </a:ln>
                <a:solidFill>
                  <a:srgbClr val="000000"/>
                </a:solidFill>
                <a:effectLst/>
                <a:uLnTx/>
                <a:uFillTx/>
                <a:latin typeface="Arial" charset="0"/>
                <a:ea typeface="ＭＳ Ｐゴシック" pitchFamily="50" charset="-128"/>
                <a:cs typeface="+mn-cs"/>
                <a:sym typeface="Wingdings" panose="05000000000000000000" pitchFamily="2" charset="2"/>
              </a:rPr>
              <a:t> Perpendicular magnetic anisotropy (PMA)</a:t>
            </a:r>
            <a:endParaRPr kumimoji="1" lang="ja-JP" altLang="en-US" sz="1800" b="1" i="0" u="none" strike="noStrike" kern="1200" cap="none" spc="0" normalizeH="0" baseline="0" noProof="0" dirty="0">
              <a:ln>
                <a:noFill/>
              </a:ln>
              <a:solidFill>
                <a:srgbClr val="000000"/>
              </a:solidFill>
              <a:effectLst/>
              <a:uLnTx/>
              <a:uFillTx/>
              <a:latin typeface="Arial" charset="0"/>
              <a:ea typeface="ＭＳ Ｐゴシック" pitchFamily="50" charset="-128"/>
              <a:cs typeface="+mn-cs"/>
            </a:endParaRPr>
          </a:p>
        </p:txBody>
      </p:sp>
      <p:cxnSp>
        <p:nvCxnSpPr>
          <p:cNvPr id="47" name="直線コネクタ 46"/>
          <p:cNvCxnSpPr/>
          <p:nvPr/>
        </p:nvCxnSpPr>
        <p:spPr bwMode="auto">
          <a:xfrm>
            <a:off x="4872548" y="3929361"/>
            <a:ext cx="3181779" cy="0"/>
          </a:xfrm>
          <a:prstGeom prst="line">
            <a:avLst/>
          </a:prstGeom>
          <a:solidFill>
            <a:schemeClr val="accent1"/>
          </a:solidFill>
          <a:ln w="38100" cap="flat" cmpd="sng" algn="ctr">
            <a:solidFill>
              <a:schemeClr val="tx1">
                <a:lumMod val="50000"/>
                <a:lumOff val="50000"/>
              </a:schemeClr>
            </a:solid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sp>
        <p:nvSpPr>
          <p:cNvPr id="39" name="テキスト ボックス 38"/>
          <p:cNvSpPr txBox="1"/>
          <p:nvPr/>
        </p:nvSpPr>
        <p:spPr>
          <a:xfrm>
            <a:off x="2216810" y="6217567"/>
            <a:ext cx="2355190" cy="307777"/>
          </a:xfrm>
          <a:prstGeom prst="rect">
            <a:avLst/>
          </a:prstGeom>
          <a:noFill/>
        </p:spPr>
        <p:txBody>
          <a:bodyPr wrap="square" rtlCol="0">
            <a:spAutoFit/>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en-US" altLang="ja-JP" sz="1400" b="1" i="0" u="none" strike="noStrike" kern="1200" cap="none" spc="0" normalizeH="0" baseline="0" noProof="0" dirty="0" smtClean="0">
                <a:ln>
                  <a:noFill/>
                </a:ln>
                <a:solidFill>
                  <a:srgbClr val="000000"/>
                </a:solidFill>
                <a:effectLst/>
                <a:uLnTx/>
                <a:uFillTx/>
                <a:latin typeface="Arial" charset="0"/>
                <a:ea typeface="ＭＳ Ｐゴシック" pitchFamily="50" charset="-128"/>
                <a:cs typeface="+mn-cs"/>
              </a:rPr>
              <a:t>P. Bruno, PRB (1989).</a:t>
            </a:r>
            <a:endParaRPr kumimoji="1" lang="ja-JP" altLang="en-US" sz="1400" b="1" i="0" u="none" strike="noStrike" kern="1200" cap="none" spc="0" normalizeH="0" baseline="0" noProof="0" dirty="0">
              <a:ln>
                <a:noFill/>
              </a:ln>
              <a:solidFill>
                <a:srgbClr val="000000"/>
              </a:solidFill>
              <a:effectLst/>
              <a:uLnTx/>
              <a:uFillTx/>
              <a:latin typeface="Arial" charset="0"/>
              <a:ea typeface="ＭＳ Ｐゴシック" pitchFamily="50" charset="-128"/>
              <a:cs typeface="+mn-cs"/>
            </a:endParaRPr>
          </a:p>
        </p:txBody>
      </p:sp>
      <p:sp>
        <p:nvSpPr>
          <p:cNvPr id="17" name="テキスト ボックス 16"/>
          <p:cNvSpPr txBox="1"/>
          <p:nvPr/>
        </p:nvSpPr>
        <p:spPr>
          <a:xfrm>
            <a:off x="1331640" y="3883695"/>
            <a:ext cx="3252852" cy="769441"/>
          </a:xfrm>
          <a:prstGeom prst="rect">
            <a:avLst/>
          </a:prstGeom>
          <a:noFill/>
          <a:ln>
            <a:noFill/>
          </a:ln>
        </p:spPr>
        <p:txBody>
          <a:bodyPr wrap="square" rtlCol="0">
            <a:spAutoFit/>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2000" b="1" i="0" u="none" strike="noStrike" kern="1200" cap="none" spc="0" normalizeH="0" baseline="0" noProof="0" dirty="0" smtClean="0">
                <a:ln>
                  <a:noFill/>
                </a:ln>
                <a:solidFill>
                  <a:srgbClr val="0066FF"/>
                </a:solidFill>
                <a:effectLst/>
                <a:uLnTx/>
                <a:uFillTx/>
                <a:latin typeface="Arial"/>
                <a:ea typeface="ＭＳ Ｐゴシック" pitchFamily="50" charset="-128"/>
                <a:cs typeface="Times New Roman"/>
              </a:rPr>
              <a:t>spin-</a:t>
            </a:r>
            <a:r>
              <a:rPr kumimoji="1" lang="en-US" altLang="en-US" sz="2000" b="1" i="0" u="none" strike="noStrike" kern="1200" cap="none" spc="0" normalizeH="0" baseline="0" noProof="0" dirty="0" smtClean="0">
                <a:ln>
                  <a:noFill/>
                </a:ln>
                <a:solidFill>
                  <a:srgbClr val="0066FF"/>
                </a:solidFill>
                <a:effectLst/>
                <a:uLnTx/>
                <a:uFillTx/>
                <a:latin typeface="Arial"/>
                <a:ea typeface="ＭＳ Ｐゴシック" pitchFamily="50" charset="-128"/>
                <a:cs typeface="Times New Roman"/>
              </a:rPr>
              <a:t>conserved term</a:t>
            </a: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2000" b="1" i="0" u="none" strike="noStrike" kern="1200" cap="none" spc="0" normalizeH="0" baseline="0" noProof="0" dirty="0" smtClean="0">
                <a:ln>
                  <a:noFill/>
                </a:ln>
                <a:solidFill>
                  <a:srgbClr val="0066FF"/>
                </a:solidFill>
                <a:effectLst/>
                <a:uLnTx/>
                <a:uFillTx/>
                <a:latin typeface="Arial"/>
                <a:ea typeface="ＭＳ Ｐゴシック" pitchFamily="50" charset="-128"/>
                <a:cs typeface="Times New Roman"/>
              </a:rPr>
              <a:t>(Bruno term)</a:t>
            </a:r>
            <a:endParaRPr kumimoji="1" lang="ja-JP" altLang="en-US" sz="2000" b="1" i="0" u="none" strike="noStrike" kern="1200" cap="none" spc="0" normalizeH="0" baseline="0" noProof="0" dirty="0">
              <a:ln>
                <a:noFill/>
              </a:ln>
              <a:solidFill>
                <a:srgbClr val="0066FF"/>
              </a:solidFill>
              <a:effectLst/>
              <a:uLnTx/>
              <a:uFillTx/>
              <a:latin typeface="Arial"/>
              <a:ea typeface="ＭＳ Ｐゴシック" pitchFamily="50" charset="-128"/>
              <a:cs typeface="Times New Roman"/>
            </a:endParaRPr>
          </a:p>
        </p:txBody>
      </p:sp>
      <p:sp>
        <p:nvSpPr>
          <p:cNvPr id="44" name="テキスト ボックス 43"/>
          <p:cNvSpPr txBox="1"/>
          <p:nvPr/>
        </p:nvSpPr>
        <p:spPr>
          <a:xfrm>
            <a:off x="1415746" y="5177898"/>
            <a:ext cx="249016" cy="286657"/>
          </a:xfrm>
          <a:prstGeom prst="rect">
            <a:avLst/>
          </a:prstGeom>
          <a:solidFill>
            <a:schemeClr val="bg1"/>
          </a:solidFill>
        </p:spPr>
        <p:txBody>
          <a:bodyPr wrap="none" rtlCol="0" anchor="ctr">
            <a:spAutoFit/>
          </a:bodyPr>
          <a:lstStyle/>
          <a:p>
            <a:pPr algn="ctr"/>
            <a:r>
              <a:rPr kumimoji="1" lang="en-US" altLang="ja-JP" sz="2400" i="1" dirty="0" smtClean="0">
                <a:latin typeface="Times" panose="02020603050405020304" pitchFamily="18" charset="0"/>
                <a:cs typeface="Times" panose="02020603050405020304" pitchFamily="18" charset="0"/>
              </a:rPr>
              <a:t>M</a:t>
            </a:r>
          </a:p>
        </p:txBody>
      </p:sp>
      <p:sp>
        <p:nvSpPr>
          <p:cNvPr id="45" name="テキスト ボックス 44"/>
          <p:cNvSpPr txBox="1"/>
          <p:nvPr/>
        </p:nvSpPr>
        <p:spPr>
          <a:xfrm>
            <a:off x="1796750" y="6028130"/>
            <a:ext cx="249016" cy="286657"/>
          </a:xfrm>
          <a:prstGeom prst="rect">
            <a:avLst/>
          </a:prstGeom>
          <a:solidFill>
            <a:schemeClr val="bg1"/>
          </a:solidFill>
        </p:spPr>
        <p:txBody>
          <a:bodyPr wrap="none" rtlCol="0" anchor="ctr">
            <a:spAutoFit/>
          </a:bodyPr>
          <a:lstStyle/>
          <a:p>
            <a:pPr algn="ctr"/>
            <a:r>
              <a:rPr kumimoji="1" lang="en-US" altLang="ja-JP" sz="2400" i="1" dirty="0" smtClean="0">
                <a:latin typeface="Times" panose="02020603050405020304" pitchFamily="18" charset="0"/>
                <a:cs typeface="Times" panose="02020603050405020304" pitchFamily="18" charset="0"/>
              </a:rPr>
              <a:t>M</a:t>
            </a:r>
          </a:p>
        </p:txBody>
      </p:sp>
      <p:sp>
        <p:nvSpPr>
          <p:cNvPr id="7" name="テキスト ボックス 6"/>
          <p:cNvSpPr txBox="1"/>
          <p:nvPr/>
        </p:nvSpPr>
        <p:spPr>
          <a:xfrm>
            <a:off x="2038635" y="5848235"/>
            <a:ext cx="303288" cy="369332"/>
          </a:xfrm>
          <a:prstGeom prst="rect">
            <a:avLst/>
          </a:prstGeom>
          <a:noFill/>
        </p:spPr>
        <p:txBody>
          <a:bodyPr wrap="none" rtlCol="0">
            <a:spAutoFit/>
          </a:bodyPr>
          <a:lstStyle/>
          <a:p>
            <a:r>
              <a:rPr kumimoji="1" lang="en-US" altLang="ja-JP" dirty="0" smtClean="0"/>
              <a:t>||</a:t>
            </a:r>
            <a:endParaRPr kumimoji="1" lang="ja-JP" altLang="en-US" dirty="0"/>
          </a:p>
        </p:txBody>
      </p:sp>
      <p:sp>
        <p:nvSpPr>
          <p:cNvPr id="9" name="テキスト ボックス 8"/>
          <p:cNvSpPr txBox="1"/>
          <p:nvPr/>
        </p:nvSpPr>
        <p:spPr>
          <a:xfrm>
            <a:off x="1641020" y="4954338"/>
            <a:ext cx="372218" cy="369332"/>
          </a:xfrm>
          <a:prstGeom prst="rect">
            <a:avLst/>
          </a:prstGeom>
          <a:noFill/>
        </p:spPr>
        <p:txBody>
          <a:bodyPr wrap="none" rtlCol="0">
            <a:spAutoFit/>
          </a:bodyPr>
          <a:lstStyle/>
          <a:p>
            <a:r>
              <a:rPr kumimoji="1" lang="en-US" altLang="ja-JP" u="sng" dirty="0" smtClean="0"/>
              <a:t> | </a:t>
            </a:r>
            <a:endParaRPr kumimoji="1" lang="ja-JP" altLang="en-US" u="sng" dirty="0"/>
          </a:p>
        </p:txBody>
      </p:sp>
      <p:sp>
        <p:nvSpPr>
          <p:cNvPr id="53" name="角丸四角形 52"/>
          <p:cNvSpPr/>
          <p:nvPr/>
        </p:nvSpPr>
        <p:spPr bwMode="auto">
          <a:xfrm>
            <a:off x="6011070" y="3310326"/>
            <a:ext cx="321452" cy="245431"/>
          </a:xfrm>
          <a:prstGeom prst="roundRect">
            <a:avLst/>
          </a:prstGeom>
          <a:solidFill>
            <a:srgbClr val="C00000">
              <a:alpha val="23922"/>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en-US" sz="2000" b="0" i="0" u="none" strike="noStrike" kern="1200" cap="none" spc="0" normalizeH="0" baseline="0" noProof="0" smtClean="0">
              <a:ln>
                <a:noFill/>
              </a:ln>
              <a:solidFill>
                <a:prstClr val="black"/>
              </a:solidFill>
              <a:effectLst/>
              <a:uLnTx/>
              <a:uFillTx/>
              <a:latin typeface="Arial" pitchFamily="34" charset="0"/>
              <a:ea typeface="ＭＳ Ｐゴシック" pitchFamily="50" charset="-128"/>
              <a:cs typeface="+mn-cs"/>
            </a:endParaRPr>
          </a:p>
        </p:txBody>
      </p:sp>
      <p:sp>
        <p:nvSpPr>
          <p:cNvPr id="43" name="角丸四角形 42"/>
          <p:cNvSpPr/>
          <p:nvPr/>
        </p:nvSpPr>
        <p:spPr bwMode="auto">
          <a:xfrm>
            <a:off x="6295804" y="5457778"/>
            <a:ext cx="241512" cy="245431"/>
          </a:xfrm>
          <a:prstGeom prst="roundRect">
            <a:avLst/>
          </a:prstGeom>
          <a:solidFill>
            <a:srgbClr val="C00000">
              <a:alpha val="23922"/>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en-US" sz="2000" b="0" i="0" u="none" strike="noStrike" kern="1200" cap="none" spc="0" normalizeH="0" baseline="0" noProof="0" smtClean="0">
              <a:ln>
                <a:noFill/>
              </a:ln>
              <a:solidFill>
                <a:prstClr val="black"/>
              </a:solidFill>
              <a:effectLst/>
              <a:uLnTx/>
              <a:uFillTx/>
              <a:latin typeface="Arial" pitchFamily="34" charset="0"/>
              <a:ea typeface="ＭＳ Ｐゴシック" pitchFamily="50" charset="-128"/>
              <a:cs typeface="+mn-cs"/>
            </a:endParaRPr>
          </a:p>
        </p:txBody>
      </p:sp>
      <p:sp>
        <p:nvSpPr>
          <p:cNvPr id="49" name="Rectangle 24"/>
          <p:cNvSpPr>
            <a:spLocks noChangeArrowheads="1"/>
          </p:cNvSpPr>
          <p:nvPr/>
        </p:nvSpPr>
        <p:spPr bwMode="auto">
          <a:xfrm>
            <a:off x="1405215" y="3101690"/>
            <a:ext cx="2791487" cy="1613773"/>
          </a:xfrm>
          <a:prstGeom prst="rect">
            <a:avLst/>
          </a:prstGeom>
          <a:solidFill>
            <a:srgbClr val="FFFFFF">
              <a:alpha val="70980"/>
            </a:srgbClr>
          </a:solidFill>
          <a:ln w="9525">
            <a:noFill/>
            <a:miter lim="800000"/>
            <a:headEnd/>
            <a:tailEnd/>
          </a:ln>
        </p:spPr>
        <p:txBody>
          <a:bodyPr wrap="none" anchor="ct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en-US" sz="2000" b="0" i="0" u="none" strike="noStrike" kern="1200" cap="none" spc="0" normalizeH="0" baseline="0" noProof="0">
              <a:ln>
                <a:noFill/>
              </a:ln>
              <a:solidFill>
                <a:prstClr val="black"/>
              </a:solidFill>
              <a:effectLst/>
              <a:uLnTx/>
              <a:uFillTx/>
              <a:latin typeface="Arial" charset="0"/>
              <a:ea typeface="ＭＳ Ｐゴシック" pitchFamily="50" charset="-128"/>
              <a:cs typeface="+mn-cs"/>
            </a:endParaRPr>
          </a:p>
        </p:txBody>
      </p:sp>
      <p:sp>
        <p:nvSpPr>
          <p:cNvPr id="50" name="Rectangle 24"/>
          <p:cNvSpPr>
            <a:spLocks noChangeArrowheads="1"/>
          </p:cNvSpPr>
          <p:nvPr/>
        </p:nvSpPr>
        <p:spPr bwMode="auto">
          <a:xfrm>
            <a:off x="511222" y="4742140"/>
            <a:ext cx="5439818" cy="1952649"/>
          </a:xfrm>
          <a:prstGeom prst="rect">
            <a:avLst/>
          </a:prstGeom>
          <a:solidFill>
            <a:srgbClr val="FFFFFF">
              <a:alpha val="70980"/>
            </a:srgbClr>
          </a:solidFill>
          <a:ln w="9525">
            <a:noFill/>
            <a:miter lim="800000"/>
            <a:headEnd/>
            <a:tailEnd/>
          </a:ln>
        </p:spPr>
        <p:txBody>
          <a:bodyPr wrap="none" anchor="ct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en-US" sz="2000" b="0" i="0" u="none" strike="noStrike" kern="1200" cap="none" spc="0" normalizeH="0" baseline="0" noProof="0">
              <a:ln>
                <a:noFill/>
              </a:ln>
              <a:solidFill>
                <a:prstClr val="black"/>
              </a:solidFill>
              <a:effectLst/>
              <a:uLnTx/>
              <a:uFillTx/>
              <a:latin typeface="Arial" charset="0"/>
              <a:ea typeface="ＭＳ Ｐゴシック" pitchFamily="50" charset="-128"/>
              <a:cs typeface="+mn-cs"/>
            </a:endParaRPr>
          </a:p>
        </p:txBody>
      </p:sp>
      <p:grpSp>
        <p:nvGrpSpPr>
          <p:cNvPr id="48" name="グループ化 47"/>
          <p:cNvGrpSpPr/>
          <p:nvPr/>
        </p:nvGrpSpPr>
        <p:grpSpPr>
          <a:xfrm>
            <a:off x="6066841" y="3780433"/>
            <a:ext cx="379283" cy="642113"/>
            <a:chOff x="6265467" y="6219405"/>
            <a:chExt cx="379283" cy="593971"/>
          </a:xfrm>
        </p:grpSpPr>
        <p:pic>
          <p:nvPicPr>
            <p:cNvPr id="51" name="図 50"/>
            <p:cNvPicPr>
              <a:picLocks noChangeAspect="1"/>
            </p:cNvPicPr>
            <p:nvPr/>
          </p:nvPicPr>
          <p:blipFill>
            <a:blip r:embed="rId11"/>
            <a:stretch>
              <a:fillRect/>
            </a:stretch>
          </p:blipFill>
          <p:spPr>
            <a:xfrm>
              <a:off x="6265467" y="6219405"/>
              <a:ext cx="379283" cy="593971"/>
            </a:xfrm>
            <a:prstGeom prst="rect">
              <a:avLst/>
            </a:prstGeom>
          </p:spPr>
        </p:pic>
        <p:sp>
          <p:nvSpPr>
            <p:cNvPr id="52" name="右矢印 51"/>
            <p:cNvSpPr/>
            <p:nvPr/>
          </p:nvSpPr>
          <p:spPr>
            <a:xfrm rot="5400000" flipH="1">
              <a:off x="6153046" y="6463541"/>
              <a:ext cx="568989" cy="130680"/>
            </a:xfrm>
            <a:prstGeom prst="rightArrow">
              <a:avLst>
                <a:gd name="adj1" fmla="val 50000"/>
                <a:gd name="adj2" fmla="val 136116"/>
              </a:avLst>
            </a:prstGeom>
            <a:solidFill>
              <a:srgbClr val="2190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1600" b="0" i="0" u="none" strike="noStrike" kern="1200" cap="none" spc="0" normalizeH="0" baseline="0" noProof="0">
                <a:ln>
                  <a:noFill/>
                </a:ln>
                <a:solidFill>
                  <a:srgbClr val="002060"/>
                </a:solidFill>
                <a:effectLst/>
                <a:uLnTx/>
                <a:uFillTx/>
                <a:latin typeface="Times New Roman"/>
                <a:ea typeface="ＭＳ Ｐゴシック"/>
                <a:cs typeface="+mn-cs"/>
              </a:endParaRPr>
            </a:p>
          </p:txBody>
        </p:sp>
      </p:grpSp>
      <p:sp>
        <p:nvSpPr>
          <p:cNvPr id="54" name="テキスト ボックス 53"/>
          <p:cNvSpPr txBox="1"/>
          <p:nvPr/>
        </p:nvSpPr>
        <p:spPr>
          <a:xfrm>
            <a:off x="5580112" y="4355812"/>
            <a:ext cx="1162498" cy="369332"/>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en-US" altLang="ja-JP" sz="1800" b="1" i="0" u="none" strike="noStrike" kern="1200" cap="none" spc="0" normalizeH="0" baseline="0" noProof="0" dirty="0" smtClean="0">
                <a:ln>
                  <a:noFill/>
                </a:ln>
                <a:solidFill>
                  <a:srgbClr val="000000"/>
                </a:solidFill>
                <a:effectLst/>
                <a:uLnTx/>
                <a:uFillTx/>
                <a:latin typeface="Arial" pitchFamily="34" charset="0"/>
                <a:ea typeface="ＭＳ Ｐゴシック" charset="-128"/>
                <a:cs typeface="Arial" pitchFamily="34" charset="0"/>
                <a:sym typeface="Wingdings" panose="05000000000000000000" pitchFamily="2" charset="2"/>
              </a:rPr>
              <a:t>〈</a:t>
            </a:r>
            <a:r>
              <a:rPr kumimoji="1" lang="en-US" altLang="ja-JP" sz="1800" b="1" i="1" u="none" strike="noStrike" kern="1200" cap="none" spc="0" normalizeH="0" baseline="0" noProof="0" dirty="0" smtClean="0">
                <a:ln>
                  <a:noFill/>
                </a:ln>
                <a:solidFill>
                  <a:srgbClr val="000000"/>
                </a:solidFill>
                <a:effectLst/>
                <a:uLnTx/>
                <a:uFillTx/>
                <a:latin typeface="Arial" pitchFamily="34" charset="0"/>
                <a:ea typeface="ＭＳ Ｐゴシック" charset="-128"/>
                <a:cs typeface="Arial" pitchFamily="34" charset="0"/>
                <a:sym typeface="Wingdings" panose="05000000000000000000" pitchFamily="2" charset="2"/>
              </a:rPr>
              <a:t>S</a:t>
            </a:r>
            <a:r>
              <a:rPr kumimoji="1" lang="en-US" altLang="ja-JP" sz="1800" b="1" i="1" u="none" strike="noStrike" kern="1200" cap="none" spc="0" normalizeH="0" baseline="0" noProof="0" dirty="0" smtClean="0">
                <a:ln>
                  <a:noFill/>
                </a:ln>
                <a:solidFill>
                  <a:srgbClr val="000000"/>
                </a:solidFill>
                <a:effectLst/>
                <a:uLnTx/>
                <a:uFillTx/>
                <a:latin typeface="Arial" pitchFamily="34" charset="0"/>
                <a:ea typeface="ＭＳ Ｐゴシック" charset="-128"/>
                <a:cs typeface="Arial" pitchFamily="34" charset="0"/>
                <a:sym typeface="Symbol"/>
              </a:rPr>
              <a:t></a:t>
            </a:r>
            <a:r>
              <a:rPr kumimoji="1" lang="en-US" altLang="ja-JP" sz="1800" b="1" i="1" u="none" strike="noStrike" kern="1200" cap="none" spc="0" normalizeH="0" baseline="0" noProof="0" dirty="0" smtClean="0">
                <a:ln>
                  <a:noFill/>
                </a:ln>
                <a:solidFill>
                  <a:srgbClr val="000000"/>
                </a:solidFill>
                <a:effectLst/>
                <a:uLnTx/>
                <a:uFillTx/>
                <a:latin typeface="Arial" pitchFamily="34" charset="0"/>
                <a:ea typeface="ＭＳ Ｐゴシック" charset="-128"/>
                <a:cs typeface="Arial" pitchFamily="34" charset="0"/>
                <a:sym typeface="Wingdings" panose="05000000000000000000" pitchFamily="2" charset="2"/>
              </a:rPr>
              <a:t>T</a:t>
            </a:r>
            <a:r>
              <a:rPr kumimoji="1" lang="en-US" altLang="ja-JP" sz="1800" b="1" i="0" u="none" strike="noStrike" kern="1200" cap="none" spc="0" normalizeH="0" baseline="0" noProof="0" dirty="0" smtClean="0">
                <a:ln>
                  <a:noFill/>
                </a:ln>
                <a:solidFill>
                  <a:srgbClr val="000000"/>
                </a:solidFill>
                <a:effectLst/>
                <a:uLnTx/>
                <a:uFillTx/>
                <a:latin typeface="Arial" pitchFamily="34" charset="0"/>
                <a:ea typeface="ＭＳ Ｐゴシック" charset="-128"/>
                <a:cs typeface="Arial" pitchFamily="34" charset="0"/>
                <a:sym typeface="Wingdings" panose="05000000000000000000" pitchFamily="2" charset="2"/>
              </a:rPr>
              <a:t>〉 &lt; 0</a:t>
            </a:r>
            <a:endParaRPr kumimoji="1" lang="ja-JP" altLang="en-US" sz="1800" b="1" i="0" u="none" strike="noStrike" kern="1200" cap="none" spc="0" normalizeH="0" baseline="0" noProof="0" dirty="0">
              <a:ln>
                <a:noFill/>
              </a:ln>
              <a:solidFill>
                <a:srgbClr val="000000"/>
              </a:solidFill>
              <a:effectLst/>
              <a:uLnTx/>
              <a:uFillTx/>
              <a:latin typeface="Arial" pitchFamily="34" charset="0"/>
              <a:ea typeface="ＭＳ Ｐゴシック" charset="-128"/>
              <a:cs typeface="Arial" pitchFamily="34" charset="0"/>
            </a:endParaRPr>
          </a:p>
        </p:txBody>
      </p:sp>
      <p:sp>
        <p:nvSpPr>
          <p:cNvPr id="55" name="テキスト ボックス 54"/>
          <p:cNvSpPr txBox="1"/>
          <p:nvPr/>
        </p:nvSpPr>
        <p:spPr>
          <a:xfrm>
            <a:off x="5536929" y="4669331"/>
            <a:ext cx="3607072" cy="1137542"/>
          </a:xfrm>
          <a:prstGeom prst="rect">
            <a:avLst/>
          </a:prstGeom>
          <a:solidFill>
            <a:schemeClr val="bg1"/>
          </a:solidFill>
        </p:spPr>
        <p:txBody>
          <a:bodyPr wrap="square" rtlCol="0" anchor="ctr">
            <a:spAutoFit/>
          </a:bodyPr>
          <a:lstStyle/>
          <a:p>
            <a:pPr marL="285750" marR="0" lvl="0" indent="-285750" algn="l" defTabSz="914400" rtl="0" eaLnBrk="1" fontAlgn="base" latinLnBrk="0" hangingPunct="1">
              <a:lnSpc>
                <a:spcPct val="100000"/>
              </a:lnSpc>
              <a:spcBef>
                <a:spcPct val="20000"/>
              </a:spcBef>
              <a:spcAft>
                <a:spcPct val="0"/>
              </a:spcAft>
              <a:buClrTx/>
              <a:buSzTx/>
              <a:buFont typeface="Wingdings" panose="05000000000000000000" pitchFamily="2" charset="2"/>
              <a:buChar char="à"/>
              <a:tabLst/>
              <a:defRPr/>
            </a:pPr>
            <a:r>
              <a:rPr kumimoji="1" lang="en-US" altLang="ja-JP" sz="1800" b="1" i="0" u="none" strike="noStrike" kern="1200" cap="none" spc="0" normalizeH="0" baseline="0" noProof="0" dirty="0" smtClean="0">
                <a:ln>
                  <a:noFill/>
                </a:ln>
                <a:solidFill>
                  <a:srgbClr val="C00000"/>
                </a:solidFill>
                <a:effectLst/>
                <a:uLnTx/>
                <a:uFillTx/>
                <a:latin typeface="Arial" charset="0"/>
                <a:ea typeface="ＭＳ Ｐゴシック" pitchFamily="50" charset="-128"/>
                <a:cs typeface="+mn-cs"/>
                <a:sym typeface="Wingdings" panose="05000000000000000000" pitchFamily="2" charset="2"/>
              </a:rPr>
              <a:t>Does not explain the </a:t>
            </a:r>
            <a:r>
              <a:rPr kumimoji="1" lang="en-US" altLang="ja-JP" sz="1800" b="1" i="0" u="none" strike="noStrike" kern="1200" cap="none" spc="0" normalizeH="0" baseline="0" noProof="0" dirty="0" smtClean="0">
                <a:ln>
                  <a:noFill/>
                </a:ln>
                <a:solidFill>
                  <a:srgbClr val="C00000"/>
                </a:solidFill>
                <a:effectLst/>
                <a:uLnTx/>
                <a:uFillTx/>
                <a:latin typeface="Arial" charset="0"/>
                <a:ea typeface="ＭＳ Ｐゴシック" pitchFamily="50" charset="-128"/>
                <a:cs typeface="+mn-cs"/>
              </a:rPr>
              <a:t>PMA</a:t>
            </a:r>
          </a:p>
          <a:p>
            <a:pPr marL="285750" marR="0" lvl="0" indent="-285750" algn="l" defTabSz="914400" rtl="0" eaLnBrk="1" fontAlgn="base" latinLnBrk="0" hangingPunct="1">
              <a:lnSpc>
                <a:spcPct val="100000"/>
              </a:lnSpc>
              <a:spcBef>
                <a:spcPct val="20000"/>
              </a:spcBef>
              <a:spcAft>
                <a:spcPct val="0"/>
              </a:spcAft>
              <a:buClrTx/>
              <a:buSzTx/>
              <a:buFont typeface="Wingdings" panose="05000000000000000000" pitchFamily="2" charset="2"/>
              <a:buChar char="à"/>
              <a:tabLst/>
              <a:defRPr/>
            </a:pPr>
            <a:endParaRPr kumimoji="1" lang="en-US" altLang="ja-JP" sz="1800" b="1" i="0" u="none" strike="noStrike" kern="1200" cap="none" spc="0" normalizeH="0" baseline="0" noProof="0" dirty="0" smtClean="0">
              <a:ln>
                <a:noFill/>
              </a:ln>
              <a:solidFill>
                <a:srgbClr val="C00000"/>
              </a:solidFill>
              <a:effectLst/>
              <a:uLnTx/>
              <a:uFillTx/>
              <a:latin typeface="Arial" charset="0"/>
              <a:ea typeface="ＭＳ Ｐゴシック" pitchFamily="50" charset="-128"/>
              <a:cs typeface="+mn-cs"/>
            </a:endParaRPr>
          </a:p>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en-US" sz="1800" b="1" i="0" u="none" strike="noStrike" kern="1200" cap="none" spc="0" normalizeH="0" baseline="0" noProof="0" dirty="0">
              <a:ln>
                <a:noFill/>
              </a:ln>
              <a:solidFill>
                <a:srgbClr val="C00000"/>
              </a:solidFill>
              <a:effectLst/>
              <a:uLnTx/>
              <a:uFillTx/>
              <a:latin typeface="Arial" charset="0"/>
              <a:ea typeface="ＭＳ Ｐゴシック" pitchFamily="50" charset="-128"/>
              <a:cs typeface="+mn-cs"/>
            </a:endParaRPr>
          </a:p>
        </p:txBody>
      </p:sp>
    </p:spTree>
    <p:extLst>
      <p:ext uri="{BB962C8B-B14F-4D97-AF65-F5344CB8AC3E}">
        <p14:creationId xmlns:p14="http://schemas.microsoft.com/office/powerpoint/2010/main" val="40700816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5"/>
                                        </p:tgtEl>
                                        <p:attrNameLst>
                                          <p:attrName>style.visibility</p:attrName>
                                        </p:attrNameLst>
                                      </p:cBhvr>
                                      <p:to>
                                        <p:strVal val="visible"/>
                                      </p:to>
                                    </p:set>
                                  </p:childTnLst>
                                </p:cTn>
                              </p:par>
                              <p:par>
                                <p:cTn id="13" presetID="1" presetClass="exit" presetSubtype="0" fill="hold" nodeType="withEffect">
                                  <p:stCondLst>
                                    <p:cond delay="0"/>
                                  </p:stCondLst>
                                  <p:childTnLst>
                                    <p:set>
                                      <p:cBhvr>
                                        <p:cTn id="14" dur="1" fill="hold">
                                          <p:stCondLst>
                                            <p:cond delay="0"/>
                                          </p:stCondLst>
                                        </p:cTn>
                                        <p:tgtEl>
                                          <p:spTgt spid="5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55"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r="19440"/>
          <a:stretch/>
        </p:blipFill>
        <p:spPr bwMode="auto">
          <a:xfrm>
            <a:off x="1547664" y="3645024"/>
            <a:ext cx="3123199" cy="28309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24"/>
          <p:cNvSpPr>
            <a:spLocks noChangeArrowheads="1"/>
          </p:cNvSpPr>
          <p:nvPr/>
        </p:nvSpPr>
        <p:spPr bwMode="auto">
          <a:xfrm>
            <a:off x="98593" y="558305"/>
            <a:ext cx="8760881" cy="5760640"/>
          </a:xfrm>
          <a:prstGeom prst="rect">
            <a:avLst/>
          </a:prstGeom>
          <a:solidFill>
            <a:srgbClr val="FFFFFF">
              <a:alpha val="70980"/>
            </a:srgbClr>
          </a:solidFill>
          <a:ln w="9525">
            <a:noFill/>
            <a:miter lim="800000"/>
            <a:headEnd/>
            <a:tailEnd/>
          </a:ln>
        </p:spPr>
        <p:txBody>
          <a:bodyPr wrap="none" anchor="ct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en-US" sz="2000" b="0" i="0" u="none" strike="noStrike" kern="1200" cap="none" spc="0" normalizeH="0" baseline="0" noProof="0">
              <a:ln>
                <a:noFill/>
              </a:ln>
              <a:solidFill>
                <a:srgbClr val="000000"/>
              </a:solidFill>
              <a:effectLst/>
              <a:uLnTx/>
              <a:uFillTx/>
              <a:latin typeface="Arial" charset="0"/>
              <a:ea typeface="ＭＳ Ｐゴシック" pitchFamily="50" charset="-128"/>
              <a:cs typeface="+mn-cs"/>
            </a:endParaRPr>
          </a:p>
        </p:txBody>
      </p:sp>
      <p:sp>
        <p:nvSpPr>
          <p:cNvPr id="12" name="Rectangle 19"/>
          <p:cNvSpPr>
            <a:spLocks noChangeArrowheads="1"/>
          </p:cNvSpPr>
          <p:nvPr/>
        </p:nvSpPr>
        <p:spPr bwMode="auto">
          <a:xfrm>
            <a:off x="609600" y="1066800"/>
            <a:ext cx="7924800" cy="76200"/>
          </a:xfrm>
          <a:prstGeom prst="rect">
            <a:avLst/>
          </a:prstGeom>
          <a:gradFill rotWithShape="0">
            <a:gsLst>
              <a:gs pos="0">
                <a:srgbClr val="66FFCC"/>
              </a:gs>
              <a:gs pos="100000">
                <a:schemeClr val="accent2"/>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20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0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0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en-US" sz="2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graphicFrame>
        <p:nvGraphicFramePr>
          <p:cNvPr id="9" name="表 8"/>
          <p:cNvGraphicFramePr>
            <a:graphicFrameLocks noGrp="1"/>
          </p:cNvGraphicFramePr>
          <p:nvPr>
            <p:extLst>
              <p:ext uri="{D42A27DB-BD31-4B8C-83A1-F6EECF244321}">
                <p14:modId xmlns:p14="http://schemas.microsoft.com/office/powerpoint/2010/main" val="2210181309"/>
              </p:ext>
            </p:extLst>
          </p:nvPr>
        </p:nvGraphicFramePr>
        <p:xfrm>
          <a:off x="1524000" y="1988840"/>
          <a:ext cx="6096000" cy="1310640"/>
        </p:xfrm>
        <a:graphic>
          <a:graphicData uri="http://schemas.openxmlformats.org/drawingml/2006/table">
            <a:tbl>
              <a:tblPr firstRow="1" bandRow="1"/>
              <a:tblGrid>
                <a:gridCol w="743744">
                  <a:extLst>
                    <a:ext uri="{9D8B030D-6E8A-4147-A177-3AD203B41FA5}">
                      <a16:colId xmlns:a16="http://schemas.microsoft.com/office/drawing/2014/main" val="75642425"/>
                    </a:ext>
                  </a:extLst>
                </a:gridCol>
                <a:gridCol w="2520280">
                  <a:extLst>
                    <a:ext uri="{9D8B030D-6E8A-4147-A177-3AD203B41FA5}">
                      <a16:colId xmlns:a16="http://schemas.microsoft.com/office/drawing/2014/main" val="2831509844"/>
                    </a:ext>
                  </a:extLst>
                </a:gridCol>
                <a:gridCol w="2831976">
                  <a:extLst>
                    <a:ext uri="{9D8B030D-6E8A-4147-A177-3AD203B41FA5}">
                      <a16:colId xmlns:a16="http://schemas.microsoft.com/office/drawing/2014/main" val="470265701"/>
                    </a:ext>
                  </a:extLst>
                </a:gridCol>
              </a:tblGrid>
              <a:tr h="370840">
                <a:tc>
                  <a:txBody>
                    <a:bodyPr/>
                    <a:lstStyle>
                      <a:lvl1pPr marL="0" algn="l" defTabSz="914400" rtl="0" eaLnBrk="1" latinLnBrk="0" hangingPunct="1">
                        <a:defRPr kumimoji="1" sz="1800" b="1" kern="1200">
                          <a:solidFill>
                            <a:schemeClr val="lt1"/>
                          </a:solidFill>
                          <a:latin typeface="Arial"/>
                          <a:ea typeface="ＭＳ Ｐゴシック"/>
                        </a:defRPr>
                      </a:lvl1pPr>
                      <a:lvl2pPr marL="457200" algn="l" defTabSz="914400" rtl="0" eaLnBrk="1" latinLnBrk="0" hangingPunct="1">
                        <a:defRPr kumimoji="1" sz="1800" b="1" kern="1200">
                          <a:solidFill>
                            <a:schemeClr val="lt1"/>
                          </a:solidFill>
                          <a:latin typeface="Arial"/>
                          <a:ea typeface="ＭＳ Ｐゴシック"/>
                        </a:defRPr>
                      </a:lvl2pPr>
                      <a:lvl3pPr marL="914400" algn="l" defTabSz="914400" rtl="0" eaLnBrk="1" latinLnBrk="0" hangingPunct="1">
                        <a:defRPr kumimoji="1" sz="1800" b="1" kern="1200">
                          <a:solidFill>
                            <a:schemeClr val="lt1"/>
                          </a:solidFill>
                          <a:latin typeface="Arial"/>
                          <a:ea typeface="ＭＳ Ｐゴシック"/>
                        </a:defRPr>
                      </a:lvl3pPr>
                      <a:lvl4pPr marL="1371600" algn="l" defTabSz="914400" rtl="0" eaLnBrk="1" latinLnBrk="0" hangingPunct="1">
                        <a:defRPr kumimoji="1" sz="1800" b="1" kern="1200">
                          <a:solidFill>
                            <a:schemeClr val="lt1"/>
                          </a:solidFill>
                          <a:latin typeface="Arial"/>
                          <a:ea typeface="ＭＳ Ｐゴシック"/>
                        </a:defRPr>
                      </a:lvl4pPr>
                      <a:lvl5pPr marL="1828800" algn="l" defTabSz="914400" rtl="0" eaLnBrk="1" latinLnBrk="0" hangingPunct="1">
                        <a:defRPr kumimoji="1" sz="1800" b="1" kern="1200">
                          <a:solidFill>
                            <a:schemeClr val="lt1"/>
                          </a:solidFill>
                          <a:latin typeface="Arial"/>
                          <a:ea typeface="ＭＳ Ｐゴシック"/>
                        </a:defRPr>
                      </a:lvl5pPr>
                      <a:lvl6pPr marL="2286000" algn="l" defTabSz="914400" rtl="0" eaLnBrk="1" latinLnBrk="0" hangingPunct="1">
                        <a:defRPr kumimoji="1" sz="1800" b="1" kern="1200">
                          <a:solidFill>
                            <a:schemeClr val="lt1"/>
                          </a:solidFill>
                          <a:latin typeface="Arial"/>
                          <a:ea typeface="ＭＳ Ｐゴシック"/>
                        </a:defRPr>
                      </a:lvl6pPr>
                      <a:lvl7pPr marL="2743200" algn="l" defTabSz="914400" rtl="0" eaLnBrk="1" latinLnBrk="0" hangingPunct="1">
                        <a:defRPr kumimoji="1" sz="1800" b="1" kern="1200">
                          <a:solidFill>
                            <a:schemeClr val="lt1"/>
                          </a:solidFill>
                          <a:latin typeface="Arial"/>
                          <a:ea typeface="ＭＳ Ｐゴシック"/>
                        </a:defRPr>
                      </a:lvl7pPr>
                      <a:lvl8pPr marL="3200400" algn="l" defTabSz="914400" rtl="0" eaLnBrk="1" latinLnBrk="0" hangingPunct="1">
                        <a:defRPr kumimoji="1" sz="1800" b="1" kern="1200">
                          <a:solidFill>
                            <a:schemeClr val="lt1"/>
                          </a:solidFill>
                          <a:latin typeface="Arial"/>
                          <a:ea typeface="ＭＳ Ｐゴシック"/>
                        </a:defRPr>
                      </a:lvl8pPr>
                      <a:lvl9pPr marL="3657600" algn="l" defTabSz="914400" rtl="0" eaLnBrk="1" latinLnBrk="0" hangingPunct="1">
                        <a:defRPr kumimoji="1" sz="1800" b="1" kern="1200">
                          <a:solidFill>
                            <a:schemeClr val="lt1"/>
                          </a:solidFill>
                          <a:latin typeface="Arial"/>
                          <a:ea typeface="ＭＳ Ｐゴシック"/>
                        </a:defRPr>
                      </a:lvl9pPr>
                    </a:lstStyle>
                    <a:p>
                      <a:pPr algn="ctr"/>
                      <a:endParaRPr kumimoji="1" lang="ja-JP" altLang="en-US" sz="2000" b="1" dirty="0"/>
                    </a:p>
                  </a:txBody>
                  <a:tcP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333399"/>
                    </a:solidFill>
                  </a:tcPr>
                </a:tc>
                <a:tc>
                  <a:txBody>
                    <a:bodyPr/>
                    <a:lstStyle>
                      <a:lvl1pPr marL="0" algn="l" defTabSz="914400" rtl="0" eaLnBrk="1" latinLnBrk="0" hangingPunct="1">
                        <a:defRPr kumimoji="1" sz="1800" b="1" kern="1200">
                          <a:solidFill>
                            <a:schemeClr val="lt1"/>
                          </a:solidFill>
                          <a:latin typeface="Arial"/>
                          <a:ea typeface="ＭＳ Ｐゴシック"/>
                        </a:defRPr>
                      </a:lvl1pPr>
                      <a:lvl2pPr marL="457200" algn="l" defTabSz="914400" rtl="0" eaLnBrk="1" latinLnBrk="0" hangingPunct="1">
                        <a:defRPr kumimoji="1" sz="1800" b="1" kern="1200">
                          <a:solidFill>
                            <a:schemeClr val="lt1"/>
                          </a:solidFill>
                          <a:latin typeface="Arial"/>
                          <a:ea typeface="ＭＳ Ｐゴシック"/>
                        </a:defRPr>
                      </a:lvl2pPr>
                      <a:lvl3pPr marL="914400" algn="l" defTabSz="914400" rtl="0" eaLnBrk="1" latinLnBrk="0" hangingPunct="1">
                        <a:defRPr kumimoji="1" sz="1800" b="1" kern="1200">
                          <a:solidFill>
                            <a:schemeClr val="lt1"/>
                          </a:solidFill>
                          <a:latin typeface="Arial"/>
                          <a:ea typeface="ＭＳ Ｐゴシック"/>
                        </a:defRPr>
                      </a:lvl3pPr>
                      <a:lvl4pPr marL="1371600" algn="l" defTabSz="914400" rtl="0" eaLnBrk="1" latinLnBrk="0" hangingPunct="1">
                        <a:defRPr kumimoji="1" sz="1800" b="1" kern="1200">
                          <a:solidFill>
                            <a:schemeClr val="lt1"/>
                          </a:solidFill>
                          <a:latin typeface="Arial"/>
                          <a:ea typeface="ＭＳ Ｐゴシック"/>
                        </a:defRPr>
                      </a:lvl4pPr>
                      <a:lvl5pPr marL="1828800" algn="l" defTabSz="914400" rtl="0" eaLnBrk="1" latinLnBrk="0" hangingPunct="1">
                        <a:defRPr kumimoji="1" sz="1800" b="1" kern="1200">
                          <a:solidFill>
                            <a:schemeClr val="lt1"/>
                          </a:solidFill>
                          <a:latin typeface="Arial"/>
                          <a:ea typeface="ＭＳ Ｐゴシック"/>
                        </a:defRPr>
                      </a:lvl5pPr>
                      <a:lvl6pPr marL="2286000" algn="l" defTabSz="914400" rtl="0" eaLnBrk="1" latinLnBrk="0" hangingPunct="1">
                        <a:defRPr kumimoji="1" sz="1800" b="1" kern="1200">
                          <a:solidFill>
                            <a:schemeClr val="lt1"/>
                          </a:solidFill>
                          <a:latin typeface="Arial"/>
                          <a:ea typeface="ＭＳ Ｐゴシック"/>
                        </a:defRPr>
                      </a:lvl6pPr>
                      <a:lvl7pPr marL="2743200" algn="l" defTabSz="914400" rtl="0" eaLnBrk="1" latinLnBrk="0" hangingPunct="1">
                        <a:defRPr kumimoji="1" sz="1800" b="1" kern="1200">
                          <a:solidFill>
                            <a:schemeClr val="lt1"/>
                          </a:solidFill>
                          <a:latin typeface="Arial"/>
                          <a:ea typeface="ＭＳ Ｐゴシック"/>
                        </a:defRPr>
                      </a:lvl7pPr>
                      <a:lvl8pPr marL="3200400" algn="l" defTabSz="914400" rtl="0" eaLnBrk="1" latinLnBrk="0" hangingPunct="1">
                        <a:defRPr kumimoji="1" sz="1800" b="1" kern="1200">
                          <a:solidFill>
                            <a:schemeClr val="lt1"/>
                          </a:solidFill>
                          <a:latin typeface="Arial"/>
                          <a:ea typeface="ＭＳ Ｐゴシック"/>
                        </a:defRPr>
                      </a:lvl8pPr>
                      <a:lvl9pPr marL="3657600" algn="l" defTabSz="914400" rtl="0" eaLnBrk="1" latinLnBrk="0" hangingPunct="1">
                        <a:defRPr kumimoji="1" sz="1800" b="1" kern="1200">
                          <a:solidFill>
                            <a:schemeClr val="lt1"/>
                          </a:solidFill>
                          <a:latin typeface="Arial"/>
                          <a:ea typeface="ＭＳ Ｐゴシック"/>
                        </a:defRPr>
                      </a:lvl9pPr>
                    </a:lstStyle>
                    <a:p>
                      <a:pPr algn="ctr"/>
                      <a:r>
                        <a:rPr kumimoji="1" lang="en-US" altLang="ja-JP" sz="2000" b="1" dirty="0" smtClean="0"/>
                        <a:t>Bruno</a:t>
                      </a:r>
                      <a:endParaRPr kumimoji="1" lang="ja-JP" altLang="en-US" sz="2000" b="1" dirty="0"/>
                    </a:p>
                  </a:txBody>
                  <a:tcPr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333399"/>
                    </a:solidFill>
                  </a:tcPr>
                </a:tc>
                <a:tc>
                  <a:txBody>
                    <a:bodyPr/>
                    <a:lstStyle>
                      <a:lvl1pPr marL="0" algn="l" defTabSz="914400" rtl="0" eaLnBrk="1" latinLnBrk="0" hangingPunct="1">
                        <a:defRPr kumimoji="1" sz="1800" b="1" kern="1200">
                          <a:solidFill>
                            <a:schemeClr val="lt1"/>
                          </a:solidFill>
                          <a:latin typeface="Arial"/>
                          <a:ea typeface="ＭＳ Ｐゴシック"/>
                        </a:defRPr>
                      </a:lvl1pPr>
                      <a:lvl2pPr marL="457200" algn="l" defTabSz="914400" rtl="0" eaLnBrk="1" latinLnBrk="0" hangingPunct="1">
                        <a:defRPr kumimoji="1" sz="1800" b="1" kern="1200">
                          <a:solidFill>
                            <a:schemeClr val="lt1"/>
                          </a:solidFill>
                          <a:latin typeface="Arial"/>
                          <a:ea typeface="ＭＳ Ｐゴシック"/>
                        </a:defRPr>
                      </a:lvl2pPr>
                      <a:lvl3pPr marL="914400" algn="l" defTabSz="914400" rtl="0" eaLnBrk="1" latinLnBrk="0" hangingPunct="1">
                        <a:defRPr kumimoji="1" sz="1800" b="1" kern="1200">
                          <a:solidFill>
                            <a:schemeClr val="lt1"/>
                          </a:solidFill>
                          <a:latin typeface="Arial"/>
                          <a:ea typeface="ＭＳ Ｐゴシック"/>
                        </a:defRPr>
                      </a:lvl3pPr>
                      <a:lvl4pPr marL="1371600" algn="l" defTabSz="914400" rtl="0" eaLnBrk="1" latinLnBrk="0" hangingPunct="1">
                        <a:defRPr kumimoji="1" sz="1800" b="1" kern="1200">
                          <a:solidFill>
                            <a:schemeClr val="lt1"/>
                          </a:solidFill>
                          <a:latin typeface="Arial"/>
                          <a:ea typeface="ＭＳ Ｐゴシック"/>
                        </a:defRPr>
                      </a:lvl4pPr>
                      <a:lvl5pPr marL="1828800" algn="l" defTabSz="914400" rtl="0" eaLnBrk="1" latinLnBrk="0" hangingPunct="1">
                        <a:defRPr kumimoji="1" sz="1800" b="1" kern="1200">
                          <a:solidFill>
                            <a:schemeClr val="lt1"/>
                          </a:solidFill>
                          <a:latin typeface="Arial"/>
                          <a:ea typeface="ＭＳ Ｐゴシック"/>
                        </a:defRPr>
                      </a:lvl5pPr>
                      <a:lvl6pPr marL="2286000" algn="l" defTabSz="914400" rtl="0" eaLnBrk="1" latinLnBrk="0" hangingPunct="1">
                        <a:defRPr kumimoji="1" sz="1800" b="1" kern="1200">
                          <a:solidFill>
                            <a:schemeClr val="lt1"/>
                          </a:solidFill>
                          <a:latin typeface="Arial"/>
                          <a:ea typeface="ＭＳ Ｐゴシック"/>
                        </a:defRPr>
                      </a:lvl6pPr>
                      <a:lvl7pPr marL="2743200" algn="l" defTabSz="914400" rtl="0" eaLnBrk="1" latinLnBrk="0" hangingPunct="1">
                        <a:defRPr kumimoji="1" sz="1800" b="1" kern="1200">
                          <a:solidFill>
                            <a:schemeClr val="lt1"/>
                          </a:solidFill>
                          <a:latin typeface="Arial"/>
                          <a:ea typeface="ＭＳ Ｐゴシック"/>
                        </a:defRPr>
                      </a:lvl7pPr>
                      <a:lvl8pPr marL="3200400" algn="l" defTabSz="914400" rtl="0" eaLnBrk="1" latinLnBrk="0" hangingPunct="1">
                        <a:defRPr kumimoji="1" sz="1800" b="1" kern="1200">
                          <a:solidFill>
                            <a:schemeClr val="lt1"/>
                          </a:solidFill>
                          <a:latin typeface="Arial"/>
                          <a:ea typeface="ＭＳ Ｐゴシック"/>
                        </a:defRPr>
                      </a:lvl8pPr>
                      <a:lvl9pPr marL="3657600" algn="l" defTabSz="914400" rtl="0" eaLnBrk="1" latinLnBrk="0" hangingPunct="1">
                        <a:defRPr kumimoji="1" sz="1800" b="1" kern="1200">
                          <a:solidFill>
                            <a:schemeClr val="lt1"/>
                          </a:solidFill>
                          <a:latin typeface="Arial"/>
                          <a:ea typeface="ＭＳ Ｐゴシック"/>
                        </a:defRPr>
                      </a:lvl9pPr>
                    </a:lstStyle>
                    <a:p>
                      <a:pPr algn="ctr"/>
                      <a:r>
                        <a:rPr kumimoji="1" lang="en-US" altLang="ja-JP" sz="2000" b="1" dirty="0" smtClean="0"/>
                        <a:t>Magnetic </a:t>
                      </a:r>
                      <a:r>
                        <a:rPr kumimoji="1" lang="en-US" altLang="ja-JP" sz="2000" b="1" dirty="0" smtClean="0"/>
                        <a:t>dipole M</a:t>
                      </a:r>
                      <a:r>
                        <a:rPr kumimoji="1" lang="en-US" altLang="ja-JP" sz="2000" b="1" i="1" baseline="-25000" dirty="0" smtClean="0"/>
                        <a:t>T</a:t>
                      </a:r>
                      <a:endParaRPr kumimoji="1" lang="ja-JP" altLang="en-US" sz="2000" b="1" i="1" baseline="-25000" dirty="0"/>
                    </a:p>
                  </a:txBody>
                  <a:tcPr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333399"/>
                    </a:solidFill>
                  </a:tcPr>
                </a:tc>
                <a:extLst>
                  <a:ext uri="{0D108BD9-81ED-4DB2-BD59-A6C34878D82A}">
                    <a16:rowId xmlns:a16="http://schemas.microsoft.com/office/drawing/2014/main" val="1975076452"/>
                  </a:ext>
                </a:extLst>
              </a:tr>
              <a:tr h="370840">
                <a:tc>
                  <a:txBody>
                    <a:bodyPr/>
                    <a:lstStyle>
                      <a:lvl1pPr marL="0" algn="l" defTabSz="914400" rtl="0" eaLnBrk="1" latinLnBrk="0" hangingPunct="1">
                        <a:defRPr kumimoji="1" sz="1800" kern="1200">
                          <a:solidFill>
                            <a:schemeClr val="dk1"/>
                          </a:solidFill>
                          <a:latin typeface="Arial"/>
                          <a:ea typeface="ＭＳ Ｐゴシック"/>
                        </a:defRPr>
                      </a:lvl1pPr>
                      <a:lvl2pPr marL="457200" algn="l" defTabSz="914400" rtl="0" eaLnBrk="1" latinLnBrk="0" hangingPunct="1">
                        <a:defRPr kumimoji="1" sz="1800" kern="1200">
                          <a:solidFill>
                            <a:schemeClr val="dk1"/>
                          </a:solidFill>
                          <a:latin typeface="Arial"/>
                          <a:ea typeface="ＭＳ Ｐゴシック"/>
                        </a:defRPr>
                      </a:lvl2pPr>
                      <a:lvl3pPr marL="914400" algn="l" defTabSz="914400" rtl="0" eaLnBrk="1" latinLnBrk="0" hangingPunct="1">
                        <a:defRPr kumimoji="1" sz="1800" kern="1200">
                          <a:solidFill>
                            <a:schemeClr val="dk1"/>
                          </a:solidFill>
                          <a:latin typeface="Arial"/>
                          <a:ea typeface="ＭＳ Ｐゴシック"/>
                        </a:defRPr>
                      </a:lvl3pPr>
                      <a:lvl4pPr marL="1371600" algn="l" defTabSz="914400" rtl="0" eaLnBrk="1" latinLnBrk="0" hangingPunct="1">
                        <a:defRPr kumimoji="1" sz="1800" kern="1200">
                          <a:solidFill>
                            <a:schemeClr val="dk1"/>
                          </a:solidFill>
                          <a:latin typeface="Arial"/>
                          <a:ea typeface="ＭＳ Ｐゴシック"/>
                        </a:defRPr>
                      </a:lvl4pPr>
                      <a:lvl5pPr marL="1828800" algn="l" defTabSz="914400" rtl="0" eaLnBrk="1" latinLnBrk="0" hangingPunct="1">
                        <a:defRPr kumimoji="1" sz="1800" kern="1200">
                          <a:solidFill>
                            <a:schemeClr val="dk1"/>
                          </a:solidFill>
                          <a:latin typeface="Arial"/>
                          <a:ea typeface="ＭＳ Ｐゴシック"/>
                        </a:defRPr>
                      </a:lvl5pPr>
                      <a:lvl6pPr marL="2286000" algn="l" defTabSz="914400" rtl="0" eaLnBrk="1" latinLnBrk="0" hangingPunct="1">
                        <a:defRPr kumimoji="1" sz="1800" kern="1200">
                          <a:solidFill>
                            <a:schemeClr val="dk1"/>
                          </a:solidFill>
                          <a:latin typeface="Arial"/>
                          <a:ea typeface="ＭＳ Ｐゴシック"/>
                        </a:defRPr>
                      </a:lvl6pPr>
                      <a:lvl7pPr marL="2743200" algn="l" defTabSz="914400" rtl="0" eaLnBrk="1" latinLnBrk="0" hangingPunct="1">
                        <a:defRPr kumimoji="1" sz="1800" kern="1200">
                          <a:solidFill>
                            <a:schemeClr val="dk1"/>
                          </a:solidFill>
                          <a:latin typeface="Arial"/>
                          <a:ea typeface="ＭＳ Ｐゴシック"/>
                        </a:defRPr>
                      </a:lvl7pPr>
                      <a:lvl8pPr marL="3200400" algn="l" defTabSz="914400" rtl="0" eaLnBrk="1" latinLnBrk="0" hangingPunct="1">
                        <a:defRPr kumimoji="1" sz="1800" kern="1200">
                          <a:solidFill>
                            <a:schemeClr val="dk1"/>
                          </a:solidFill>
                          <a:latin typeface="Arial"/>
                          <a:ea typeface="ＭＳ Ｐゴシック"/>
                        </a:defRPr>
                      </a:lvl8pPr>
                      <a:lvl9pPr marL="3657600" algn="l" defTabSz="914400" rtl="0" eaLnBrk="1" latinLnBrk="0" hangingPunct="1">
                        <a:defRPr kumimoji="1" sz="1800" kern="1200">
                          <a:solidFill>
                            <a:schemeClr val="dk1"/>
                          </a:solidFill>
                          <a:latin typeface="Arial"/>
                          <a:ea typeface="ＭＳ Ｐゴシック"/>
                        </a:defRPr>
                      </a:lvl9pPr>
                    </a:lstStyle>
                    <a:p>
                      <a:pPr algn="ctr"/>
                      <a:r>
                        <a:rPr kumimoji="1" lang="en-US" altLang="ja-JP" sz="2000" b="1" dirty="0" smtClean="0"/>
                        <a:t>Fe</a:t>
                      </a:r>
                      <a:endParaRPr kumimoji="1" lang="ja-JP" altLang="en-US" sz="2000" b="1" dirty="0"/>
                    </a:p>
                  </a:txBody>
                  <a:tcP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333399">
                        <a:tint val="40000"/>
                      </a:srgbClr>
                    </a:solidFill>
                  </a:tcPr>
                </a:tc>
                <a:tc>
                  <a:txBody>
                    <a:bodyPr/>
                    <a:lstStyle>
                      <a:lvl1pPr marL="0" algn="l" defTabSz="914400" rtl="0" eaLnBrk="1" latinLnBrk="0" hangingPunct="1">
                        <a:defRPr kumimoji="1" sz="1800" kern="1200">
                          <a:solidFill>
                            <a:schemeClr val="dk1"/>
                          </a:solidFill>
                          <a:latin typeface="Arial"/>
                          <a:ea typeface="ＭＳ Ｐゴシック"/>
                        </a:defRPr>
                      </a:lvl1pPr>
                      <a:lvl2pPr marL="457200" algn="l" defTabSz="914400" rtl="0" eaLnBrk="1" latinLnBrk="0" hangingPunct="1">
                        <a:defRPr kumimoji="1" sz="1800" kern="1200">
                          <a:solidFill>
                            <a:schemeClr val="dk1"/>
                          </a:solidFill>
                          <a:latin typeface="Arial"/>
                          <a:ea typeface="ＭＳ Ｐゴシック"/>
                        </a:defRPr>
                      </a:lvl2pPr>
                      <a:lvl3pPr marL="914400" algn="l" defTabSz="914400" rtl="0" eaLnBrk="1" latinLnBrk="0" hangingPunct="1">
                        <a:defRPr kumimoji="1" sz="1800" kern="1200">
                          <a:solidFill>
                            <a:schemeClr val="dk1"/>
                          </a:solidFill>
                          <a:latin typeface="Arial"/>
                          <a:ea typeface="ＭＳ Ｐゴシック"/>
                        </a:defRPr>
                      </a:lvl3pPr>
                      <a:lvl4pPr marL="1371600" algn="l" defTabSz="914400" rtl="0" eaLnBrk="1" latinLnBrk="0" hangingPunct="1">
                        <a:defRPr kumimoji="1" sz="1800" kern="1200">
                          <a:solidFill>
                            <a:schemeClr val="dk1"/>
                          </a:solidFill>
                          <a:latin typeface="Arial"/>
                          <a:ea typeface="ＭＳ Ｐゴシック"/>
                        </a:defRPr>
                      </a:lvl4pPr>
                      <a:lvl5pPr marL="1828800" algn="l" defTabSz="914400" rtl="0" eaLnBrk="1" latinLnBrk="0" hangingPunct="1">
                        <a:defRPr kumimoji="1" sz="1800" kern="1200">
                          <a:solidFill>
                            <a:schemeClr val="dk1"/>
                          </a:solidFill>
                          <a:latin typeface="Arial"/>
                          <a:ea typeface="ＭＳ Ｐゴシック"/>
                        </a:defRPr>
                      </a:lvl5pPr>
                      <a:lvl6pPr marL="2286000" algn="l" defTabSz="914400" rtl="0" eaLnBrk="1" latinLnBrk="0" hangingPunct="1">
                        <a:defRPr kumimoji="1" sz="1800" kern="1200">
                          <a:solidFill>
                            <a:schemeClr val="dk1"/>
                          </a:solidFill>
                          <a:latin typeface="Arial"/>
                          <a:ea typeface="ＭＳ Ｐゴシック"/>
                        </a:defRPr>
                      </a:lvl6pPr>
                      <a:lvl7pPr marL="2743200" algn="l" defTabSz="914400" rtl="0" eaLnBrk="1" latinLnBrk="0" hangingPunct="1">
                        <a:defRPr kumimoji="1" sz="1800" kern="1200">
                          <a:solidFill>
                            <a:schemeClr val="dk1"/>
                          </a:solidFill>
                          <a:latin typeface="Arial"/>
                          <a:ea typeface="ＭＳ Ｐゴシック"/>
                        </a:defRPr>
                      </a:lvl7pPr>
                      <a:lvl8pPr marL="3200400" algn="l" defTabSz="914400" rtl="0" eaLnBrk="1" latinLnBrk="0" hangingPunct="1">
                        <a:defRPr kumimoji="1" sz="1800" kern="1200">
                          <a:solidFill>
                            <a:schemeClr val="dk1"/>
                          </a:solidFill>
                          <a:latin typeface="Arial"/>
                          <a:ea typeface="ＭＳ Ｐゴシック"/>
                        </a:defRPr>
                      </a:lvl8pPr>
                      <a:lvl9pPr marL="3657600" algn="l" defTabSz="914400" rtl="0" eaLnBrk="1" latinLnBrk="0" hangingPunct="1">
                        <a:defRPr kumimoji="1" sz="1800" kern="1200">
                          <a:solidFill>
                            <a:schemeClr val="dk1"/>
                          </a:solidFill>
                          <a:latin typeface="Arial"/>
                          <a:ea typeface="ＭＳ Ｐゴシック"/>
                        </a:defRPr>
                      </a:lvl9pPr>
                    </a:lstStyle>
                    <a:p>
                      <a:pPr algn="ctr"/>
                      <a:endParaRPr kumimoji="1" lang="ja-JP" altLang="en-US" sz="2400" b="1" dirty="0"/>
                    </a:p>
                  </a:txBody>
                  <a:tcP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333399">
                        <a:tint val="40000"/>
                      </a:srgbClr>
                    </a:solidFill>
                  </a:tcPr>
                </a:tc>
                <a:tc>
                  <a:txBody>
                    <a:bodyPr/>
                    <a:lstStyle>
                      <a:lvl1pPr marL="0" algn="l" defTabSz="914400" rtl="0" eaLnBrk="1" latinLnBrk="0" hangingPunct="1">
                        <a:defRPr kumimoji="1" sz="1800" kern="1200">
                          <a:solidFill>
                            <a:schemeClr val="dk1"/>
                          </a:solidFill>
                          <a:latin typeface="Arial"/>
                          <a:ea typeface="ＭＳ Ｐゴシック"/>
                        </a:defRPr>
                      </a:lvl1pPr>
                      <a:lvl2pPr marL="457200" algn="l" defTabSz="914400" rtl="0" eaLnBrk="1" latinLnBrk="0" hangingPunct="1">
                        <a:defRPr kumimoji="1" sz="1800" kern="1200">
                          <a:solidFill>
                            <a:schemeClr val="dk1"/>
                          </a:solidFill>
                          <a:latin typeface="Arial"/>
                          <a:ea typeface="ＭＳ Ｐゴシック"/>
                        </a:defRPr>
                      </a:lvl2pPr>
                      <a:lvl3pPr marL="914400" algn="l" defTabSz="914400" rtl="0" eaLnBrk="1" latinLnBrk="0" hangingPunct="1">
                        <a:defRPr kumimoji="1" sz="1800" kern="1200">
                          <a:solidFill>
                            <a:schemeClr val="dk1"/>
                          </a:solidFill>
                          <a:latin typeface="Arial"/>
                          <a:ea typeface="ＭＳ Ｐゴシック"/>
                        </a:defRPr>
                      </a:lvl3pPr>
                      <a:lvl4pPr marL="1371600" algn="l" defTabSz="914400" rtl="0" eaLnBrk="1" latinLnBrk="0" hangingPunct="1">
                        <a:defRPr kumimoji="1" sz="1800" kern="1200">
                          <a:solidFill>
                            <a:schemeClr val="dk1"/>
                          </a:solidFill>
                          <a:latin typeface="Arial"/>
                          <a:ea typeface="ＭＳ Ｐゴシック"/>
                        </a:defRPr>
                      </a:lvl4pPr>
                      <a:lvl5pPr marL="1828800" algn="l" defTabSz="914400" rtl="0" eaLnBrk="1" latinLnBrk="0" hangingPunct="1">
                        <a:defRPr kumimoji="1" sz="1800" kern="1200">
                          <a:solidFill>
                            <a:schemeClr val="dk1"/>
                          </a:solidFill>
                          <a:latin typeface="Arial"/>
                          <a:ea typeface="ＭＳ Ｐゴシック"/>
                        </a:defRPr>
                      </a:lvl5pPr>
                      <a:lvl6pPr marL="2286000" algn="l" defTabSz="914400" rtl="0" eaLnBrk="1" latinLnBrk="0" hangingPunct="1">
                        <a:defRPr kumimoji="1" sz="1800" kern="1200">
                          <a:solidFill>
                            <a:schemeClr val="dk1"/>
                          </a:solidFill>
                          <a:latin typeface="Arial"/>
                          <a:ea typeface="ＭＳ Ｐゴシック"/>
                        </a:defRPr>
                      </a:lvl6pPr>
                      <a:lvl7pPr marL="2743200" algn="l" defTabSz="914400" rtl="0" eaLnBrk="1" latinLnBrk="0" hangingPunct="1">
                        <a:defRPr kumimoji="1" sz="1800" kern="1200">
                          <a:solidFill>
                            <a:schemeClr val="dk1"/>
                          </a:solidFill>
                          <a:latin typeface="Arial"/>
                          <a:ea typeface="ＭＳ Ｐゴシック"/>
                        </a:defRPr>
                      </a:lvl7pPr>
                      <a:lvl8pPr marL="3200400" algn="l" defTabSz="914400" rtl="0" eaLnBrk="1" latinLnBrk="0" hangingPunct="1">
                        <a:defRPr kumimoji="1" sz="1800" kern="1200">
                          <a:solidFill>
                            <a:schemeClr val="dk1"/>
                          </a:solidFill>
                          <a:latin typeface="Arial"/>
                          <a:ea typeface="ＭＳ Ｐゴシック"/>
                        </a:defRPr>
                      </a:lvl8pPr>
                      <a:lvl9pPr marL="3657600" algn="l" defTabSz="914400" rtl="0" eaLnBrk="1" latinLnBrk="0" hangingPunct="1">
                        <a:defRPr kumimoji="1" sz="1800" kern="1200">
                          <a:solidFill>
                            <a:schemeClr val="dk1"/>
                          </a:solidFill>
                          <a:latin typeface="Arial"/>
                          <a:ea typeface="ＭＳ Ｐゴシック"/>
                        </a:defRPr>
                      </a:lvl9pPr>
                    </a:lstStyle>
                    <a:p>
                      <a:pPr algn="ctr"/>
                      <a:endParaRPr kumimoji="1" lang="ja-JP" altLang="en-US" sz="2000" b="1" dirty="0"/>
                    </a:p>
                  </a:txBody>
                  <a:tcP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333399">
                        <a:tint val="40000"/>
                      </a:srgbClr>
                    </a:solidFill>
                  </a:tcPr>
                </a:tc>
                <a:extLst>
                  <a:ext uri="{0D108BD9-81ED-4DB2-BD59-A6C34878D82A}">
                    <a16:rowId xmlns:a16="http://schemas.microsoft.com/office/drawing/2014/main" val="1685083654"/>
                  </a:ext>
                </a:extLst>
              </a:tr>
              <a:tr h="370840">
                <a:tc>
                  <a:txBody>
                    <a:bodyPr/>
                    <a:lstStyle>
                      <a:lvl1pPr marL="0" algn="l" defTabSz="914400" rtl="0" eaLnBrk="1" latinLnBrk="0" hangingPunct="1">
                        <a:defRPr kumimoji="1" sz="1800" kern="1200">
                          <a:solidFill>
                            <a:schemeClr val="dk1"/>
                          </a:solidFill>
                          <a:latin typeface="Arial"/>
                          <a:ea typeface="ＭＳ Ｐゴシック"/>
                        </a:defRPr>
                      </a:lvl1pPr>
                      <a:lvl2pPr marL="457200" algn="l" defTabSz="914400" rtl="0" eaLnBrk="1" latinLnBrk="0" hangingPunct="1">
                        <a:defRPr kumimoji="1" sz="1800" kern="1200">
                          <a:solidFill>
                            <a:schemeClr val="dk1"/>
                          </a:solidFill>
                          <a:latin typeface="Arial"/>
                          <a:ea typeface="ＭＳ Ｐゴシック"/>
                        </a:defRPr>
                      </a:lvl2pPr>
                      <a:lvl3pPr marL="914400" algn="l" defTabSz="914400" rtl="0" eaLnBrk="1" latinLnBrk="0" hangingPunct="1">
                        <a:defRPr kumimoji="1" sz="1800" kern="1200">
                          <a:solidFill>
                            <a:schemeClr val="dk1"/>
                          </a:solidFill>
                          <a:latin typeface="Arial"/>
                          <a:ea typeface="ＭＳ Ｐゴシック"/>
                        </a:defRPr>
                      </a:lvl3pPr>
                      <a:lvl4pPr marL="1371600" algn="l" defTabSz="914400" rtl="0" eaLnBrk="1" latinLnBrk="0" hangingPunct="1">
                        <a:defRPr kumimoji="1" sz="1800" kern="1200">
                          <a:solidFill>
                            <a:schemeClr val="dk1"/>
                          </a:solidFill>
                          <a:latin typeface="Arial"/>
                          <a:ea typeface="ＭＳ Ｐゴシック"/>
                        </a:defRPr>
                      </a:lvl4pPr>
                      <a:lvl5pPr marL="1828800" algn="l" defTabSz="914400" rtl="0" eaLnBrk="1" latinLnBrk="0" hangingPunct="1">
                        <a:defRPr kumimoji="1" sz="1800" kern="1200">
                          <a:solidFill>
                            <a:schemeClr val="dk1"/>
                          </a:solidFill>
                          <a:latin typeface="Arial"/>
                          <a:ea typeface="ＭＳ Ｐゴシック"/>
                        </a:defRPr>
                      </a:lvl5pPr>
                      <a:lvl6pPr marL="2286000" algn="l" defTabSz="914400" rtl="0" eaLnBrk="1" latinLnBrk="0" hangingPunct="1">
                        <a:defRPr kumimoji="1" sz="1800" kern="1200">
                          <a:solidFill>
                            <a:schemeClr val="dk1"/>
                          </a:solidFill>
                          <a:latin typeface="Arial"/>
                          <a:ea typeface="ＭＳ Ｐゴシック"/>
                        </a:defRPr>
                      </a:lvl6pPr>
                      <a:lvl7pPr marL="2743200" algn="l" defTabSz="914400" rtl="0" eaLnBrk="1" latinLnBrk="0" hangingPunct="1">
                        <a:defRPr kumimoji="1" sz="1800" kern="1200">
                          <a:solidFill>
                            <a:schemeClr val="dk1"/>
                          </a:solidFill>
                          <a:latin typeface="Arial"/>
                          <a:ea typeface="ＭＳ Ｐゴシック"/>
                        </a:defRPr>
                      </a:lvl7pPr>
                      <a:lvl8pPr marL="3200400" algn="l" defTabSz="914400" rtl="0" eaLnBrk="1" latinLnBrk="0" hangingPunct="1">
                        <a:defRPr kumimoji="1" sz="1800" kern="1200">
                          <a:solidFill>
                            <a:schemeClr val="dk1"/>
                          </a:solidFill>
                          <a:latin typeface="Arial"/>
                          <a:ea typeface="ＭＳ Ｐゴシック"/>
                        </a:defRPr>
                      </a:lvl8pPr>
                      <a:lvl9pPr marL="3657600" algn="l" defTabSz="914400" rtl="0" eaLnBrk="1" latinLnBrk="0" hangingPunct="1">
                        <a:defRPr kumimoji="1" sz="1800" kern="1200">
                          <a:solidFill>
                            <a:schemeClr val="dk1"/>
                          </a:solidFill>
                          <a:latin typeface="Arial"/>
                          <a:ea typeface="ＭＳ Ｐゴシック"/>
                        </a:defRPr>
                      </a:lvl9pPr>
                    </a:lstStyle>
                    <a:p>
                      <a:pPr algn="ctr"/>
                      <a:r>
                        <a:rPr kumimoji="1" lang="en-US" altLang="ja-JP" sz="2000" b="1" dirty="0" smtClean="0"/>
                        <a:t>Pt</a:t>
                      </a:r>
                      <a:endParaRPr kumimoji="1" lang="ja-JP" altLang="en-US" sz="2000" b="1" dirty="0"/>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3399">
                        <a:tint val="20000"/>
                      </a:srgbClr>
                    </a:solidFill>
                  </a:tcPr>
                </a:tc>
                <a:tc>
                  <a:txBody>
                    <a:bodyPr/>
                    <a:lstStyle>
                      <a:lvl1pPr marL="0" algn="l" defTabSz="914400" rtl="0" eaLnBrk="1" latinLnBrk="0" hangingPunct="1">
                        <a:defRPr kumimoji="1" sz="1800" kern="1200">
                          <a:solidFill>
                            <a:schemeClr val="dk1"/>
                          </a:solidFill>
                          <a:latin typeface="Arial"/>
                          <a:ea typeface="ＭＳ Ｐゴシック"/>
                        </a:defRPr>
                      </a:lvl1pPr>
                      <a:lvl2pPr marL="457200" algn="l" defTabSz="914400" rtl="0" eaLnBrk="1" latinLnBrk="0" hangingPunct="1">
                        <a:defRPr kumimoji="1" sz="1800" kern="1200">
                          <a:solidFill>
                            <a:schemeClr val="dk1"/>
                          </a:solidFill>
                          <a:latin typeface="Arial"/>
                          <a:ea typeface="ＭＳ Ｐゴシック"/>
                        </a:defRPr>
                      </a:lvl2pPr>
                      <a:lvl3pPr marL="914400" algn="l" defTabSz="914400" rtl="0" eaLnBrk="1" latinLnBrk="0" hangingPunct="1">
                        <a:defRPr kumimoji="1" sz="1800" kern="1200">
                          <a:solidFill>
                            <a:schemeClr val="dk1"/>
                          </a:solidFill>
                          <a:latin typeface="Arial"/>
                          <a:ea typeface="ＭＳ Ｐゴシック"/>
                        </a:defRPr>
                      </a:lvl3pPr>
                      <a:lvl4pPr marL="1371600" algn="l" defTabSz="914400" rtl="0" eaLnBrk="1" latinLnBrk="0" hangingPunct="1">
                        <a:defRPr kumimoji="1" sz="1800" kern="1200">
                          <a:solidFill>
                            <a:schemeClr val="dk1"/>
                          </a:solidFill>
                          <a:latin typeface="Arial"/>
                          <a:ea typeface="ＭＳ Ｐゴシック"/>
                        </a:defRPr>
                      </a:lvl4pPr>
                      <a:lvl5pPr marL="1828800" algn="l" defTabSz="914400" rtl="0" eaLnBrk="1" latinLnBrk="0" hangingPunct="1">
                        <a:defRPr kumimoji="1" sz="1800" kern="1200">
                          <a:solidFill>
                            <a:schemeClr val="dk1"/>
                          </a:solidFill>
                          <a:latin typeface="Arial"/>
                          <a:ea typeface="ＭＳ Ｐゴシック"/>
                        </a:defRPr>
                      </a:lvl5pPr>
                      <a:lvl6pPr marL="2286000" algn="l" defTabSz="914400" rtl="0" eaLnBrk="1" latinLnBrk="0" hangingPunct="1">
                        <a:defRPr kumimoji="1" sz="1800" kern="1200">
                          <a:solidFill>
                            <a:schemeClr val="dk1"/>
                          </a:solidFill>
                          <a:latin typeface="Arial"/>
                          <a:ea typeface="ＭＳ Ｐゴシック"/>
                        </a:defRPr>
                      </a:lvl6pPr>
                      <a:lvl7pPr marL="2743200" algn="l" defTabSz="914400" rtl="0" eaLnBrk="1" latinLnBrk="0" hangingPunct="1">
                        <a:defRPr kumimoji="1" sz="1800" kern="1200">
                          <a:solidFill>
                            <a:schemeClr val="dk1"/>
                          </a:solidFill>
                          <a:latin typeface="Arial"/>
                          <a:ea typeface="ＭＳ Ｐゴシック"/>
                        </a:defRPr>
                      </a:lvl7pPr>
                      <a:lvl8pPr marL="3200400" algn="l" defTabSz="914400" rtl="0" eaLnBrk="1" latinLnBrk="0" hangingPunct="1">
                        <a:defRPr kumimoji="1" sz="1800" kern="1200">
                          <a:solidFill>
                            <a:schemeClr val="dk1"/>
                          </a:solidFill>
                          <a:latin typeface="Arial"/>
                          <a:ea typeface="ＭＳ Ｐゴシック"/>
                        </a:defRPr>
                      </a:lvl8pPr>
                      <a:lvl9pPr marL="3657600" algn="l" defTabSz="914400" rtl="0" eaLnBrk="1" latinLnBrk="0" hangingPunct="1">
                        <a:defRPr kumimoji="1" sz="1800" kern="1200">
                          <a:solidFill>
                            <a:schemeClr val="dk1"/>
                          </a:solidFill>
                          <a:latin typeface="Arial"/>
                          <a:ea typeface="ＭＳ Ｐゴシック"/>
                        </a:defRPr>
                      </a:lvl9pPr>
                    </a:lstStyle>
                    <a:p>
                      <a:pPr algn="ctr"/>
                      <a:endParaRPr kumimoji="1" lang="ja-JP" altLang="en-US" sz="2400" b="1" dirty="0"/>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3399">
                        <a:tint val="20000"/>
                      </a:srgbClr>
                    </a:solidFill>
                  </a:tcPr>
                </a:tc>
                <a:tc>
                  <a:txBody>
                    <a:bodyPr/>
                    <a:lstStyle>
                      <a:lvl1pPr marL="0" algn="l" defTabSz="914400" rtl="0" eaLnBrk="1" latinLnBrk="0" hangingPunct="1">
                        <a:defRPr kumimoji="1" sz="1800" kern="1200">
                          <a:solidFill>
                            <a:schemeClr val="dk1"/>
                          </a:solidFill>
                          <a:latin typeface="Arial"/>
                          <a:ea typeface="ＭＳ Ｐゴシック"/>
                        </a:defRPr>
                      </a:lvl1pPr>
                      <a:lvl2pPr marL="457200" algn="l" defTabSz="914400" rtl="0" eaLnBrk="1" latinLnBrk="0" hangingPunct="1">
                        <a:defRPr kumimoji="1" sz="1800" kern="1200">
                          <a:solidFill>
                            <a:schemeClr val="dk1"/>
                          </a:solidFill>
                          <a:latin typeface="Arial"/>
                          <a:ea typeface="ＭＳ Ｐゴシック"/>
                        </a:defRPr>
                      </a:lvl2pPr>
                      <a:lvl3pPr marL="914400" algn="l" defTabSz="914400" rtl="0" eaLnBrk="1" latinLnBrk="0" hangingPunct="1">
                        <a:defRPr kumimoji="1" sz="1800" kern="1200">
                          <a:solidFill>
                            <a:schemeClr val="dk1"/>
                          </a:solidFill>
                          <a:latin typeface="Arial"/>
                          <a:ea typeface="ＭＳ Ｐゴシック"/>
                        </a:defRPr>
                      </a:lvl3pPr>
                      <a:lvl4pPr marL="1371600" algn="l" defTabSz="914400" rtl="0" eaLnBrk="1" latinLnBrk="0" hangingPunct="1">
                        <a:defRPr kumimoji="1" sz="1800" kern="1200">
                          <a:solidFill>
                            <a:schemeClr val="dk1"/>
                          </a:solidFill>
                          <a:latin typeface="Arial"/>
                          <a:ea typeface="ＭＳ Ｐゴシック"/>
                        </a:defRPr>
                      </a:lvl4pPr>
                      <a:lvl5pPr marL="1828800" algn="l" defTabSz="914400" rtl="0" eaLnBrk="1" latinLnBrk="0" hangingPunct="1">
                        <a:defRPr kumimoji="1" sz="1800" kern="1200">
                          <a:solidFill>
                            <a:schemeClr val="dk1"/>
                          </a:solidFill>
                          <a:latin typeface="Arial"/>
                          <a:ea typeface="ＭＳ Ｐゴシック"/>
                        </a:defRPr>
                      </a:lvl5pPr>
                      <a:lvl6pPr marL="2286000" algn="l" defTabSz="914400" rtl="0" eaLnBrk="1" latinLnBrk="0" hangingPunct="1">
                        <a:defRPr kumimoji="1" sz="1800" kern="1200">
                          <a:solidFill>
                            <a:schemeClr val="dk1"/>
                          </a:solidFill>
                          <a:latin typeface="Arial"/>
                          <a:ea typeface="ＭＳ Ｐゴシック"/>
                        </a:defRPr>
                      </a:lvl6pPr>
                      <a:lvl7pPr marL="2743200" algn="l" defTabSz="914400" rtl="0" eaLnBrk="1" latinLnBrk="0" hangingPunct="1">
                        <a:defRPr kumimoji="1" sz="1800" kern="1200">
                          <a:solidFill>
                            <a:schemeClr val="dk1"/>
                          </a:solidFill>
                          <a:latin typeface="Arial"/>
                          <a:ea typeface="ＭＳ Ｐゴシック"/>
                        </a:defRPr>
                      </a:lvl7pPr>
                      <a:lvl8pPr marL="3200400" algn="l" defTabSz="914400" rtl="0" eaLnBrk="1" latinLnBrk="0" hangingPunct="1">
                        <a:defRPr kumimoji="1" sz="1800" kern="1200">
                          <a:solidFill>
                            <a:schemeClr val="dk1"/>
                          </a:solidFill>
                          <a:latin typeface="Arial"/>
                          <a:ea typeface="ＭＳ Ｐゴシック"/>
                        </a:defRPr>
                      </a:lvl8pPr>
                      <a:lvl9pPr marL="3657600" algn="l" defTabSz="914400" rtl="0" eaLnBrk="1" latinLnBrk="0" hangingPunct="1">
                        <a:defRPr kumimoji="1" sz="1800" kern="1200">
                          <a:solidFill>
                            <a:schemeClr val="dk1"/>
                          </a:solidFill>
                          <a:latin typeface="Arial"/>
                          <a:ea typeface="ＭＳ Ｐゴシック"/>
                        </a:defRPr>
                      </a:lvl9pPr>
                    </a:lstStyle>
                    <a:p>
                      <a:pPr algn="ctr"/>
                      <a:endParaRPr kumimoji="1" lang="ja-JP" altLang="en-US" sz="2000" b="1" dirty="0"/>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3399">
                        <a:tint val="20000"/>
                      </a:srgbClr>
                    </a:solidFill>
                  </a:tcPr>
                </a:tc>
                <a:extLst>
                  <a:ext uri="{0D108BD9-81ED-4DB2-BD59-A6C34878D82A}">
                    <a16:rowId xmlns:a16="http://schemas.microsoft.com/office/drawing/2014/main" val="3901949244"/>
                  </a:ext>
                </a:extLst>
              </a:tr>
            </a:tbl>
          </a:graphicData>
        </a:graphic>
      </p:graphicFrame>
      <p:sp>
        <p:nvSpPr>
          <p:cNvPr id="10" name="テキスト ボックス 9"/>
          <p:cNvSpPr txBox="1"/>
          <p:nvPr/>
        </p:nvSpPr>
        <p:spPr>
          <a:xfrm>
            <a:off x="3275856" y="2326486"/>
            <a:ext cx="352982" cy="461665"/>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2400" b="0" i="0" u="none" strike="noStrike" kern="1200" cap="none" spc="0" normalizeH="0" baseline="0" noProof="0" dirty="0" smtClean="0">
                <a:ln>
                  <a:noFill/>
                </a:ln>
                <a:solidFill>
                  <a:srgbClr val="000000"/>
                </a:solidFill>
                <a:effectLst/>
                <a:uLnTx/>
                <a:uFillTx/>
                <a:latin typeface="Arial" charset="0"/>
                <a:ea typeface="ＭＳ Ｐゴシック" pitchFamily="50" charset="-128"/>
                <a:cs typeface="+mn-cs"/>
                <a:sym typeface="Symbol" panose="05050102010706020507" pitchFamily="18" charset="2"/>
              </a:rPr>
              <a:t></a:t>
            </a:r>
            <a:endParaRPr kumimoji="1" lang="ja-JP" altLang="en-US" sz="2400" b="0" i="0" u="none" strike="noStrike" kern="1200" cap="none" spc="0" normalizeH="0" baseline="0" noProof="0" dirty="0">
              <a:ln>
                <a:noFill/>
              </a:ln>
              <a:solidFill>
                <a:srgbClr val="000000"/>
              </a:solidFill>
              <a:effectLst/>
              <a:uLnTx/>
              <a:uFillTx/>
              <a:latin typeface="Arial" charset="0"/>
              <a:ea typeface="ＭＳ Ｐゴシック" pitchFamily="50" charset="-128"/>
              <a:cs typeface="+mn-cs"/>
            </a:endParaRPr>
          </a:p>
        </p:txBody>
      </p:sp>
      <p:sp>
        <p:nvSpPr>
          <p:cNvPr id="13" name="テキスト ボックス 12"/>
          <p:cNvSpPr txBox="1"/>
          <p:nvPr/>
        </p:nvSpPr>
        <p:spPr>
          <a:xfrm>
            <a:off x="3275856" y="2805730"/>
            <a:ext cx="352982" cy="461665"/>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2400" b="0" i="0" u="none" strike="noStrike" kern="1200" cap="none" spc="0" normalizeH="0" baseline="0" noProof="0" dirty="0" smtClean="0">
                <a:ln>
                  <a:noFill/>
                </a:ln>
                <a:solidFill>
                  <a:srgbClr val="000000"/>
                </a:solidFill>
                <a:effectLst/>
                <a:uLnTx/>
                <a:uFillTx/>
                <a:latin typeface="Arial" charset="0"/>
                <a:ea typeface="ＭＳ Ｐゴシック" pitchFamily="50" charset="-128"/>
                <a:cs typeface="+mn-cs"/>
                <a:sym typeface="Symbol" panose="05050102010706020507" pitchFamily="18" charset="2"/>
              </a:rPr>
              <a:t></a:t>
            </a:r>
            <a:endParaRPr kumimoji="1" lang="ja-JP" altLang="en-US" sz="2400" b="0" i="0" u="none" strike="noStrike" kern="1200" cap="none" spc="0" normalizeH="0" baseline="0" noProof="0" dirty="0">
              <a:ln>
                <a:noFill/>
              </a:ln>
              <a:solidFill>
                <a:srgbClr val="000000"/>
              </a:solidFill>
              <a:effectLst/>
              <a:uLnTx/>
              <a:uFillTx/>
              <a:latin typeface="Arial" charset="0"/>
              <a:ea typeface="ＭＳ Ｐゴシック" pitchFamily="50" charset="-128"/>
              <a:cs typeface="+mn-cs"/>
            </a:endParaRPr>
          </a:p>
        </p:txBody>
      </p:sp>
      <p:sp>
        <p:nvSpPr>
          <p:cNvPr id="14" name="Rectangle 11"/>
          <p:cNvSpPr>
            <a:spLocks noChangeArrowheads="1"/>
          </p:cNvSpPr>
          <p:nvPr/>
        </p:nvSpPr>
        <p:spPr bwMode="auto">
          <a:xfrm>
            <a:off x="250825" y="117475"/>
            <a:ext cx="8713788" cy="863600"/>
          </a:xfrm>
          <a:prstGeom prst="rect">
            <a:avLst/>
          </a:prstGeom>
          <a:noFill/>
          <a:ln w="9525">
            <a:noFill/>
            <a:miter lim="800000"/>
            <a:headEnd/>
            <a:tailEn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2800" b="1" i="0" u="none" strike="noStrike" kern="1200" cap="none" spc="0" normalizeH="0" baseline="0" noProof="0" dirty="0" smtClean="0">
                <a:ln>
                  <a:noFill/>
                </a:ln>
                <a:solidFill>
                  <a:srgbClr val="006600"/>
                </a:solidFill>
                <a:effectLst>
                  <a:outerShdw blurRad="38100" dist="38100" dir="2700000" algn="tl">
                    <a:srgbClr val="C0C0C0"/>
                  </a:outerShdw>
                </a:effectLst>
                <a:uLnTx/>
                <a:uFillTx/>
                <a:latin typeface="Arial" charset="0"/>
                <a:ea typeface="ＭＳ Ｐゴシック" pitchFamily="50" charset="-128"/>
                <a:cs typeface="+mn-cs"/>
              </a:rPr>
              <a:t>MAE </a:t>
            </a:r>
            <a:r>
              <a:rPr kumimoji="1" lang="en-US" altLang="ja-JP" sz="2800" b="1" i="0" u="none" strike="noStrike" kern="1200" cap="none" spc="0" normalizeH="0" baseline="0" noProof="0" dirty="0">
                <a:ln>
                  <a:noFill/>
                </a:ln>
                <a:solidFill>
                  <a:srgbClr val="006600"/>
                </a:solidFill>
                <a:effectLst>
                  <a:outerShdw blurRad="38100" dist="38100" dir="2700000" algn="tl">
                    <a:srgbClr val="C0C0C0"/>
                  </a:outerShdw>
                </a:effectLst>
                <a:uLnTx/>
                <a:uFillTx/>
                <a:latin typeface="Arial" charset="0"/>
                <a:ea typeface="ＭＳ Ｐゴシック" pitchFamily="50" charset="-128"/>
                <a:cs typeface="+mn-cs"/>
              </a:rPr>
              <a:t>of </a:t>
            </a:r>
            <a:r>
              <a:rPr kumimoji="1" lang="en-US" altLang="ja-JP" sz="2800" b="1" i="1" u="none" strike="noStrike" kern="1200" cap="none" spc="0" normalizeH="0" baseline="0" noProof="0" dirty="0">
                <a:ln>
                  <a:noFill/>
                </a:ln>
                <a:solidFill>
                  <a:srgbClr val="006600"/>
                </a:solidFill>
                <a:effectLst>
                  <a:outerShdw blurRad="38100" dist="38100" dir="2700000" algn="tl">
                    <a:srgbClr val="C0C0C0"/>
                  </a:outerShdw>
                </a:effectLst>
                <a:uLnTx/>
                <a:uFillTx/>
                <a:latin typeface="Arial" charset="0"/>
                <a:ea typeface="ＭＳ Ｐゴシック" pitchFamily="50" charset="-128"/>
                <a:cs typeface="+mn-cs"/>
              </a:rPr>
              <a:t>L</a:t>
            </a:r>
            <a:r>
              <a:rPr kumimoji="1" lang="en-US" altLang="ja-JP" sz="2800" b="1" i="0" u="none" strike="noStrike" kern="1200" cap="none" spc="0" normalizeH="0" baseline="0" noProof="0" dirty="0">
                <a:ln>
                  <a:noFill/>
                </a:ln>
                <a:solidFill>
                  <a:srgbClr val="006600"/>
                </a:solidFill>
                <a:effectLst>
                  <a:outerShdw blurRad="38100" dist="38100" dir="2700000" algn="tl">
                    <a:srgbClr val="C0C0C0"/>
                  </a:outerShdw>
                </a:effectLst>
                <a:uLnTx/>
                <a:uFillTx/>
                <a:latin typeface="Arial" charset="0"/>
                <a:ea typeface="ＭＳ Ｐゴシック" pitchFamily="50" charset="-128"/>
                <a:cs typeface="+mn-cs"/>
              </a:rPr>
              <a:t>1</a:t>
            </a:r>
            <a:r>
              <a:rPr kumimoji="1" lang="en-US" altLang="ja-JP" sz="2800" b="1" i="0" u="none" strike="noStrike" kern="1200" cap="none" spc="0" normalizeH="0" baseline="-25000" noProof="0" dirty="0">
                <a:ln>
                  <a:noFill/>
                </a:ln>
                <a:solidFill>
                  <a:srgbClr val="006600"/>
                </a:solidFill>
                <a:effectLst>
                  <a:outerShdw blurRad="38100" dist="38100" dir="2700000" algn="tl">
                    <a:srgbClr val="C0C0C0"/>
                  </a:outerShdw>
                </a:effectLst>
                <a:uLnTx/>
                <a:uFillTx/>
                <a:latin typeface="Arial" charset="0"/>
                <a:ea typeface="ＭＳ Ｐゴシック" pitchFamily="50" charset="-128"/>
                <a:cs typeface="+mn-cs"/>
              </a:rPr>
              <a:t>0</a:t>
            </a:r>
            <a:r>
              <a:rPr kumimoji="1" lang="en-US" altLang="ja-JP" sz="2800" b="1" i="0" u="none" strike="noStrike" kern="1200" cap="none" spc="0" normalizeH="0" baseline="0" noProof="0" dirty="0">
                <a:ln>
                  <a:noFill/>
                </a:ln>
                <a:solidFill>
                  <a:srgbClr val="006600"/>
                </a:solidFill>
                <a:effectLst>
                  <a:outerShdw blurRad="38100" dist="38100" dir="2700000" algn="tl">
                    <a:srgbClr val="C0C0C0"/>
                  </a:outerShdw>
                </a:effectLst>
                <a:uLnTx/>
                <a:uFillTx/>
                <a:latin typeface="Arial" charset="0"/>
                <a:ea typeface="ＭＳ Ｐゴシック" pitchFamily="50" charset="-128"/>
                <a:cs typeface="+mn-cs"/>
              </a:rPr>
              <a:t>-ordered </a:t>
            </a:r>
            <a:r>
              <a:rPr kumimoji="1" lang="en-US" altLang="ja-JP" sz="2800" b="1" i="0" u="none" strike="noStrike" kern="1200" cap="none" spc="0" normalizeH="0" baseline="0" noProof="0" dirty="0" err="1">
                <a:ln>
                  <a:noFill/>
                </a:ln>
                <a:solidFill>
                  <a:srgbClr val="006600"/>
                </a:solidFill>
                <a:effectLst>
                  <a:outerShdw blurRad="38100" dist="38100" dir="2700000" algn="tl">
                    <a:srgbClr val="C0C0C0"/>
                  </a:outerShdw>
                </a:effectLst>
                <a:uLnTx/>
                <a:uFillTx/>
                <a:latin typeface="Arial" charset="0"/>
                <a:ea typeface="ＭＳ Ｐゴシック" pitchFamily="50" charset="-128"/>
                <a:cs typeface="+mn-cs"/>
              </a:rPr>
              <a:t>FePt</a:t>
            </a:r>
            <a:r>
              <a:rPr kumimoji="1" lang="en-US" altLang="ja-JP" sz="2800" b="1" i="0" u="none" strike="noStrike" kern="1200" cap="none" spc="0" normalizeH="0" baseline="0" noProof="0" dirty="0">
                <a:ln>
                  <a:noFill/>
                </a:ln>
                <a:solidFill>
                  <a:srgbClr val="006600"/>
                </a:solidFill>
                <a:effectLst>
                  <a:outerShdw blurRad="38100" dist="38100" dir="2700000" algn="tl">
                    <a:srgbClr val="C0C0C0"/>
                  </a:outerShdw>
                </a:effectLst>
                <a:uLnTx/>
                <a:uFillTx/>
                <a:latin typeface="Arial" charset="0"/>
                <a:ea typeface="ＭＳ Ｐゴシック" pitchFamily="50" charset="-128"/>
                <a:cs typeface="+mn-cs"/>
              </a:rPr>
              <a:t> thin </a:t>
            </a:r>
            <a:r>
              <a:rPr kumimoji="1" lang="en-US" altLang="ja-JP" sz="2800" b="1" i="0" u="none" strike="noStrike" kern="1200" cap="none" spc="0" normalizeH="0" baseline="0" noProof="0" dirty="0" smtClean="0">
                <a:ln>
                  <a:noFill/>
                </a:ln>
                <a:solidFill>
                  <a:srgbClr val="006600"/>
                </a:solidFill>
                <a:effectLst>
                  <a:outerShdw blurRad="38100" dist="38100" dir="2700000" algn="tl">
                    <a:srgbClr val="C0C0C0"/>
                  </a:outerShdw>
                </a:effectLst>
                <a:uLnTx/>
                <a:uFillTx/>
                <a:latin typeface="Arial" charset="0"/>
                <a:ea typeface="ＭＳ Ｐゴシック" pitchFamily="50" charset="-128"/>
                <a:cs typeface="+mn-cs"/>
              </a:rPr>
              <a:t>film</a:t>
            </a:r>
            <a:endParaRPr kumimoji="1" lang="en-US" altLang="ja-JP" sz="2800" b="1" i="0" u="none" strike="noStrike" kern="1200" cap="none" spc="0" normalizeH="0" baseline="0" noProof="0" dirty="0">
              <a:ln>
                <a:noFill/>
              </a:ln>
              <a:solidFill>
                <a:srgbClr val="006600"/>
              </a:solidFill>
              <a:effectLst>
                <a:outerShdw blurRad="38100" dist="38100" dir="2700000" algn="tl">
                  <a:srgbClr val="C0C0C0"/>
                </a:outerShdw>
              </a:effectLst>
              <a:uLnTx/>
              <a:uFillTx/>
              <a:latin typeface="Arial" charset="0"/>
              <a:ea typeface="ＭＳ Ｐゴシック" pitchFamily="50" charset="-128"/>
              <a:cs typeface="+mn-cs"/>
            </a:endParaRPr>
          </a:p>
        </p:txBody>
      </p:sp>
      <p:sp>
        <p:nvSpPr>
          <p:cNvPr id="11" name="テキスト ボックス 10"/>
          <p:cNvSpPr txBox="1"/>
          <p:nvPr/>
        </p:nvSpPr>
        <p:spPr>
          <a:xfrm>
            <a:off x="6023918" y="2900132"/>
            <a:ext cx="864339" cy="461665"/>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2400" b="0" i="0" u="none" strike="noStrike" kern="1200" cap="none" spc="0" normalizeH="0" baseline="0" noProof="0" dirty="0" smtClean="0">
                <a:ln>
                  <a:noFill/>
                </a:ln>
                <a:solidFill>
                  <a:srgbClr val="000000"/>
                </a:solidFill>
                <a:effectLst/>
                <a:uLnTx/>
                <a:uFillTx/>
                <a:latin typeface="Arial" charset="0"/>
                <a:ea typeface="ＭＳ Ｐゴシック" pitchFamily="50" charset="-128"/>
                <a:cs typeface="+mn-cs"/>
                <a:sym typeface="Symbol" panose="05050102010706020507" pitchFamily="18" charset="2"/>
              </a:rPr>
              <a:t> </a:t>
            </a:r>
            <a:r>
              <a:rPr kumimoji="1" lang="ja-JP" altLang="en-US" sz="2400" b="0" i="0" u="none" strike="noStrike" kern="1200" cap="none" spc="0" normalizeH="0" baseline="0" noProof="0" dirty="0" smtClean="0">
                <a:ln>
                  <a:noFill/>
                </a:ln>
                <a:solidFill>
                  <a:srgbClr val="000000"/>
                </a:solidFill>
                <a:effectLst/>
                <a:uLnTx/>
                <a:uFillTx/>
                <a:latin typeface="Arial" charset="0"/>
                <a:ea typeface="ＭＳ Ｐゴシック" pitchFamily="50" charset="-128"/>
                <a:cs typeface="+mn-cs"/>
                <a:sym typeface="Symbol" panose="05050102010706020507" pitchFamily="18" charset="2"/>
              </a:rPr>
              <a:t>   </a:t>
            </a:r>
            <a:r>
              <a:rPr kumimoji="1" lang="en-US" altLang="ja-JP" sz="2400" b="0" i="0" u="none" strike="noStrike" kern="1200" cap="none" spc="0" normalizeH="0" baseline="0" noProof="0" dirty="0" smtClean="0">
                <a:ln>
                  <a:noFill/>
                </a:ln>
                <a:solidFill>
                  <a:srgbClr val="800000"/>
                </a:solidFill>
                <a:effectLst/>
                <a:uLnTx/>
                <a:uFillTx/>
                <a:latin typeface="Arial" charset="0"/>
                <a:ea typeface="ＭＳ Ｐゴシック" pitchFamily="50" charset="-128"/>
                <a:cs typeface="+mn-cs"/>
                <a:sym typeface="Symbol" panose="05050102010706020507" pitchFamily="18" charset="2"/>
              </a:rPr>
              <a:t>?</a:t>
            </a:r>
            <a:endParaRPr kumimoji="1" lang="ja-JP" altLang="en-US" sz="2400" b="0" i="0" u="none" strike="noStrike" kern="1200" cap="none" spc="0" normalizeH="0" baseline="0" noProof="0" dirty="0">
              <a:ln>
                <a:noFill/>
              </a:ln>
              <a:solidFill>
                <a:srgbClr val="800000"/>
              </a:solidFill>
              <a:effectLst/>
              <a:uLnTx/>
              <a:uFillTx/>
              <a:latin typeface="Arial" charset="0"/>
              <a:ea typeface="ＭＳ Ｐゴシック" pitchFamily="50" charset="-128"/>
              <a:cs typeface="+mn-cs"/>
            </a:endParaRPr>
          </a:p>
        </p:txBody>
      </p:sp>
      <p:sp>
        <p:nvSpPr>
          <p:cNvPr id="15" name="テキスト ボックス 14"/>
          <p:cNvSpPr txBox="1"/>
          <p:nvPr/>
        </p:nvSpPr>
        <p:spPr>
          <a:xfrm>
            <a:off x="6012160" y="2348880"/>
            <a:ext cx="352982" cy="461665"/>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2400" b="1" i="0" u="none" strike="noStrike" kern="1200" cap="none" spc="0" normalizeH="0" baseline="0" noProof="0" dirty="0" smtClean="0">
                <a:ln>
                  <a:noFill/>
                </a:ln>
                <a:solidFill>
                  <a:srgbClr val="000000"/>
                </a:solidFill>
                <a:effectLst/>
                <a:uLnTx/>
                <a:uFillTx/>
                <a:latin typeface="Arial" charset="0"/>
                <a:ea typeface="ＭＳ Ｐゴシック" pitchFamily="50" charset="-128"/>
                <a:cs typeface="+mn-cs"/>
                <a:sym typeface="Symbol" panose="05050102010706020507" pitchFamily="18" charset="2"/>
              </a:rPr>
              <a:t></a:t>
            </a:r>
            <a:endParaRPr kumimoji="1" lang="ja-JP" altLang="en-US" sz="2400" b="0" i="0" u="none" strike="noStrike" kern="1200" cap="none" spc="0" normalizeH="0" baseline="0" noProof="0" dirty="0">
              <a:ln>
                <a:noFill/>
              </a:ln>
              <a:solidFill>
                <a:srgbClr val="000000"/>
              </a:solidFill>
              <a:effectLst/>
              <a:uLnTx/>
              <a:uFillTx/>
              <a:latin typeface="Arial" charset="0"/>
              <a:ea typeface="ＭＳ Ｐゴシック" pitchFamily="50" charset="-128"/>
              <a:cs typeface="+mn-cs"/>
            </a:endParaRPr>
          </a:p>
        </p:txBody>
      </p:sp>
      <p:sp>
        <p:nvSpPr>
          <p:cNvPr id="16" name="テキスト ボックス 15"/>
          <p:cNvSpPr txBox="1"/>
          <p:nvPr/>
        </p:nvSpPr>
        <p:spPr>
          <a:xfrm>
            <a:off x="421522" y="3519240"/>
            <a:ext cx="8498682" cy="1698927"/>
          </a:xfrm>
          <a:prstGeom prst="rect">
            <a:avLst/>
          </a:prstGeom>
          <a:noFill/>
        </p:spPr>
        <p:txBody>
          <a:bodyPr wrap="square" rtlCol="0">
            <a:spAutoFit/>
          </a:bodyPr>
          <a:lstStyle/>
          <a:p>
            <a:pPr marL="800100" marR="0" lvl="1" indent="-342900" algn="l" defTabSz="914400" rtl="0" eaLnBrk="1" fontAlgn="base" latinLnBrk="0" hangingPunct="1">
              <a:lnSpc>
                <a:spcPct val="100000"/>
              </a:lnSpc>
              <a:spcBef>
                <a:spcPct val="20000"/>
              </a:spcBef>
              <a:spcAft>
                <a:spcPct val="0"/>
              </a:spcAft>
              <a:buClrTx/>
              <a:buSzTx/>
              <a:buFontTx/>
              <a:buChar char="-"/>
              <a:tabLst/>
              <a:defRPr/>
            </a:pPr>
            <a:r>
              <a:rPr kumimoji="1" lang="en-US" altLang="ja-JP" sz="1800" b="1" i="0" u="none" strike="noStrike" kern="1200" cap="none" spc="0" normalizeH="0" baseline="0" noProof="0" dirty="0" smtClean="0">
                <a:ln>
                  <a:noFill/>
                </a:ln>
                <a:solidFill>
                  <a:schemeClr val="tx1">
                    <a:lumMod val="85000"/>
                    <a:lumOff val="15000"/>
                  </a:schemeClr>
                </a:solidFill>
                <a:effectLst/>
                <a:uLnTx/>
                <a:uFillTx/>
                <a:latin typeface="Arial" charset="0"/>
                <a:ea typeface="ＭＳ Ｐゴシック" pitchFamily="50" charset="-128"/>
                <a:cs typeface="+mn-cs"/>
              </a:rPr>
              <a:t>May be explained by the </a:t>
            </a:r>
            <a:r>
              <a:rPr kumimoji="1" lang="en-US" altLang="ja-JP" sz="1800" b="1" i="0" u="none" strike="noStrike" kern="1200" cap="none" spc="0" normalizeH="0" baseline="0" noProof="0" dirty="0">
                <a:ln>
                  <a:noFill/>
                </a:ln>
                <a:solidFill>
                  <a:schemeClr val="tx1">
                    <a:lumMod val="85000"/>
                    <a:lumOff val="15000"/>
                  </a:schemeClr>
                </a:solidFill>
                <a:effectLst/>
                <a:uLnTx/>
                <a:uFillTx/>
                <a:latin typeface="Arial" charset="0"/>
                <a:ea typeface="ＭＳ Ｐゴシック" pitchFamily="50" charset="-128"/>
                <a:cs typeface="+mn-cs"/>
              </a:rPr>
              <a:t>anisotropic spin distribution of </a:t>
            </a:r>
            <a:r>
              <a:rPr kumimoji="1" lang="en-US" altLang="ja-JP" sz="1800" b="1" i="0" u="none" strike="noStrike" kern="1200" cap="none" spc="0" normalizeH="0" baseline="0" noProof="0" dirty="0" smtClean="0">
                <a:ln>
                  <a:noFill/>
                </a:ln>
                <a:solidFill>
                  <a:schemeClr val="tx1">
                    <a:lumMod val="85000"/>
                    <a:lumOff val="15000"/>
                  </a:schemeClr>
                </a:solidFill>
                <a:effectLst/>
                <a:uLnTx/>
                <a:uFillTx/>
                <a:latin typeface="Arial" charset="0"/>
                <a:ea typeface="ＭＳ Ｐゴシック" pitchFamily="50" charset="-128"/>
                <a:cs typeface="+mn-cs"/>
              </a:rPr>
              <a:t>Pt 5</a:t>
            </a:r>
            <a:r>
              <a:rPr kumimoji="1" lang="en-US" altLang="ja-JP" sz="1800" b="1" i="1" u="none" strike="noStrike" kern="1200" cap="none" spc="0" normalizeH="0" baseline="0" noProof="0" dirty="0" smtClean="0">
                <a:ln>
                  <a:noFill/>
                </a:ln>
                <a:solidFill>
                  <a:schemeClr val="tx1">
                    <a:lumMod val="85000"/>
                    <a:lumOff val="15000"/>
                  </a:schemeClr>
                </a:solidFill>
                <a:effectLst/>
                <a:uLnTx/>
                <a:uFillTx/>
                <a:latin typeface="Arial" charset="0"/>
                <a:ea typeface="ＭＳ Ｐゴシック" pitchFamily="50" charset="-128"/>
                <a:cs typeface="+mn-cs"/>
              </a:rPr>
              <a:t>d</a:t>
            </a:r>
            <a:r>
              <a:rPr kumimoji="1" lang="en-US" altLang="ja-JP" sz="1800" b="1" i="0" u="none" strike="noStrike" kern="1200" cap="none" spc="0" normalizeH="0" baseline="0" noProof="0" dirty="0" smtClean="0">
                <a:ln>
                  <a:noFill/>
                </a:ln>
                <a:solidFill>
                  <a:schemeClr val="tx1">
                    <a:lumMod val="85000"/>
                    <a:lumOff val="15000"/>
                  </a:schemeClr>
                </a:solidFill>
                <a:effectLst/>
                <a:uLnTx/>
                <a:uFillTx/>
                <a:latin typeface="Arial" charset="0"/>
                <a:ea typeface="ＭＳ Ｐゴシック" pitchFamily="50" charset="-128"/>
                <a:cs typeface="+mn-cs"/>
              </a:rPr>
              <a:t> electrons? </a:t>
            </a:r>
          </a:p>
          <a:p>
            <a:pPr marL="457200" marR="0" lvl="1" indent="0" algn="l" defTabSz="914400" rtl="0" eaLnBrk="1" fontAlgn="base" latinLnBrk="0" hangingPunct="1">
              <a:lnSpc>
                <a:spcPct val="100000"/>
              </a:lnSpc>
              <a:spcBef>
                <a:spcPct val="20000"/>
              </a:spcBef>
              <a:spcAft>
                <a:spcPct val="0"/>
              </a:spcAft>
              <a:buClrTx/>
              <a:buSzTx/>
              <a:buFontTx/>
              <a:buNone/>
              <a:tabLst/>
              <a:defRPr/>
            </a:pPr>
            <a:r>
              <a:rPr kumimoji="1" lang="en-US" altLang="ja-JP" sz="1800" b="1" i="0" u="none" strike="noStrike" kern="1200" cap="none" spc="0" normalizeH="0" baseline="0" noProof="0" dirty="0">
                <a:ln>
                  <a:noFill/>
                </a:ln>
                <a:solidFill>
                  <a:schemeClr val="tx1">
                    <a:lumMod val="85000"/>
                    <a:lumOff val="15000"/>
                  </a:schemeClr>
                </a:solidFill>
                <a:effectLst/>
                <a:uLnTx/>
                <a:uFillTx/>
                <a:latin typeface="Arial" charset="0"/>
                <a:ea typeface="ＭＳ Ｐゴシック" pitchFamily="50" charset="-128"/>
                <a:cs typeface="+mn-cs"/>
              </a:rPr>
              <a:t> </a:t>
            </a:r>
            <a:r>
              <a:rPr kumimoji="1" lang="en-US" altLang="ja-JP" sz="1800" b="1" i="0" u="none" strike="noStrike" kern="1200" cap="none" spc="0" normalizeH="0" baseline="0" noProof="0" dirty="0" smtClean="0">
                <a:ln>
                  <a:noFill/>
                </a:ln>
                <a:solidFill>
                  <a:schemeClr val="tx1">
                    <a:lumMod val="85000"/>
                    <a:lumOff val="15000"/>
                  </a:schemeClr>
                </a:solidFill>
                <a:effectLst/>
                <a:uLnTx/>
                <a:uFillTx/>
                <a:latin typeface="Arial" charset="0"/>
                <a:ea typeface="ＭＳ Ｐゴシック" pitchFamily="50" charset="-128"/>
                <a:cs typeface="+mn-cs"/>
              </a:rPr>
              <a:t>      </a:t>
            </a:r>
            <a:r>
              <a:rPr kumimoji="1" lang="en-US" altLang="ja-JP" sz="1800" b="1" i="0" u="none" strike="noStrike" kern="1200" cap="none" spc="0" normalizeH="0" baseline="0" noProof="0" dirty="0" smtClean="0">
                <a:ln>
                  <a:noFill/>
                </a:ln>
                <a:solidFill>
                  <a:schemeClr val="tx1">
                    <a:lumMod val="85000"/>
                    <a:lumOff val="15000"/>
                  </a:schemeClr>
                </a:solidFill>
                <a:effectLst/>
                <a:uLnTx/>
                <a:uFillTx/>
                <a:latin typeface="Arial" charset="0"/>
                <a:ea typeface="ＭＳ Ｐゴシック" pitchFamily="50" charset="-128"/>
                <a:cs typeface="+mn-cs"/>
                <a:sym typeface="Wingdings" panose="05000000000000000000" pitchFamily="2" charset="2"/>
              </a:rPr>
              <a:t> </a:t>
            </a:r>
            <a:r>
              <a:rPr kumimoji="1" lang="en-US" altLang="ja-JP" sz="1800" b="1" i="0" u="none" strike="noStrike" kern="1200" cap="none" spc="0" normalizeH="0" baseline="0" noProof="0" dirty="0" smtClean="0">
                <a:ln>
                  <a:noFill/>
                </a:ln>
                <a:solidFill>
                  <a:schemeClr val="tx1">
                    <a:lumMod val="85000"/>
                    <a:lumOff val="15000"/>
                  </a:schemeClr>
                </a:solidFill>
                <a:effectLst/>
                <a:uLnTx/>
                <a:uFillTx/>
                <a:latin typeface="Arial" charset="0"/>
                <a:ea typeface="ＭＳ Ｐゴシック" pitchFamily="50" charset="-128"/>
                <a:cs typeface="+mn-cs"/>
                <a:sym typeface="Wingdings" panose="05000000000000000000" pitchFamily="2" charset="2"/>
              </a:rPr>
              <a:t>Further a</a:t>
            </a:r>
            <a:r>
              <a:rPr kumimoji="1" lang="en-US" altLang="ja-JP" sz="1800" b="1" i="0" u="none" strike="noStrike" kern="1200" cap="none" spc="0" normalizeH="0" baseline="0" noProof="0" dirty="0" smtClean="0">
                <a:ln>
                  <a:noFill/>
                </a:ln>
                <a:solidFill>
                  <a:schemeClr val="tx1">
                    <a:lumMod val="85000"/>
                    <a:lumOff val="15000"/>
                  </a:schemeClr>
                </a:solidFill>
                <a:effectLst/>
                <a:uLnTx/>
                <a:uFillTx/>
                <a:latin typeface="Arial" charset="0"/>
                <a:ea typeface="ＭＳ Ｐゴシック" pitchFamily="50" charset="-128"/>
                <a:cs typeface="+mn-cs"/>
              </a:rPr>
              <a:t>ngular-dependent </a:t>
            </a:r>
            <a:r>
              <a:rPr kumimoji="1" lang="en-US" altLang="ja-JP" sz="1800" b="1" i="0" u="none" strike="noStrike" kern="1200" cap="none" spc="0" normalizeH="0" baseline="0" noProof="0" dirty="0" smtClean="0">
                <a:ln>
                  <a:noFill/>
                </a:ln>
                <a:solidFill>
                  <a:schemeClr val="tx1">
                    <a:lumMod val="85000"/>
                    <a:lumOff val="15000"/>
                  </a:schemeClr>
                </a:solidFill>
                <a:effectLst/>
                <a:uLnTx/>
                <a:uFillTx/>
                <a:latin typeface="Arial" charset="0"/>
                <a:ea typeface="ＭＳ Ｐゴシック" pitchFamily="50" charset="-128"/>
                <a:cs typeface="+mn-cs"/>
              </a:rPr>
              <a:t>XMCD </a:t>
            </a:r>
            <a:r>
              <a:rPr kumimoji="1" lang="en-US" altLang="ja-JP" sz="1800" b="1" i="0" u="none" strike="noStrike" kern="1200" cap="none" spc="0" normalizeH="0" baseline="0" noProof="0" dirty="0" smtClean="0">
                <a:ln>
                  <a:noFill/>
                </a:ln>
                <a:solidFill>
                  <a:schemeClr val="tx1">
                    <a:lumMod val="85000"/>
                    <a:lumOff val="15000"/>
                  </a:schemeClr>
                </a:solidFill>
                <a:effectLst/>
                <a:uLnTx/>
                <a:uFillTx/>
                <a:latin typeface="Arial" charset="0"/>
                <a:ea typeface="ＭＳ Ｐゴシック" pitchFamily="50" charset="-128"/>
                <a:cs typeface="+mn-cs"/>
              </a:rPr>
              <a:t>studies at </a:t>
            </a:r>
            <a:r>
              <a:rPr kumimoji="1" lang="en-US" altLang="ja-JP" sz="1800" b="1" i="0" u="none" strike="noStrike" kern="1200" cap="none" spc="0" normalizeH="0" baseline="0" noProof="0" dirty="0" smtClean="0">
                <a:ln>
                  <a:noFill/>
                </a:ln>
                <a:solidFill>
                  <a:schemeClr val="tx1">
                    <a:lumMod val="85000"/>
                    <a:lumOff val="15000"/>
                  </a:schemeClr>
                </a:solidFill>
                <a:effectLst/>
                <a:uLnTx/>
                <a:uFillTx/>
                <a:latin typeface="Arial" charset="0"/>
                <a:ea typeface="ＭＳ Ｐゴシック" pitchFamily="50" charset="-128"/>
                <a:cs typeface="+mn-cs"/>
              </a:rPr>
              <a:t>the Pt </a:t>
            </a:r>
            <a:r>
              <a:rPr kumimoji="1" lang="en-US" altLang="ja-JP" sz="1800" b="1" i="1" u="none" strike="noStrike" kern="1200" cap="none" spc="0" normalizeH="0" baseline="0" noProof="0" dirty="0" smtClean="0">
                <a:ln>
                  <a:noFill/>
                </a:ln>
                <a:solidFill>
                  <a:schemeClr val="tx1">
                    <a:lumMod val="85000"/>
                    <a:lumOff val="15000"/>
                  </a:schemeClr>
                </a:solidFill>
                <a:effectLst/>
                <a:uLnTx/>
                <a:uFillTx/>
                <a:latin typeface="Arial" charset="0"/>
                <a:ea typeface="ＭＳ Ｐゴシック" pitchFamily="50" charset="-128"/>
                <a:cs typeface="+mn-cs"/>
              </a:rPr>
              <a:t>L</a:t>
            </a:r>
            <a:r>
              <a:rPr kumimoji="1" lang="en-US" altLang="ja-JP" sz="1800" b="1" i="0" u="none" strike="noStrike" kern="1200" cap="none" spc="0" normalizeH="0" baseline="0" noProof="0" dirty="0" smtClean="0">
                <a:ln>
                  <a:noFill/>
                </a:ln>
                <a:solidFill>
                  <a:schemeClr val="tx1">
                    <a:lumMod val="85000"/>
                    <a:lumOff val="15000"/>
                  </a:schemeClr>
                </a:solidFill>
                <a:effectLst/>
                <a:uLnTx/>
                <a:uFillTx/>
                <a:latin typeface="Arial" charset="0"/>
                <a:ea typeface="ＭＳ Ｐゴシック" pitchFamily="50" charset="-128"/>
                <a:cs typeface="+mn-cs"/>
              </a:rPr>
              <a:t> edge </a:t>
            </a:r>
            <a:r>
              <a:rPr kumimoji="1" lang="en-US" altLang="ja-JP" b="1" dirty="0" smtClean="0">
                <a:solidFill>
                  <a:schemeClr val="tx1">
                    <a:lumMod val="85000"/>
                    <a:lumOff val="15000"/>
                  </a:schemeClr>
                </a:solidFill>
                <a:latin typeface="Arial" charset="0"/>
                <a:ea typeface="ＭＳ Ｐゴシック" pitchFamily="50" charset="-128"/>
              </a:rPr>
              <a:t>are </a:t>
            </a:r>
            <a:r>
              <a:rPr kumimoji="1" lang="en-US" altLang="ja-JP" sz="1800" b="1" i="0" u="none" strike="noStrike" kern="1200" cap="none" spc="0" normalizeH="0" baseline="0" noProof="0" dirty="0" smtClean="0">
                <a:ln>
                  <a:noFill/>
                </a:ln>
                <a:solidFill>
                  <a:schemeClr val="tx1">
                    <a:lumMod val="85000"/>
                    <a:lumOff val="15000"/>
                  </a:schemeClr>
                </a:solidFill>
                <a:effectLst/>
                <a:uLnTx/>
                <a:uFillTx/>
                <a:latin typeface="Arial" charset="0"/>
                <a:ea typeface="ＭＳ Ｐゴシック" pitchFamily="50" charset="-128"/>
                <a:cs typeface="+mn-cs"/>
              </a:rPr>
              <a:t>needed</a:t>
            </a:r>
            <a:r>
              <a:rPr kumimoji="1" lang="en-US" altLang="ja-JP" sz="1800" b="1" i="0" u="none" strike="noStrike" kern="1200" cap="none" spc="0" normalizeH="0" baseline="0" noProof="0" dirty="0" smtClean="0">
                <a:ln>
                  <a:noFill/>
                </a:ln>
                <a:solidFill>
                  <a:schemeClr val="tx1">
                    <a:lumMod val="85000"/>
                    <a:lumOff val="15000"/>
                  </a:schemeClr>
                </a:solidFill>
                <a:effectLst/>
                <a:uLnTx/>
                <a:uFillTx/>
                <a:latin typeface="Arial" charset="0"/>
                <a:ea typeface="ＭＳ Ｐゴシック" pitchFamily="50" charset="-128"/>
                <a:cs typeface="+mn-cs"/>
              </a:rPr>
              <a:t>.</a:t>
            </a:r>
            <a:endParaRPr kumimoji="1" lang="en-US" altLang="ja-JP" sz="2000" b="1" i="0" u="none" strike="noStrike" kern="1200" cap="none" spc="0" normalizeH="0" baseline="0" noProof="0" dirty="0" smtClean="0">
              <a:ln>
                <a:noFill/>
              </a:ln>
              <a:solidFill>
                <a:schemeClr val="tx1">
                  <a:lumMod val="85000"/>
                  <a:lumOff val="15000"/>
                </a:schemeClr>
              </a:solidFill>
              <a:effectLst/>
              <a:uLnTx/>
              <a:uFillTx/>
              <a:latin typeface="Arial" charset="0"/>
              <a:ea typeface="ＭＳ Ｐゴシック" pitchFamily="50" charset="-128"/>
              <a:cs typeface="+mn-cs"/>
            </a:endParaRPr>
          </a:p>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en-US" altLang="ja-JP" sz="2400" b="1" i="0" u="none" strike="noStrike" kern="1200" cap="none" spc="0" normalizeH="0" baseline="0" noProof="0" dirty="0" smtClean="0">
              <a:ln>
                <a:noFill/>
              </a:ln>
              <a:solidFill>
                <a:schemeClr val="tx1">
                  <a:lumMod val="85000"/>
                  <a:lumOff val="15000"/>
                </a:schemeClr>
              </a:solidFill>
              <a:effectLst/>
              <a:uLnTx/>
              <a:uFillTx/>
              <a:latin typeface="Arial" charset="0"/>
              <a:ea typeface="ＭＳ Ｐゴシック" pitchFamily="50" charset="-128"/>
              <a:cs typeface="+mn-cs"/>
            </a:endParaRPr>
          </a:p>
        </p:txBody>
      </p:sp>
    </p:spTree>
    <p:extLst>
      <p:ext uri="{BB962C8B-B14F-4D97-AF65-F5344CB8AC3E}">
        <p14:creationId xmlns:p14="http://schemas.microsoft.com/office/powerpoint/2010/main" val="194027116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5"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3"/>
          <a:stretch>
            <a:fillRect/>
          </a:stretch>
        </p:blipFill>
        <p:spPr>
          <a:xfrm>
            <a:off x="4139952" y="3101098"/>
            <a:ext cx="4048125" cy="771525"/>
          </a:xfrm>
          <a:prstGeom prst="rect">
            <a:avLst/>
          </a:prstGeom>
        </p:spPr>
      </p:pic>
      <p:grpSp>
        <p:nvGrpSpPr>
          <p:cNvPr id="74" name="グループ化 73"/>
          <p:cNvGrpSpPr/>
          <p:nvPr/>
        </p:nvGrpSpPr>
        <p:grpSpPr>
          <a:xfrm>
            <a:off x="3544441" y="4725144"/>
            <a:ext cx="2323703" cy="1694150"/>
            <a:chOff x="6821696" y="4791905"/>
            <a:chExt cx="2323703" cy="1694150"/>
          </a:xfrm>
        </p:grpSpPr>
        <p:pic>
          <p:nvPicPr>
            <p:cNvPr id="75" name="図 74"/>
            <p:cNvPicPr>
              <a:picLocks noChangeAspect="1"/>
            </p:cNvPicPr>
            <p:nvPr/>
          </p:nvPicPr>
          <p:blipFill>
            <a:blip r:embed="rId4"/>
            <a:stretch>
              <a:fillRect/>
            </a:stretch>
          </p:blipFill>
          <p:spPr>
            <a:xfrm>
              <a:off x="7152050" y="5244639"/>
              <a:ext cx="1509885" cy="920665"/>
            </a:xfrm>
            <a:prstGeom prst="rect">
              <a:avLst/>
            </a:prstGeom>
          </p:spPr>
        </p:pic>
        <p:cxnSp>
          <p:nvCxnSpPr>
            <p:cNvPr id="77" name="直線矢印コネクタ 76"/>
            <p:cNvCxnSpPr/>
            <p:nvPr/>
          </p:nvCxnSpPr>
          <p:spPr>
            <a:xfrm>
              <a:off x="7906279" y="4806805"/>
              <a:ext cx="0" cy="527018"/>
            </a:xfrm>
            <a:prstGeom prst="straightConnector1">
              <a:avLst/>
            </a:prstGeom>
            <a:ln w="38100" cmpd="sng">
              <a:solidFill>
                <a:srgbClr val="0000FF"/>
              </a:solidFill>
              <a:headEnd type="triangle"/>
              <a:tailEnd type="none"/>
            </a:ln>
          </p:spPr>
          <p:style>
            <a:lnRef idx="2">
              <a:schemeClr val="accent1"/>
            </a:lnRef>
            <a:fillRef idx="0">
              <a:schemeClr val="accent1"/>
            </a:fillRef>
            <a:effectRef idx="1">
              <a:schemeClr val="accent1"/>
            </a:effectRef>
            <a:fontRef idx="minor">
              <a:schemeClr val="tx1"/>
            </a:fontRef>
          </p:style>
        </p:cxnSp>
        <p:cxnSp>
          <p:nvCxnSpPr>
            <p:cNvPr id="79" name="直線矢印コネクタ 78"/>
            <p:cNvCxnSpPr/>
            <p:nvPr/>
          </p:nvCxnSpPr>
          <p:spPr>
            <a:xfrm flipH="1" flipV="1">
              <a:off x="8492277" y="5758500"/>
              <a:ext cx="509106" cy="81665"/>
            </a:xfrm>
            <a:prstGeom prst="straightConnector1">
              <a:avLst/>
            </a:prstGeom>
            <a:ln w="38100" cmpd="sng">
              <a:solidFill>
                <a:srgbClr val="0000FF"/>
              </a:solidFill>
              <a:headEnd type="triangle"/>
              <a:tailEnd type="none"/>
            </a:ln>
          </p:spPr>
          <p:style>
            <a:lnRef idx="2">
              <a:schemeClr val="accent1"/>
            </a:lnRef>
            <a:fillRef idx="0">
              <a:schemeClr val="accent1"/>
            </a:fillRef>
            <a:effectRef idx="1">
              <a:schemeClr val="accent1"/>
            </a:effectRef>
            <a:fontRef idx="minor">
              <a:schemeClr val="tx1"/>
            </a:fontRef>
          </p:style>
        </p:cxnSp>
        <p:sp>
          <p:nvSpPr>
            <p:cNvPr id="80" name="テキスト ボックス 79"/>
            <p:cNvSpPr txBox="1"/>
            <p:nvPr/>
          </p:nvSpPr>
          <p:spPr>
            <a:xfrm>
              <a:off x="7898218" y="4858186"/>
              <a:ext cx="1247181" cy="338554"/>
            </a:xfrm>
            <a:prstGeom prst="rect">
              <a:avLst/>
            </a:prstGeom>
            <a:noFill/>
          </p:spPr>
          <p:txBody>
            <a:bodyPr wrap="square" rtlCol="0">
              <a:spAutoFit/>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en-US" altLang="ja-JP" sz="1600" b="1" i="0" u="none" strike="noStrike" kern="1200" cap="none" spc="0" normalizeH="0" baseline="0" noProof="0" dirty="0" smtClean="0">
                  <a:ln>
                    <a:noFill/>
                  </a:ln>
                  <a:solidFill>
                    <a:srgbClr val="000000"/>
                  </a:solidFill>
                  <a:effectLst/>
                  <a:uLnTx/>
                  <a:uFillTx/>
                  <a:latin typeface="Arial" panose="020B0604020202020204" pitchFamily="34" charset="0"/>
                  <a:ea typeface="ＭＳ Ｐゴシック" pitchFamily="50" charset="-128"/>
                  <a:cs typeface="Arial" panose="020B0604020202020204" pitchFamily="34" charset="0"/>
                </a:rPr>
                <a:t>Easy axis</a:t>
              </a:r>
              <a:endParaRPr kumimoji="1" lang="ja-JP" altLang="en-US" sz="16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itchFamily="50" charset="-128"/>
                <a:cs typeface="Arial" panose="020B0604020202020204" pitchFamily="34" charset="0"/>
              </a:endParaRPr>
            </a:p>
          </p:txBody>
        </p:sp>
        <p:sp>
          <p:nvSpPr>
            <p:cNvPr id="81" name="テキスト ボックス 80"/>
            <p:cNvSpPr txBox="1"/>
            <p:nvPr/>
          </p:nvSpPr>
          <p:spPr>
            <a:xfrm>
              <a:off x="8423123" y="5901280"/>
              <a:ext cx="685381" cy="584775"/>
            </a:xfrm>
            <a:prstGeom prst="rect">
              <a:avLst/>
            </a:prstGeom>
            <a:noFill/>
          </p:spPr>
          <p:txBody>
            <a:bodyPr wrap="square" rtlCol="0">
              <a:spAutoFit/>
            </a:bodyPr>
            <a:lstStyle/>
            <a:p>
              <a:pPr marL="0" marR="0" lvl="0" indent="0" algn="l" defTabSz="914400" rtl="0" eaLnBrk="1" fontAlgn="base" latinLnBrk="0" hangingPunct="1">
                <a:lnSpc>
                  <a:spcPct val="100000"/>
                </a:lnSpc>
                <a:spcBef>
                  <a:spcPts val="0"/>
                </a:spcBef>
                <a:spcAft>
                  <a:spcPct val="0"/>
                </a:spcAft>
                <a:buClrTx/>
                <a:buSzTx/>
                <a:buFontTx/>
                <a:buNone/>
                <a:tabLst/>
                <a:defRPr/>
              </a:pPr>
              <a:r>
                <a:rPr kumimoji="1" lang="en-US" altLang="ja-JP" sz="1600" b="1" i="0" u="none" strike="noStrike" kern="1200" cap="none" spc="0" normalizeH="0" baseline="0" noProof="0" dirty="0" smtClean="0">
                  <a:ln>
                    <a:noFill/>
                  </a:ln>
                  <a:solidFill>
                    <a:srgbClr val="000000"/>
                  </a:solidFill>
                  <a:effectLst/>
                  <a:uLnTx/>
                  <a:uFillTx/>
                  <a:latin typeface="Arial" panose="020B0604020202020204" pitchFamily="34" charset="0"/>
                  <a:ea typeface="ＭＳ Ｐゴシック" pitchFamily="50" charset="-128"/>
                  <a:cs typeface="Arial" panose="020B0604020202020204" pitchFamily="34" charset="0"/>
                </a:rPr>
                <a:t>Hard</a:t>
              </a:r>
            </a:p>
            <a:p>
              <a:pPr marL="0" marR="0" lvl="0" indent="0" algn="l" defTabSz="914400" rtl="0" eaLnBrk="1" fontAlgn="base" latinLnBrk="0" hangingPunct="1">
                <a:lnSpc>
                  <a:spcPct val="100000"/>
                </a:lnSpc>
                <a:spcBef>
                  <a:spcPts val="0"/>
                </a:spcBef>
                <a:spcAft>
                  <a:spcPct val="0"/>
                </a:spcAft>
                <a:buClrTx/>
                <a:buSzTx/>
                <a:buFontTx/>
                <a:buNone/>
                <a:tabLst/>
                <a:defRPr/>
              </a:pPr>
              <a:r>
                <a:rPr kumimoji="1" lang="en-US" altLang="ja-JP" sz="1600" b="1" i="0" u="none" strike="noStrike" kern="1200" cap="none" spc="0" normalizeH="0" baseline="0" noProof="0" dirty="0" smtClean="0">
                  <a:ln>
                    <a:noFill/>
                  </a:ln>
                  <a:solidFill>
                    <a:srgbClr val="000000"/>
                  </a:solidFill>
                  <a:effectLst/>
                  <a:uLnTx/>
                  <a:uFillTx/>
                  <a:latin typeface="Arial" panose="020B0604020202020204" pitchFamily="34" charset="0"/>
                  <a:ea typeface="ＭＳ Ｐゴシック" pitchFamily="50" charset="-128"/>
                  <a:cs typeface="Arial" panose="020B0604020202020204" pitchFamily="34" charset="0"/>
                </a:rPr>
                <a:t> axis</a:t>
              </a:r>
              <a:endParaRPr kumimoji="1" lang="ja-JP" altLang="en-US" sz="16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itchFamily="50" charset="-128"/>
                <a:cs typeface="Arial" panose="020B0604020202020204" pitchFamily="34" charset="0"/>
              </a:endParaRPr>
            </a:p>
          </p:txBody>
        </p:sp>
        <p:sp>
          <p:nvSpPr>
            <p:cNvPr id="82" name="テキスト ボックス 81"/>
            <p:cNvSpPr txBox="1"/>
            <p:nvPr/>
          </p:nvSpPr>
          <p:spPr>
            <a:xfrm>
              <a:off x="6821696" y="4791905"/>
              <a:ext cx="825867" cy="707886"/>
            </a:xfrm>
            <a:prstGeom prst="rect">
              <a:avLst/>
            </a:prstGeom>
            <a:noFill/>
          </p:spPr>
          <p:txBody>
            <a:bodyPr wrap="none" rtlCol="0">
              <a:spAutoFit/>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2000" b="1" i="0" u="none" strike="noStrike" kern="1200" cap="none" spc="0" normalizeH="0" baseline="0" noProof="0" dirty="0" smtClean="0">
                  <a:ln>
                    <a:noFill/>
                  </a:ln>
                  <a:solidFill>
                    <a:srgbClr val="000000"/>
                  </a:solidFill>
                  <a:effectLst/>
                  <a:uLnTx/>
                  <a:uFillTx/>
                  <a:latin typeface="Arial" charset="0"/>
                  <a:ea typeface="ＭＳ Ｐゴシック" pitchFamily="50" charset="-128"/>
                  <a:cs typeface="+mn-cs"/>
                </a:rPr>
                <a:t>MAE </a:t>
              </a:r>
            </a:p>
            <a:p>
              <a:pPr marL="0" marR="0" lvl="0" indent="0" algn="ctr" defTabSz="914400" rtl="0" eaLnBrk="1" fontAlgn="base" latinLnBrk="0" hangingPunct="1">
                <a:lnSpc>
                  <a:spcPct val="100000"/>
                </a:lnSpc>
                <a:spcBef>
                  <a:spcPts val="0"/>
                </a:spcBef>
                <a:spcAft>
                  <a:spcPct val="0"/>
                </a:spcAft>
                <a:buClrTx/>
                <a:buSzTx/>
                <a:buFontTx/>
                <a:buNone/>
                <a:tabLst/>
                <a:defRPr/>
              </a:pPr>
              <a:r>
                <a:rPr kumimoji="1" lang="en-US" altLang="ja-JP" sz="2000" b="1" i="1" u="none" strike="noStrike" kern="1200" cap="none" spc="0" normalizeH="0" baseline="0" noProof="0" dirty="0" err="1" smtClean="0">
                  <a:ln>
                    <a:noFill/>
                  </a:ln>
                  <a:solidFill>
                    <a:srgbClr val="000000"/>
                  </a:solidFill>
                  <a:effectLst/>
                  <a:uLnTx/>
                  <a:uFillTx/>
                  <a:latin typeface="Arial" charset="0"/>
                  <a:ea typeface="ＭＳ Ｐゴシック" pitchFamily="50" charset="-128"/>
                  <a:cs typeface="+mn-cs"/>
                </a:rPr>
                <a:t>E</a:t>
              </a:r>
              <a:r>
                <a:rPr kumimoji="1" lang="en-US" altLang="ja-JP" sz="2000" b="1" i="0" u="none" strike="noStrike" kern="1200" cap="none" spc="0" normalizeH="0" baseline="-25000" noProof="0" dirty="0" err="1" smtClean="0">
                  <a:ln>
                    <a:noFill/>
                  </a:ln>
                  <a:solidFill>
                    <a:srgbClr val="000000"/>
                  </a:solidFill>
                  <a:effectLst/>
                  <a:uLnTx/>
                  <a:uFillTx/>
                  <a:latin typeface="Arial" charset="0"/>
                  <a:ea typeface="ＭＳ Ｐゴシック" pitchFamily="50" charset="-128"/>
                  <a:cs typeface="+mn-cs"/>
                </a:rPr>
                <a:t>a</a:t>
              </a:r>
              <a:endParaRPr kumimoji="1" lang="ja-JP" altLang="en-US" sz="2400" b="1" i="0" u="none" strike="noStrike" kern="1200" cap="none" spc="0" normalizeH="0" baseline="-25000" noProof="0" dirty="0">
                <a:ln>
                  <a:noFill/>
                </a:ln>
                <a:solidFill>
                  <a:srgbClr val="000000"/>
                </a:solidFill>
                <a:effectLst/>
                <a:uLnTx/>
                <a:uFillTx/>
                <a:latin typeface="Arial" charset="0"/>
                <a:ea typeface="ＭＳ Ｐゴシック" pitchFamily="50" charset="-128"/>
                <a:cs typeface="+mn-cs"/>
              </a:endParaRPr>
            </a:p>
          </p:txBody>
        </p:sp>
      </p:grpSp>
      <p:sp>
        <p:nvSpPr>
          <p:cNvPr id="2" name="Rectangle 7"/>
          <p:cNvSpPr>
            <a:spLocks noChangeArrowheads="1"/>
          </p:cNvSpPr>
          <p:nvPr/>
        </p:nvSpPr>
        <p:spPr bwMode="auto">
          <a:xfrm>
            <a:off x="457200" y="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kumimoji="1" sz="4400">
                <a:solidFill>
                  <a:schemeClr val="tx2"/>
                </a:solidFill>
                <a:latin typeface="Arial" panose="020B0604020202020204" pitchFamily="34" charset="0"/>
                <a:ea typeface="ＭＳ Ｐゴシック" panose="020B0600070205080204" pitchFamily="50" charset="-128"/>
              </a:defRPr>
            </a:lvl1pPr>
            <a:lvl2pPr>
              <a:defRPr kumimoji="1" sz="4400">
                <a:solidFill>
                  <a:schemeClr val="tx2"/>
                </a:solidFill>
                <a:latin typeface="Arial" panose="020B0604020202020204" pitchFamily="34" charset="0"/>
                <a:ea typeface="ＭＳ Ｐゴシック" panose="020B0600070205080204" pitchFamily="50" charset="-128"/>
              </a:defRPr>
            </a:lvl2pPr>
            <a:lvl3pPr>
              <a:defRPr kumimoji="1" sz="4400">
                <a:solidFill>
                  <a:schemeClr val="tx2"/>
                </a:solidFill>
                <a:latin typeface="Arial" panose="020B0604020202020204" pitchFamily="34" charset="0"/>
                <a:ea typeface="ＭＳ Ｐゴシック" panose="020B0600070205080204" pitchFamily="50" charset="-128"/>
              </a:defRPr>
            </a:lvl3pPr>
            <a:lvl4pPr>
              <a:defRPr kumimoji="1" sz="4400">
                <a:solidFill>
                  <a:schemeClr val="tx2"/>
                </a:solidFill>
                <a:latin typeface="Arial" panose="020B0604020202020204" pitchFamily="34" charset="0"/>
                <a:ea typeface="ＭＳ Ｐゴシック" panose="020B0600070205080204" pitchFamily="50" charset="-128"/>
              </a:defRPr>
            </a:lvl4pPr>
            <a:lvl5pPr>
              <a:defRPr kumimoji="1" sz="4400">
                <a:solidFill>
                  <a:schemeClr val="tx2"/>
                </a:solidFill>
                <a:latin typeface="Arial" panose="020B0604020202020204" pitchFamily="34" charset="0"/>
                <a:ea typeface="ＭＳ Ｐゴシック" panose="020B0600070205080204" pitchFamily="50" charset="-128"/>
              </a:defRPr>
            </a:lvl5pPr>
            <a:lvl6pPr marL="457200" algn="ctr"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6pPr>
            <a:lvl7pPr marL="914400" algn="ctr"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7pPr>
            <a:lvl8pPr marL="1371600" algn="ctr"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8pPr>
            <a:lvl9pPr marL="1828800" algn="ctr"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800" b="1" i="0" u="none" strike="noStrike" kern="0" cap="none" spc="0" normalizeH="0" baseline="0" noProof="0" dirty="0" smtClean="0">
                <a:ln>
                  <a:noFill/>
                </a:ln>
                <a:solidFill>
                  <a:srgbClr val="006600"/>
                </a:solidFill>
                <a:effectLst>
                  <a:outerShdw blurRad="38100" dist="38100" dir="2700000" algn="tl">
                    <a:srgbClr val="C0C0C0"/>
                  </a:outerShdw>
                </a:effectLst>
                <a:uLnTx/>
                <a:uFillTx/>
                <a:latin typeface="Arial" panose="020B0604020202020204" pitchFamily="34" charset="0"/>
                <a:ea typeface="ＭＳ Ｐゴシック" panose="020B0600070205080204" pitchFamily="50" charset="-128"/>
                <a:cs typeface="+mn-cs"/>
              </a:rPr>
              <a:t>Beyond the Bruno model – Magnetic dipole</a:t>
            </a:r>
            <a:endParaRPr kumimoji="1" lang="en-US" altLang="ja-JP" sz="2800" b="1" i="0" u="none" strike="noStrike" kern="0" cap="none" spc="0" normalizeH="0" baseline="0" noProof="0" dirty="0">
              <a:ln>
                <a:noFill/>
              </a:ln>
              <a:solidFill>
                <a:srgbClr val="006600"/>
              </a:solidFill>
              <a:effectLst>
                <a:outerShdw blurRad="38100" dist="38100" dir="2700000" algn="tl">
                  <a:srgbClr val="C0C0C0"/>
                </a:outerShdw>
              </a:effectLst>
              <a:uLnTx/>
              <a:uFillTx/>
              <a:latin typeface="Arial" panose="020B0604020202020204" pitchFamily="34" charset="0"/>
              <a:ea typeface="ＭＳ Ｐゴシック" panose="020B0600070205080204" pitchFamily="50" charset="-128"/>
              <a:cs typeface="+mn-cs"/>
            </a:endParaRPr>
          </a:p>
        </p:txBody>
      </p:sp>
      <p:sp>
        <p:nvSpPr>
          <p:cNvPr id="3" name="Rectangle 47"/>
          <p:cNvSpPr>
            <a:spLocks noChangeArrowheads="1"/>
          </p:cNvSpPr>
          <p:nvPr/>
        </p:nvSpPr>
        <p:spPr bwMode="auto">
          <a:xfrm>
            <a:off x="609600" y="1066800"/>
            <a:ext cx="7924800" cy="76200"/>
          </a:xfrm>
          <a:prstGeom prst="rect">
            <a:avLst/>
          </a:prstGeom>
          <a:gradFill rotWithShape="0">
            <a:gsLst>
              <a:gs pos="0">
                <a:srgbClr val="66FFCC"/>
              </a:gs>
              <a:gs pos="100000">
                <a:srgbClr val="3333CC"/>
              </a:gs>
            </a:gsLst>
            <a:lin ang="0" scaled="1"/>
          </a:gradFill>
          <a:ln>
            <a:noFill/>
          </a:ln>
          <a:extLst>
            <a:ext uri="{91240B29-F687-4F45-9708-019B960494DF}">
              <a14:hiddenLine xmlns:a14="http://schemas.microsoft.com/office/drawing/2010/main" w="9525">
                <a:solidFill>
                  <a:srgbClr val="009900"/>
                </a:solidFill>
                <a:miter lim="800000"/>
                <a:headEnd/>
                <a:tailEnd/>
              </a14:hiddenLine>
            </a:ext>
          </a:extLst>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p:txBody>
      </p:sp>
      <p:pic>
        <p:nvPicPr>
          <p:cNvPr id="22" name="図 21" descr="Screen Shot 2017-08-29 at 3.11.35 PM.png"/>
          <p:cNvPicPr>
            <a:picLocks noChangeAspect="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1099543" y="3186020"/>
            <a:ext cx="3008507" cy="649288"/>
          </a:xfrm>
          <a:prstGeom prst="rect">
            <a:avLst/>
          </a:prstGeom>
        </p:spPr>
      </p:pic>
      <p:cxnSp>
        <p:nvCxnSpPr>
          <p:cNvPr id="19" name="直線コネクタ 18"/>
          <p:cNvCxnSpPr/>
          <p:nvPr/>
        </p:nvCxnSpPr>
        <p:spPr bwMode="auto">
          <a:xfrm>
            <a:off x="1878435" y="3811686"/>
            <a:ext cx="2173197" cy="0"/>
          </a:xfrm>
          <a:prstGeom prst="line">
            <a:avLst/>
          </a:prstGeom>
          <a:solidFill>
            <a:schemeClr val="accent1"/>
          </a:solidFill>
          <a:ln w="38100" cap="flat" cmpd="sng" algn="ctr">
            <a:solidFill>
              <a:srgbClr val="0066FF"/>
            </a:solid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sp>
        <p:nvSpPr>
          <p:cNvPr id="16" name="テキスト ボックス 15"/>
          <p:cNvSpPr txBox="1"/>
          <p:nvPr/>
        </p:nvSpPr>
        <p:spPr>
          <a:xfrm>
            <a:off x="5752306" y="3882376"/>
            <a:ext cx="2001611" cy="40011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en-US" altLang="ja-JP" sz="2000" b="1" i="0" u="none" strike="noStrike" kern="1200" cap="none" spc="0" normalizeH="0" baseline="0" noProof="0" dirty="0" smtClean="0">
                <a:ln>
                  <a:noFill/>
                </a:ln>
                <a:solidFill>
                  <a:srgbClr val="FFFFFF">
                    <a:lumMod val="50000"/>
                  </a:srgbClr>
                </a:solidFill>
                <a:effectLst/>
                <a:uLnTx/>
                <a:uFillTx/>
                <a:latin typeface="Arial"/>
                <a:ea typeface="ＭＳ Ｐゴシック" pitchFamily="50" charset="-128"/>
                <a:cs typeface="Times New Roman"/>
              </a:rPr>
              <a:t>spin-flip term</a:t>
            </a:r>
            <a:endParaRPr kumimoji="1" lang="ja-JP" altLang="en-US" sz="2000" b="1" i="0" u="none" strike="noStrike" kern="1200" cap="none" spc="0" normalizeH="0" baseline="0" noProof="0" dirty="0">
              <a:ln>
                <a:noFill/>
              </a:ln>
              <a:solidFill>
                <a:srgbClr val="FFFFFF">
                  <a:lumMod val="50000"/>
                </a:srgbClr>
              </a:solidFill>
              <a:effectLst/>
              <a:uLnTx/>
              <a:uFillTx/>
              <a:latin typeface="Arial"/>
              <a:ea typeface="ＭＳ Ｐゴシック" pitchFamily="50" charset="-128"/>
              <a:cs typeface="Times New Roman"/>
            </a:endParaRPr>
          </a:p>
        </p:txBody>
      </p:sp>
      <p:pic>
        <p:nvPicPr>
          <p:cNvPr id="14" name="図 13" descr="Screen Shot 2017-08-29 at 3.21.17 PM.png"/>
          <p:cNvPicPr>
            <a:picLocks noChangeAspect="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369973" y="2372343"/>
            <a:ext cx="3706083" cy="743606"/>
          </a:xfrm>
          <a:prstGeom prst="rect">
            <a:avLst/>
          </a:prstGeom>
        </p:spPr>
      </p:pic>
      <p:sp>
        <p:nvSpPr>
          <p:cNvPr id="28" name="テキスト ボックス 27"/>
          <p:cNvSpPr txBox="1"/>
          <p:nvPr/>
        </p:nvSpPr>
        <p:spPr>
          <a:xfrm>
            <a:off x="395536" y="1301448"/>
            <a:ext cx="4717773" cy="40011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ts val="600"/>
              </a:spcAft>
              <a:buClrTx/>
              <a:buSzTx/>
              <a:buFontTx/>
              <a:buNone/>
              <a:tabLst/>
              <a:defRPr/>
            </a:pPr>
            <a:r>
              <a:rPr kumimoji="1" lang="en-US" altLang="ja-JP" sz="2000" b="1" i="0" u="none" strike="noStrike" kern="1200" cap="none" spc="0" normalizeH="0" baseline="0" noProof="0" dirty="0" smtClean="0">
                <a:ln>
                  <a:noFill/>
                </a:ln>
                <a:solidFill>
                  <a:srgbClr val="000000"/>
                </a:solidFill>
                <a:effectLst/>
                <a:uLnTx/>
                <a:uFillTx/>
                <a:latin typeface="Arial"/>
                <a:ea typeface="ＭＳ Ｐゴシック" panose="020B0600070205080204" pitchFamily="50" charset="-128"/>
                <a:cs typeface="Arial"/>
              </a:rPr>
              <a:t>Magnetic anisotropy energy (</a:t>
            </a:r>
            <a:r>
              <a:rPr kumimoji="1" lang="en-US" altLang="ja-JP" sz="2000" b="1" i="0" u="none" strike="noStrike" kern="1200" cap="none" spc="0" normalizeH="0" baseline="0" noProof="0" dirty="0" smtClean="0">
                <a:ln>
                  <a:noFill/>
                </a:ln>
                <a:effectLst/>
                <a:uLnTx/>
                <a:uFillTx/>
                <a:latin typeface="Arial"/>
                <a:ea typeface="ＭＳ Ｐゴシック" panose="020B0600070205080204" pitchFamily="50" charset="-128"/>
                <a:cs typeface="Arial"/>
              </a:rPr>
              <a:t>MAE</a:t>
            </a:r>
            <a:r>
              <a:rPr kumimoji="1" lang="en-US" altLang="ja-JP" sz="2000" b="1" i="0" u="none" strike="noStrike" kern="1200" cap="none" spc="0" normalizeH="0" baseline="0" noProof="0" dirty="0" smtClean="0">
                <a:ln>
                  <a:noFill/>
                </a:ln>
                <a:solidFill>
                  <a:srgbClr val="000000"/>
                </a:solidFill>
                <a:effectLst/>
                <a:uLnTx/>
                <a:uFillTx/>
                <a:latin typeface="Arial"/>
                <a:ea typeface="ＭＳ Ｐゴシック" panose="020B0600070205080204" pitchFamily="50" charset="-128"/>
                <a:cs typeface="Arial"/>
              </a:rPr>
              <a:t>):</a:t>
            </a:r>
            <a:endParaRPr kumimoji="1" lang="en-US" altLang="ja-JP" sz="2000" b="1" i="1" u="none" strike="noStrike" kern="1200" cap="none" spc="0" normalizeH="0" baseline="-25000" noProof="0" dirty="0">
              <a:ln>
                <a:noFill/>
              </a:ln>
              <a:solidFill>
                <a:srgbClr val="000000"/>
              </a:solidFill>
              <a:effectLst/>
              <a:uLnTx/>
              <a:uFillTx/>
              <a:latin typeface="Arial"/>
              <a:ea typeface="ＭＳ Ｐゴシック" pitchFamily="50" charset="-128"/>
              <a:cs typeface="Arial"/>
            </a:endParaRPr>
          </a:p>
        </p:txBody>
      </p:sp>
      <p:pic>
        <p:nvPicPr>
          <p:cNvPr id="8" name="図 7"/>
          <p:cNvPicPr>
            <a:picLocks noChangeAspect="1"/>
          </p:cNvPicPr>
          <p:nvPr/>
        </p:nvPicPr>
        <p:blipFill>
          <a:blip r:embed="rId7"/>
          <a:stretch>
            <a:fillRect/>
          </a:stretch>
        </p:blipFill>
        <p:spPr>
          <a:xfrm>
            <a:off x="1045456" y="2497811"/>
            <a:ext cx="676275" cy="428625"/>
          </a:xfrm>
          <a:prstGeom prst="rect">
            <a:avLst/>
          </a:prstGeom>
        </p:spPr>
      </p:pic>
      <p:sp>
        <p:nvSpPr>
          <p:cNvPr id="6" name="テキスト ボックス 5"/>
          <p:cNvSpPr txBox="1"/>
          <p:nvPr/>
        </p:nvSpPr>
        <p:spPr>
          <a:xfrm>
            <a:off x="1294245" y="2633064"/>
            <a:ext cx="409627" cy="279797"/>
          </a:xfrm>
          <a:prstGeom prst="rect">
            <a:avLst/>
          </a:prstGeom>
          <a:solidFill>
            <a:schemeClr val="bg1"/>
          </a:solidFill>
        </p:spPr>
        <p:txBody>
          <a:bodyPr wrap="none" rtlCol="0" anchor="ctr">
            <a:spAutoFit/>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1400" b="0" i="0" u="none" strike="noStrike" kern="1200" cap="none" spc="0" normalizeH="0" baseline="0" noProof="0" dirty="0" smtClean="0">
                <a:ln>
                  <a:noFill/>
                </a:ln>
                <a:solidFill>
                  <a:srgbClr val="000000"/>
                </a:solidFill>
                <a:effectLst/>
                <a:uLnTx/>
                <a:uFillTx/>
                <a:latin typeface="Arial" charset="0"/>
                <a:ea typeface="ＭＳ Ｐゴシック" pitchFamily="50" charset="-128"/>
                <a:cs typeface="+mn-cs"/>
              </a:rPr>
              <a:t>||, </a:t>
            </a:r>
            <a:r>
              <a:rPr kumimoji="1" lang="en-US" altLang="ja-JP" sz="1400" b="0" i="0" u="none" strike="noStrike" kern="1200" cap="none" spc="0" normalizeH="0" baseline="0" noProof="0" dirty="0" smtClean="0">
                <a:ln>
                  <a:noFill/>
                </a:ln>
                <a:solidFill>
                  <a:srgbClr val="000000"/>
                </a:solidFill>
                <a:effectLst/>
                <a:uLnTx/>
                <a:uFillTx/>
                <a:latin typeface="Arial" charset="0"/>
                <a:ea typeface="ＭＳ Ｐゴシック" pitchFamily="50" charset="-128"/>
                <a:cs typeface="+mn-cs"/>
                <a:sym typeface="Symbol" panose="05050102010706020507" pitchFamily="18" charset="2"/>
              </a:rPr>
              <a:t></a:t>
            </a:r>
            <a:endParaRPr kumimoji="1" lang="ja-JP" altLang="en-US" sz="1400" b="0" i="0" u="none" strike="noStrike" kern="1200" cap="none" spc="0" normalizeH="0" baseline="0" noProof="0" dirty="0">
              <a:ln>
                <a:noFill/>
              </a:ln>
              <a:solidFill>
                <a:srgbClr val="000000"/>
              </a:solidFill>
              <a:effectLst/>
              <a:uLnTx/>
              <a:uFillTx/>
              <a:latin typeface="Arial" charset="0"/>
              <a:ea typeface="ＭＳ Ｐゴシック" pitchFamily="50" charset="-128"/>
              <a:cs typeface="+mn-cs"/>
            </a:endParaRPr>
          </a:p>
        </p:txBody>
      </p:sp>
      <p:pic>
        <p:nvPicPr>
          <p:cNvPr id="61" name="図 60"/>
          <p:cNvPicPr>
            <a:picLocks noChangeAspect="1"/>
          </p:cNvPicPr>
          <p:nvPr/>
        </p:nvPicPr>
        <p:blipFill>
          <a:blip r:embed="rId8"/>
          <a:stretch>
            <a:fillRect/>
          </a:stretch>
        </p:blipFill>
        <p:spPr>
          <a:xfrm>
            <a:off x="785981" y="5061030"/>
            <a:ext cx="1628775" cy="1352550"/>
          </a:xfrm>
          <a:prstGeom prst="rect">
            <a:avLst/>
          </a:prstGeom>
        </p:spPr>
      </p:pic>
      <p:sp>
        <p:nvSpPr>
          <p:cNvPr id="62" name="左右矢印 61"/>
          <p:cNvSpPr/>
          <p:nvPr/>
        </p:nvSpPr>
        <p:spPr bwMode="auto">
          <a:xfrm>
            <a:off x="2051720" y="4949500"/>
            <a:ext cx="1780568" cy="1231770"/>
          </a:xfrm>
          <a:prstGeom prst="leftRightArrow">
            <a:avLst/>
          </a:prstGeom>
          <a:solidFill>
            <a:schemeClr val="accent2">
              <a:lumMod val="20000"/>
              <a:lumOff val="80000"/>
            </a:schemeClr>
          </a:solidFill>
          <a:ln w="9525" cap="flat" cmpd="sng" algn="ctr">
            <a:solidFill>
              <a:schemeClr val="accent2">
                <a:lumMod val="60000"/>
                <a:lumOff val="40000"/>
              </a:schemeClr>
            </a:solidFill>
            <a:prstDash val="solid"/>
            <a:round/>
            <a:headEnd type="triangle" w="lg" len="lg"/>
            <a:tailEnd type="triangle" w="lg" len="lg"/>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600" b="0" i="0" u="none" strike="noStrike" kern="1200" cap="none" spc="0" normalizeH="0" baseline="0" noProof="0" smtClean="0">
              <a:ln>
                <a:noFill/>
              </a:ln>
              <a:solidFill>
                <a:srgbClr val="000000"/>
              </a:solidFill>
              <a:effectLst/>
              <a:uLnTx/>
              <a:uFillTx/>
              <a:latin typeface="Arial" charset="0"/>
              <a:ea typeface="ＭＳ Ｐゴシック" pitchFamily="50" charset="-128"/>
              <a:cs typeface="+mn-cs"/>
            </a:endParaRPr>
          </a:p>
        </p:txBody>
      </p:sp>
      <p:sp>
        <p:nvSpPr>
          <p:cNvPr id="63" name="テキスト ボックス 62"/>
          <p:cNvSpPr txBox="1"/>
          <p:nvPr/>
        </p:nvSpPr>
        <p:spPr>
          <a:xfrm>
            <a:off x="2383758" y="5197938"/>
            <a:ext cx="1180130" cy="707886"/>
          </a:xfrm>
          <a:prstGeom prst="rect">
            <a:avLst/>
          </a:prstGeom>
          <a:noFill/>
        </p:spPr>
        <p:txBody>
          <a:bodyPr wrap="none" rtlCol="0">
            <a:spAutoFit/>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1" lang="en-US" altLang="ja-JP" sz="2000" b="1" i="0" u="none" strike="noStrike" kern="1200" cap="none" spc="0" normalizeH="0" baseline="0" noProof="0" dirty="0" smtClean="0">
                <a:ln>
                  <a:noFill/>
                </a:ln>
                <a:solidFill>
                  <a:srgbClr val="333399">
                    <a:lumMod val="75000"/>
                  </a:srgbClr>
                </a:solidFill>
                <a:effectLst/>
                <a:uLnTx/>
                <a:uFillTx/>
                <a:latin typeface="Arial" charset="0"/>
                <a:ea typeface="ＭＳ Ｐゴシック" pitchFamily="50" charset="-128"/>
                <a:cs typeface="+mn-cs"/>
              </a:rPr>
              <a:t>Bruno</a:t>
            </a:r>
          </a:p>
          <a:p>
            <a:pPr marL="0" marR="0" lvl="0" indent="0" algn="ctr" defTabSz="914400" rtl="0" eaLnBrk="1" fontAlgn="base" latinLnBrk="0" hangingPunct="1">
              <a:lnSpc>
                <a:spcPct val="100000"/>
              </a:lnSpc>
              <a:spcBef>
                <a:spcPts val="0"/>
              </a:spcBef>
              <a:spcAft>
                <a:spcPct val="0"/>
              </a:spcAft>
              <a:buClrTx/>
              <a:buSzTx/>
              <a:buFontTx/>
              <a:buNone/>
              <a:tabLst/>
              <a:defRPr/>
            </a:pPr>
            <a:r>
              <a:rPr kumimoji="1" lang="en-US" altLang="ja-JP" sz="2000" b="1" i="0" u="none" strike="noStrike" kern="1200" cap="none" spc="0" normalizeH="0" baseline="0" noProof="0" dirty="0">
                <a:ln>
                  <a:noFill/>
                </a:ln>
                <a:solidFill>
                  <a:srgbClr val="333399">
                    <a:lumMod val="75000"/>
                  </a:srgbClr>
                </a:solidFill>
                <a:effectLst/>
                <a:uLnTx/>
                <a:uFillTx/>
                <a:latin typeface="Arial" charset="0"/>
                <a:ea typeface="ＭＳ Ｐゴシック" pitchFamily="50" charset="-128"/>
                <a:cs typeface="+mn-cs"/>
              </a:rPr>
              <a:t> </a:t>
            </a:r>
            <a:r>
              <a:rPr kumimoji="1" lang="en-US" altLang="ja-JP" sz="2000" b="1" i="0" u="none" strike="noStrike" kern="1200" cap="none" spc="0" normalizeH="0" baseline="0" noProof="0" dirty="0" smtClean="0">
                <a:ln>
                  <a:noFill/>
                </a:ln>
                <a:solidFill>
                  <a:srgbClr val="333399">
                    <a:lumMod val="75000"/>
                  </a:srgbClr>
                </a:solidFill>
                <a:effectLst/>
                <a:uLnTx/>
                <a:uFillTx/>
                <a:latin typeface="Arial" charset="0"/>
                <a:ea typeface="ＭＳ Ｐゴシック" pitchFamily="50" charset="-128"/>
                <a:cs typeface="+mn-cs"/>
              </a:rPr>
              <a:t>relation</a:t>
            </a:r>
            <a:endParaRPr kumimoji="1" lang="ja-JP" altLang="en-US" sz="2000" b="1" i="0" u="none" strike="noStrike" kern="1200" cap="none" spc="0" normalizeH="0" baseline="0" noProof="0" dirty="0">
              <a:ln>
                <a:noFill/>
              </a:ln>
              <a:solidFill>
                <a:srgbClr val="333399">
                  <a:lumMod val="75000"/>
                </a:srgbClr>
              </a:solidFill>
              <a:effectLst/>
              <a:uLnTx/>
              <a:uFillTx/>
              <a:latin typeface="Arial" charset="0"/>
              <a:ea typeface="ＭＳ Ｐゴシック" pitchFamily="50" charset="-128"/>
              <a:cs typeface="+mn-cs"/>
            </a:endParaRPr>
          </a:p>
        </p:txBody>
      </p:sp>
      <p:sp>
        <p:nvSpPr>
          <p:cNvPr id="10" name="テキスト ボックス 9"/>
          <p:cNvSpPr txBox="1"/>
          <p:nvPr/>
        </p:nvSpPr>
        <p:spPr>
          <a:xfrm>
            <a:off x="926416" y="1777929"/>
            <a:ext cx="1781257" cy="461665"/>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en-US" altLang="ja-JP" sz="2400" b="0" i="1" u="none" strike="noStrike" kern="1200" cap="none" spc="0" normalizeH="0" baseline="0" noProof="0" dirty="0" smtClean="0">
                <a:ln>
                  <a:noFill/>
                </a:ln>
                <a:solidFill>
                  <a:srgbClr val="000000"/>
                </a:solidFill>
                <a:effectLst/>
                <a:uLnTx/>
                <a:uFillTx/>
                <a:latin typeface="Times New Roman" panose="02020603050405020304" pitchFamily="18" charset="0"/>
                <a:ea typeface="ＭＳ Ｐゴシック" pitchFamily="50" charset="-128"/>
                <a:cs typeface="Times New Roman" panose="02020603050405020304" pitchFamily="18" charset="0"/>
              </a:rPr>
              <a:t> K</a:t>
            </a:r>
            <a:r>
              <a:rPr kumimoji="1" lang="en-US" altLang="ja-JP" sz="2400" b="0" i="1" u="none" strike="noStrike" kern="1200" cap="none" spc="0" normalizeH="0" baseline="-25000" noProof="0" dirty="0" smtClean="0">
                <a:ln>
                  <a:noFill/>
                </a:ln>
                <a:solidFill>
                  <a:srgbClr val="000000"/>
                </a:solidFill>
                <a:effectLst/>
                <a:uLnTx/>
                <a:uFillTx/>
                <a:latin typeface="Times New Roman" panose="02020603050405020304" pitchFamily="18" charset="0"/>
                <a:ea typeface="ＭＳ Ｐゴシック" pitchFamily="50" charset="-128"/>
                <a:cs typeface="Times New Roman" panose="02020603050405020304" pitchFamily="18" charset="0"/>
              </a:rPr>
              <a:t>u</a:t>
            </a:r>
            <a:r>
              <a:rPr kumimoji="1" lang="en-US" altLang="ja-JP" sz="2400" b="0" i="1" u="none" strike="noStrike" kern="1200" cap="none" spc="0" normalizeH="0" baseline="0" noProof="0" dirty="0" smtClean="0">
                <a:ln>
                  <a:noFill/>
                </a:ln>
                <a:solidFill>
                  <a:srgbClr val="000000"/>
                </a:solidFill>
                <a:effectLst/>
                <a:uLnTx/>
                <a:uFillTx/>
                <a:latin typeface="Times New Roman" panose="02020603050405020304" pitchFamily="18" charset="0"/>
                <a:ea typeface="ＭＳ Ｐゴシック" pitchFamily="50" charset="-128"/>
                <a:cs typeface="Times New Roman" panose="02020603050405020304" pitchFamily="18" charset="0"/>
              </a:rPr>
              <a:t> </a:t>
            </a:r>
            <a:r>
              <a:rPr kumimoji="1" lang="en-US" altLang="ja-JP" sz="2400" b="0" i="1"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itchFamily="50" charset="-128"/>
                <a:cs typeface="Times New Roman" panose="02020603050405020304" pitchFamily="18" charset="0"/>
              </a:rPr>
              <a:t>= E</a:t>
            </a:r>
            <a:r>
              <a:rPr kumimoji="1" lang="en-US" altLang="ja-JP" sz="2400" b="0" i="0" u="none" strike="noStrike" kern="1200" cap="none" spc="0" normalizeH="0" baseline="-25000" noProof="0" dirty="0">
                <a:ln>
                  <a:noFill/>
                </a:ln>
                <a:solidFill>
                  <a:srgbClr val="000000"/>
                </a:solidFill>
                <a:effectLst/>
                <a:uLnTx/>
                <a:uFillTx/>
                <a:latin typeface="Times New Roman" panose="02020603050405020304" pitchFamily="18" charset="0"/>
                <a:ea typeface="ＭＳ Ｐゴシック" pitchFamily="50" charset="-128"/>
                <a:cs typeface="Times New Roman" panose="02020603050405020304" pitchFamily="18" charset="0"/>
              </a:rPr>
              <a:t>||</a:t>
            </a:r>
            <a:r>
              <a:rPr kumimoji="1" lang="ja-JP"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itchFamily="50" charset="-128"/>
                <a:cs typeface="Times New Roman" panose="02020603050405020304" pitchFamily="18" charset="0"/>
              </a:rPr>
              <a:t> </a:t>
            </a:r>
            <a:r>
              <a:rPr kumimoji="1" lang="en-US" altLang="ja-JP" sz="2400" b="0" i="1"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itchFamily="50" charset="-128"/>
                <a:cs typeface="Times New Roman" panose="02020603050405020304" pitchFamily="18" charset="0"/>
              </a:rPr>
              <a:t>- E</a:t>
            </a:r>
            <a:r>
              <a:rPr kumimoji="1" lang="en-US" altLang="ja-JP" sz="2400" b="0" i="0" u="none" strike="noStrike" kern="1200" cap="none" spc="0" normalizeH="0" baseline="-25000" noProof="0" dirty="0" smtClean="0">
                <a:ln>
                  <a:noFill/>
                </a:ln>
                <a:solidFill>
                  <a:srgbClr val="000000"/>
                </a:solidFill>
                <a:effectLst/>
                <a:uLnTx/>
                <a:uFillTx/>
                <a:latin typeface="Times New Roman" panose="02020603050405020304" pitchFamily="18" charset="0"/>
                <a:ea typeface="ＭＳ Ｐゴシック" pitchFamily="50" charset="-128"/>
                <a:cs typeface="Times New Roman" panose="02020603050405020304" pitchFamily="18" charset="0"/>
                <a:sym typeface="Symbol" panose="05050102010706020507" pitchFamily="18" charset="2"/>
              </a:rPr>
              <a:t></a:t>
            </a:r>
            <a:endParaRPr kumimoji="1" lang="en-US" altLang="ja-JP" sz="2400" b="0" i="1" u="none" strike="noStrike" kern="1200" cap="none" spc="0" normalizeH="0" baseline="-25000" noProof="0" dirty="0">
              <a:ln>
                <a:noFill/>
              </a:ln>
              <a:solidFill>
                <a:srgbClr val="000000"/>
              </a:solidFill>
              <a:effectLst/>
              <a:uLnTx/>
              <a:uFillTx/>
              <a:latin typeface="Times New Roman" panose="02020603050405020304" pitchFamily="18" charset="0"/>
              <a:ea typeface="ＭＳ Ｐゴシック" pitchFamily="50" charset="-128"/>
              <a:cs typeface="Times New Roman" panose="02020603050405020304" pitchFamily="18" charset="0"/>
            </a:endParaRPr>
          </a:p>
        </p:txBody>
      </p:sp>
      <p:grpSp>
        <p:nvGrpSpPr>
          <p:cNvPr id="67" name="グループ化 66"/>
          <p:cNvGrpSpPr/>
          <p:nvPr/>
        </p:nvGrpSpPr>
        <p:grpSpPr>
          <a:xfrm>
            <a:off x="7870307" y="1225477"/>
            <a:ext cx="1166189" cy="1123403"/>
            <a:chOff x="317063" y="3497129"/>
            <a:chExt cx="1166189" cy="1123403"/>
          </a:xfrm>
        </p:grpSpPr>
        <p:grpSp>
          <p:nvGrpSpPr>
            <p:cNvPr id="68" name="グループ化 60"/>
            <p:cNvGrpSpPr>
              <a:grpSpLocks/>
            </p:cNvGrpSpPr>
            <p:nvPr/>
          </p:nvGrpSpPr>
          <p:grpSpPr bwMode="auto">
            <a:xfrm>
              <a:off x="317063" y="3497129"/>
              <a:ext cx="542136" cy="690138"/>
              <a:chOff x="7100578" y="3087137"/>
              <a:chExt cx="608109" cy="774834"/>
            </a:xfrm>
          </p:grpSpPr>
          <p:sp>
            <p:nvSpPr>
              <p:cNvPr id="72" name="テキスト ボックス 40"/>
              <p:cNvSpPr txBox="1">
                <a:spLocks noChangeArrowheads="1"/>
              </p:cNvSpPr>
              <p:nvPr/>
            </p:nvSpPr>
            <p:spPr bwMode="auto">
              <a:xfrm>
                <a:off x="7100578" y="3087137"/>
                <a:ext cx="608109" cy="518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Char char="•"/>
                  <a:defRPr kumimoji="1" sz="3200">
                    <a:solidFill>
                      <a:schemeClr val="tx1"/>
                    </a:solidFill>
                    <a:latin typeface="Arial" pitchFamily="34" charset="0"/>
                    <a:ea typeface="ＭＳ Ｐゴシック" pitchFamily="50" charset="-128"/>
                  </a:defRPr>
                </a:lvl1pPr>
                <a:lvl2pPr marL="742950" indent="-285750" eaLnBrk="0" hangingPunct="0">
                  <a:buChar char="–"/>
                  <a:defRPr kumimoji="1" sz="2800">
                    <a:solidFill>
                      <a:schemeClr val="tx1"/>
                    </a:solidFill>
                    <a:latin typeface="Arial" pitchFamily="34" charset="0"/>
                    <a:ea typeface="ＭＳ Ｐゴシック" pitchFamily="50" charset="-128"/>
                  </a:defRPr>
                </a:lvl2pPr>
                <a:lvl3pPr marL="1143000" indent="-228600" eaLnBrk="0" hangingPunct="0">
                  <a:buChar char="•"/>
                  <a:defRPr kumimoji="1" sz="2400">
                    <a:solidFill>
                      <a:schemeClr val="tx1"/>
                    </a:solidFill>
                    <a:latin typeface="Arial" pitchFamily="34" charset="0"/>
                    <a:ea typeface="ＭＳ Ｐゴシック" pitchFamily="50" charset="-128"/>
                  </a:defRPr>
                </a:lvl3pPr>
                <a:lvl4pPr marL="1600200" indent="-228600" eaLnBrk="0" hangingPunct="0">
                  <a:buChar char="–"/>
                  <a:defRPr kumimoji="1" sz="2000">
                    <a:solidFill>
                      <a:schemeClr val="tx1"/>
                    </a:solidFill>
                    <a:latin typeface="Arial" pitchFamily="34" charset="0"/>
                    <a:ea typeface="ＭＳ Ｐゴシック" pitchFamily="50" charset="-128"/>
                  </a:defRPr>
                </a:lvl4pPr>
                <a:lvl5pPr marL="2057400" indent="-228600" eaLnBrk="0" hangingPunct="0">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en-US" altLang="ja-JP" sz="2400" b="1" i="1" u="none" strike="noStrike" kern="1200" cap="none" spc="0" normalizeH="0" baseline="0" noProof="0" dirty="0" smtClean="0">
                    <a:ln>
                      <a:noFill/>
                    </a:ln>
                    <a:solidFill>
                      <a:srgbClr val="333399"/>
                    </a:solidFill>
                    <a:effectLst/>
                    <a:uLnTx/>
                    <a:uFillTx/>
                    <a:latin typeface="Arial" pitchFamily="34" charset="0"/>
                    <a:ea typeface="ＭＳ Ｐゴシック" pitchFamily="50" charset="-128"/>
                    <a:cs typeface="+mn-cs"/>
                  </a:rPr>
                  <a:t>H</a:t>
                </a:r>
                <a:r>
                  <a:rPr kumimoji="1" lang="en-US" altLang="ja-JP" sz="2400" b="0" i="0" u="none" strike="noStrike" kern="1200" cap="none" spc="0" normalizeH="0" baseline="-25000" noProof="0" dirty="0" smtClean="0">
                    <a:ln>
                      <a:noFill/>
                    </a:ln>
                    <a:solidFill>
                      <a:srgbClr val="0000CC"/>
                    </a:solidFill>
                    <a:effectLst/>
                    <a:uLnTx/>
                    <a:uFillTx/>
                    <a:latin typeface="Times New Roman" panose="02020603050405020304" pitchFamily="18" charset="0"/>
                    <a:ea typeface="ＭＳ Ｐゴシック" pitchFamily="50" charset="-128"/>
                    <a:cs typeface="Times New Roman" panose="02020603050405020304" pitchFamily="18" charset="0"/>
                    <a:sym typeface="Symbol" panose="05050102010706020507" pitchFamily="18" charset="2"/>
                  </a:rPr>
                  <a:t></a:t>
                </a:r>
                <a:endParaRPr kumimoji="1" lang="ja-JP" altLang="en-US" sz="2400" b="1" i="1" u="none" strike="noStrike" kern="1200" cap="none" spc="0" normalizeH="0" baseline="0" noProof="0" dirty="0" smtClean="0">
                  <a:ln>
                    <a:noFill/>
                  </a:ln>
                  <a:solidFill>
                    <a:srgbClr val="0000CC"/>
                  </a:solidFill>
                  <a:effectLst/>
                  <a:uLnTx/>
                  <a:uFillTx/>
                  <a:latin typeface="Arial" pitchFamily="34" charset="0"/>
                  <a:ea typeface="ＭＳ Ｐゴシック" pitchFamily="50" charset="-128"/>
                  <a:cs typeface="+mn-cs"/>
                </a:endParaRPr>
              </a:p>
            </p:txBody>
          </p:sp>
          <p:cxnSp>
            <p:nvCxnSpPr>
              <p:cNvPr id="73" name="直線矢印コネクタ 72"/>
              <p:cNvCxnSpPr/>
              <p:nvPr/>
            </p:nvCxnSpPr>
            <p:spPr bwMode="auto">
              <a:xfrm rot="16200000">
                <a:off x="7271405" y="3500676"/>
                <a:ext cx="721002" cy="1587"/>
              </a:xfrm>
              <a:prstGeom prst="straightConnector1">
                <a:avLst/>
              </a:prstGeom>
              <a:noFill/>
              <a:ln w="38100" cap="flat" cmpd="sng" algn="ctr">
                <a:solidFill>
                  <a:schemeClr val="accent6"/>
                </a:solidFill>
                <a:prstDash val="solid"/>
                <a:round/>
                <a:headEnd type="none" w="med" len="med"/>
                <a:tailEnd type="triangle"/>
              </a:ln>
              <a:effectLst/>
            </p:spPr>
          </p:cxnSp>
        </p:grpSp>
        <p:sp>
          <p:nvSpPr>
            <p:cNvPr id="69" name="正方形/長方形 68"/>
            <p:cNvSpPr/>
            <p:nvPr/>
          </p:nvSpPr>
          <p:spPr bwMode="auto">
            <a:xfrm>
              <a:off x="437778" y="3766365"/>
              <a:ext cx="673357" cy="517093"/>
            </a:xfrm>
            <a:prstGeom prst="rect">
              <a:avLst/>
            </a:prstGeom>
            <a:solidFill>
              <a:srgbClr val="C00000">
                <a:alpha val="78039"/>
              </a:srgbClr>
            </a:solidFill>
            <a:ln w="34925" cap="flat" cmpd="sng" algn="ctr">
              <a:solidFill>
                <a:srgbClr val="FFFFFF"/>
              </a:solidFill>
              <a:prstDash val="solid"/>
              <a:round/>
              <a:headEnd type="none" w="med" len="med"/>
              <a:tailEnd type="none" w="med" len="med"/>
            </a:ln>
            <a:effectLst>
              <a:outerShdw blurRad="317500" dir="2700000" algn="ctr">
                <a:srgbClr val="000000">
                  <a:alpha val="43000"/>
                </a:srgbClr>
              </a:outerShdw>
            </a:effectLst>
            <a:scene3d>
              <a:camera prst="isometricOffAxis1Top"/>
              <a:lightRig rig="threePt" dir="t">
                <a:rot lat="0" lon="0" rev="0"/>
              </a:lightRig>
            </a:scene3d>
            <a:sp3d extrusionH="38100" prstMaterial="clear">
              <a:bevelT w="260350" h="50800" prst="softRound"/>
              <a:bevelB prst="softRound"/>
            </a:sp3d>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en-US" sz="2800" b="0" i="0" u="none" strike="noStrike" kern="1200" cap="none" spc="0" normalizeH="0" baseline="0" noProof="0" smtClean="0">
                <a:ln>
                  <a:noFill/>
                </a:ln>
                <a:solidFill>
                  <a:srgbClr val="000000"/>
                </a:solidFill>
                <a:effectLst/>
                <a:uLnTx/>
                <a:uFillTx/>
                <a:latin typeface="Arial" pitchFamily="34" charset="0"/>
                <a:ea typeface="ＭＳ Ｐゴシック" pitchFamily="50" charset="-128"/>
                <a:cs typeface="+mn-cs"/>
              </a:endParaRPr>
            </a:p>
          </p:txBody>
        </p:sp>
        <p:sp>
          <p:nvSpPr>
            <p:cNvPr id="70" name="テキスト ボックス 40"/>
            <p:cNvSpPr txBox="1">
              <a:spLocks noChangeArrowheads="1"/>
            </p:cNvSpPr>
            <p:nvPr/>
          </p:nvSpPr>
          <p:spPr bwMode="auto">
            <a:xfrm>
              <a:off x="960352" y="4158867"/>
              <a:ext cx="522900" cy="46166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buChar char="•"/>
                <a:defRPr kumimoji="1" sz="3200">
                  <a:solidFill>
                    <a:schemeClr val="tx1"/>
                  </a:solidFill>
                  <a:latin typeface="Arial" pitchFamily="34" charset="0"/>
                  <a:ea typeface="ＭＳ Ｐゴシック" pitchFamily="50" charset="-128"/>
                </a:defRPr>
              </a:lvl1pPr>
              <a:lvl2pPr marL="742950" indent="-285750" eaLnBrk="0" hangingPunct="0">
                <a:buChar char="–"/>
                <a:defRPr kumimoji="1" sz="2800">
                  <a:solidFill>
                    <a:schemeClr val="tx1"/>
                  </a:solidFill>
                  <a:latin typeface="Arial" pitchFamily="34" charset="0"/>
                  <a:ea typeface="ＭＳ Ｐゴシック" pitchFamily="50" charset="-128"/>
                </a:defRPr>
              </a:lvl2pPr>
              <a:lvl3pPr marL="1143000" indent="-228600" eaLnBrk="0" hangingPunct="0">
                <a:buChar char="•"/>
                <a:defRPr kumimoji="1" sz="2400">
                  <a:solidFill>
                    <a:schemeClr val="tx1"/>
                  </a:solidFill>
                  <a:latin typeface="Arial" pitchFamily="34" charset="0"/>
                  <a:ea typeface="ＭＳ Ｐゴシック" pitchFamily="50" charset="-128"/>
                </a:defRPr>
              </a:lvl3pPr>
              <a:lvl4pPr marL="1600200" indent="-228600" eaLnBrk="0" hangingPunct="0">
                <a:buChar char="–"/>
                <a:defRPr kumimoji="1" sz="2000">
                  <a:solidFill>
                    <a:schemeClr val="tx1"/>
                  </a:solidFill>
                  <a:latin typeface="Arial" pitchFamily="34" charset="0"/>
                  <a:ea typeface="ＭＳ Ｐゴシック" pitchFamily="50" charset="-128"/>
                </a:defRPr>
              </a:lvl4pPr>
              <a:lvl5pPr marL="2057400" indent="-228600" eaLnBrk="0" hangingPunct="0">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en-US" altLang="ja-JP" sz="2400" b="1" i="1" u="none" strike="noStrike" kern="1200" cap="none" spc="0" normalizeH="0" baseline="0" noProof="0" dirty="0">
                  <a:ln>
                    <a:noFill/>
                  </a:ln>
                  <a:solidFill>
                    <a:srgbClr val="333399"/>
                  </a:solidFill>
                  <a:effectLst/>
                  <a:uLnTx/>
                  <a:uFillTx/>
                  <a:latin typeface="Arial" pitchFamily="34" charset="0"/>
                  <a:ea typeface="ＭＳ Ｐゴシック" pitchFamily="50" charset="-128"/>
                  <a:cs typeface="+mn-cs"/>
                </a:rPr>
                <a:t>H</a:t>
              </a:r>
              <a:r>
                <a:rPr kumimoji="1" lang="en-US" altLang="ja-JP" sz="2400" b="1" i="1" u="none" strike="noStrike" kern="1200" cap="none" spc="0" normalizeH="0" baseline="-25000" noProof="0" dirty="0">
                  <a:ln>
                    <a:noFill/>
                  </a:ln>
                  <a:solidFill>
                    <a:srgbClr val="333399"/>
                  </a:solidFill>
                  <a:effectLst/>
                  <a:uLnTx/>
                  <a:uFillTx/>
                  <a:latin typeface="Arial" pitchFamily="34" charset="0"/>
                  <a:ea typeface="ＭＳ Ｐゴシック" pitchFamily="50" charset="-128"/>
                  <a:cs typeface="+mn-cs"/>
                </a:rPr>
                <a:t>||</a:t>
              </a:r>
              <a:endParaRPr kumimoji="1" lang="ja-JP" altLang="en-US" sz="2400" b="1" i="1" u="none" strike="noStrike" kern="1200" cap="none" spc="0" normalizeH="0" baseline="-25000" noProof="0" dirty="0" smtClean="0">
                <a:ln>
                  <a:noFill/>
                </a:ln>
                <a:solidFill>
                  <a:srgbClr val="333399"/>
                </a:solidFill>
                <a:effectLst/>
                <a:uLnTx/>
                <a:uFillTx/>
                <a:latin typeface="Arial" pitchFamily="34" charset="0"/>
                <a:ea typeface="ＭＳ Ｐゴシック" pitchFamily="50" charset="-128"/>
                <a:cs typeface="+mn-cs"/>
              </a:endParaRPr>
            </a:p>
          </p:txBody>
        </p:sp>
        <p:cxnSp>
          <p:nvCxnSpPr>
            <p:cNvPr id="71" name="直線矢印コネクタ 70"/>
            <p:cNvCxnSpPr/>
            <p:nvPr/>
          </p:nvCxnSpPr>
          <p:spPr bwMode="auto">
            <a:xfrm>
              <a:off x="652956" y="3978114"/>
              <a:ext cx="401630" cy="290436"/>
            </a:xfrm>
            <a:prstGeom prst="straightConnector1">
              <a:avLst/>
            </a:prstGeom>
            <a:noFill/>
            <a:ln w="38100" cap="flat" cmpd="sng" algn="ctr">
              <a:solidFill>
                <a:srgbClr val="333399"/>
              </a:solidFill>
              <a:prstDash val="solid"/>
              <a:round/>
              <a:headEnd type="none" w="med" len="med"/>
              <a:tailEnd type="triangle"/>
            </a:ln>
            <a:effectLst/>
          </p:spPr>
        </p:cxnSp>
      </p:grpSp>
      <p:sp>
        <p:nvSpPr>
          <p:cNvPr id="41" name="テキスト ボックス 40"/>
          <p:cNvSpPr txBox="1"/>
          <p:nvPr/>
        </p:nvSpPr>
        <p:spPr>
          <a:xfrm>
            <a:off x="6228184" y="4582869"/>
            <a:ext cx="2808312" cy="120032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dirty="0" smtClean="0">
                <a:ln>
                  <a:noFill/>
                </a:ln>
                <a:effectLst/>
                <a:uLnTx/>
                <a:uFillTx/>
                <a:latin typeface="symbol" panose="05050102010706020507" pitchFamily="18" charset="2"/>
                <a:ea typeface="ＭＳ Ｐゴシック"/>
                <a:cs typeface="+mn-cs"/>
              </a:rPr>
              <a:t>x</a:t>
            </a:r>
            <a:r>
              <a:rPr kumimoji="1" lang="en-US" altLang="ja-JP" sz="1800" b="1" i="0" u="none" strike="noStrike" kern="1200" cap="none" spc="0" normalizeH="0" baseline="0" noProof="0" dirty="0" smtClean="0">
                <a:ln>
                  <a:noFill/>
                </a:ln>
                <a:effectLst/>
                <a:uLnTx/>
                <a:uFillTx/>
                <a:latin typeface="Arial"/>
                <a:ea typeface="ＭＳ Ｐゴシック"/>
                <a:cs typeface="+mn-cs"/>
              </a:rPr>
              <a:t>: </a:t>
            </a:r>
            <a:r>
              <a:rPr kumimoji="1" lang="en-US" altLang="ja-JP" sz="1800" b="1" i="0" u="none" strike="noStrike" kern="1200" cap="none" spc="0" normalizeH="0" baseline="0" noProof="0" dirty="0" smtClean="0">
                <a:ln>
                  <a:noFill/>
                </a:ln>
                <a:solidFill>
                  <a:srgbClr val="FF0000"/>
                </a:solidFill>
                <a:effectLst/>
                <a:uLnTx/>
                <a:uFillTx/>
                <a:latin typeface="Arial"/>
                <a:ea typeface="ＭＳ Ｐゴシック"/>
                <a:cs typeface="+mn-cs"/>
              </a:rPr>
              <a:t>spin-orbit coupling</a:t>
            </a:r>
            <a:br>
              <a:rPr kumimoji="1" lang="en-US" altLang="ja-JP" sz="1800" b="1" i="0" u="none" strike="noStrike" kern="1200" cap="none" spc="0" normalizeH="0" baseline="0" noProof="0" dirty="0" smtClean="0">
                <a:ln>
                  <a:noFill/>
                </a:ln>
                <a:solidFill>
                  <a:srgbClr val="FF0000"/>
                </a:solidFill>
                <a:effectLst/>
                <a:uLnTx/>
                <a:uFillTx/>
                <a:latin typeface="Arial"/>
                <a:ea typeface="ＭＳ Ｐゴシック"/>
                <a:cs typeface="+mn-cs"/>
              </a:rPr>
            </a:br>
            <a:r>
              <a:rPr kumimoji="1" lang="en-US" altLang="ja-JP" sz="1800" b="1" i="1" u="none" strike="noStrike" kern="1200" cap="none" spc="0" normalizeH="0" baseline="0" noProof="0" dirty="0" smtClean="0">
                <a:ln>
                  <a:noFill/>
                </a:ln>
                <a:effectLst/>
                <a:uLnTx/>
                <a:uFillTx/>
                <a:latin typeface="Arial"/>
                <a:ea typeface="ＭＳ Ｐゴシック"/>
                <a:cs typeface="+mn-cs"/>
              </a:rPr>
              <a:t>L</a:t>
            </a:r>
            <a:r>
              <a:rPr kumimoji="1" lang="en-US" altLang="ja-JP" sz="1800" b="1" i="0" u="none" strike="noStrike" kern="1200" cap="none" spc="0" normalizeH="0" baseline="0" noProof="0" dirty="0" smtClean="0">
                <a:ln>
                  <a:noFill/>
                </a:ln>
                <a:effectLst/>
                <a:uLnTx/>
                <a:uFillTx/>
                <a:latin typeface="Arial"/>
                <a:ea typeface="ＭＳ Ｐゴシック"/>
                <a:cs typeface="+mn-cs"/>
              </a:rPr>
              <a:t>: orbital moment</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b="1" i="1" u="none" strike="noStrike" kern="1200" cap="none" spc="0" normalizeH="0" baseline="0" noProof="0" dirty="0" smtClean="0">
                <a:ln>
                  <a:noFill/>
                </a:ln>
                <a:effectLst/>
                <a:uLnTx/>
                <a:uFillTx/>
                <a:latin typeface="Arial"/>
                <a:ea typeface="ＭＳ Ｐゴシック"/>
                <a:cs typeface="+mn-cs"/>
              </a:rPr>
              <a:t>S</a:t>
            </a:r>
            <a:r>
              <a:rPr kumimoji="1" lang="en-US" altLang="ja-JP" sz="1800" b="1" i="0" u="none" strike="noStrike" kern="1200" cap="none" spc="0" normalizeH="0" baseline="0" noProof="0" dirty="0" smtClean="0">
                <a:ln>
                  <a:noFill/>
                </a:ln>
                <a:effectLst/>
                <a:uLnTx/>
                <a:uFillTx/>
                <a:latin typeface="Arial"/>
                <a:ea typeface="ＭＳ Ｐゴシック"/>
                <a:cs typeface="+mn-cs"/>
              </a:rPr>
              <a:t>: spin moment</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b="1" i="1" dirty="0" smtClean="0">
                <a:latin typeface="Arial"/>
                <a:ea typeface="ＭＳ Ｐゴシック"/>
              </a:rPr>
              <a:t>T</a:t>
            </a:r>
            <a:r>
              <a:rPr kumimoji="1" lang="en-US" altLang="ja-JP" b="1" dirty="0" smtClean="0">
                <a:latin typeface="Arial"/>
                <a:ea typeface="ＭＳ Ｐゴシック"/>
              </a:rPr>
              <a:t>: magnetic dipole</a:t>
            </a:r>
            <a:endParaRPr kumimoji="1" lang="en-US" altLang="ja-JP" sz="1800" b="1" i="0" u="none" strike="noStrike" kern="1200" cap="none" spc="0" normalizeH="0" baseline="0" noProof="0" dirty="0" smtClean="0">
              <a:ln>
                <a:noFill/>
              </a:ln>
              <a:effectLst/>
              <a:uLnTx/>
              <a:uFillTx/>
              <a:latin typeface="Arial"/>
              <a:ea typeface="ＭＳ Ｐゴシック"/>
              <a:cs typeface="+mn-cs"/>
            </a:endParaRPr>
          </a:p>
        </p:txBody>
      </p:sp>
      <p:sp>
        <p:nvSpPr>
          <p:cNvPr id="42" name="左中かっこ 41"/>
          <p:cNvSpPr/>
          <p:nvPr/>
        </p:nvSpPr>
        <p:spPr bwMode="auto">
          <a:xfrm>
            <a:off x="6028892" y="4685083"/>
            <a:ext cx="227591" cy="1005840"/>
          </a:xfrm>
          <a:prstGeom prst="lef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600" b="0" i="0" u="none" strike="noStrike" kern="1200" cap="none" spc="0" normalizeH="0" baseline="0" noProof="0" smtClean="0">
              <a:ln>
                <a:noFill/>
              </a:ln>
              <a:solidFill>
                <a:srgbClr val="000000"/>
              </a:solidFill>
              <a:effectLst/>
              <a:uLnTx/>
              <a:uFillTx/>
              <a:latin typeface="Arial" charset="0"/>
              <a:ea typeface="ＭＳ Ｐゴシック" pitchFamily="50" charset="-128"/>
              <a:cs typeface="+mn-cs"/>
            </a:endParaRPr>
          </a:p>
        </p:txBody>
      </p:sp>
      <p:sp>
        <p:nvSpPr>
          <p:cNvPr id="46" name="テキスト ボックス 45"/>
          <p:cNvSpPr txBox="1"/>
          <p:nvPr/>
        </p:nvSpPr>
        <p:spPr>
          <a:xfrm>
            <a:off x="2700787" y="1872532"/>
            <a:ext cx="5540901" cy="36933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en-US" altLang="ja-JP" sz="1800" b="1" i="0" u="none" strike="noStrike" kern="1200" cap="none" spc="0" normalizeH="0" baseline="0" noProof="0" dirty="0" smtClean="0">
                <a:ln>
                  <a:noFill/>
                </a:ln>
                <a:solidFill>
                  <a:srgbClr val="000000"/>
                </a:solidFill>
                <a:effectLst/>
                <a:uLnTx/>
                <a:uFillTx/>
                <a:latin typeface="Arial" charset="0"/>
                <a:ea typeface="ＭＳ Ｐゴシック" pitchFamily="50" charset="-128"/>
                <a:cs typeface="+mn-cs"/>
              </a:rPr>
              <a:t>&gt; 0 </a:t>
            </a:r>
            <a:r>
              <a:rPr kumimoji="1" lang="en-US" altLang="ja-JP" sz="1800" b="1" i="0" u="none" strike="noStrike" kern="1200" cap="none" spc="0" normalizeH="0" baseline="0" noProof="0" dirty="0" smtClean="0">
                <a:ln>
                  <a:noFill/>
                </a:ln>
                <a:solidFill>
                  <a:srgbClr val="000000"/>
                </a:solidFill>
                <a:effectLst/>
                <a:uLnTx/>
                <a:uFillTx/>
                <a:latin typeface="Arial" charset="0"/>
                <a:ea typeface="ＭＳ Ｐゴシック" pitchFamily="50" charset="-128"/>
                <a:cs typeface="+mn-cs"/>
                <a:sym typeface="Wingdings" panose="05000000000000000000" pitchFamily="2" charset="2"/>
              </a:rPr>
              <a:t> Perpendicular magnetic anisotropy (PMA)</a:t>
            </a:r>
            <a:endParaRPr kumimoji="1" lang="ja-JP" altLang="en-US" sz="1800" b="1" i="0" u="none" strike="noStrike" kern="1200" cap="none" spc="0" normalizeH="0" baseline="0" noProof="0" dirty="0">
              <a:ln>
                <a:noFill/>
              </a:ln>
              <a:solidFill>
                <a:srgbClr val="000000"/>
              </a:solidFill>
              <a:effectLst/>
              <a:uLnTx/>
              <a:uFillTx/>
              <a:latin typeface="Arial" charset="0"/>
              <a:ea typeface="ＭＳ Ｐゴシック" pitchFamily="50" charset="-128"/>
              <a:cs typeface="+mn-cs"/>
            </a:endParaRPr>
          </a:p>
        </p:txBody>
      </p:sp>
      <p:cxnSp>
        <p:nvCxnSpPr>
          <p:cNvPr id="47" name="直線コネクタ 46"/>
          <p:cNvCxnSpPr/>
          <p:nvPr/>
        </p:nvCxnSpPr>
        <p:spPr bwMode="auto">
          <a:xfrm>
            <a:off x="4872548" y="3929361"/>
            <a:ext cx="3181779" cy="0"/>
          </a:xfrm>
          <a:prstGeom prst="line">
            <a:avLst/>
          </a:prstGeom>
          <a:solidFill>
            <a:schemeClr val="accent1"/>
          </a:solidFill>
          <a:ln w="38100" cap="flat" cmpd="sng" algn="ctr">
            <a:solidFill>
              <a:schemeClr val="tx1">
                <a:lumMod val="50000"/>
                <a:lumOff val="50000"/>
              </a:schemeClr>
            </a:solid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sp>
        <p:nvSpPr>
          <p:cNvPr id="39" name="テキスト ボックス 38"/>
          <p:cNvSpPr txBox="1"/>
          <p:nvPr/>
        </p:nvSpPr>
        <p:spPr>
          <a:xfrm>
            <a:off x="2216810" y="6217567"/>
            <a:ext cx="2355190" cy="307777"/>
          </a:xfrm>
          <a:prstGeom prst="rect">
            <a:avLst/>
          </a:prstGeom>
          <a:noFill/>
        </p:spPr>
        <p:txBody>
          <a:bodyPr wrap="square" rtlCol="0">
            <a:spAutoFit/>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en-US" altLang="ja-JP" sz="1400" b="1" i="0" u="none" strike="noStrike" kern="1200" cap="none" spc="0" normalizeH="0" baseline="0" noProof="0" dirty="0" smtClean="0">
                <a:ln>
                  <a:noFill/>
                </a:ln>
                <a:solidFill>
                  <a:srgbClr val="000000"/>
                </a:solidFill>
                <a:effectLst/>
                <a:uLnTx/>
                <a:uFillTx/>
                <a:latin typeface="Arial" charset="0"/>
                <a:ea typeface="ＭＳ Ｐゴシック" pitchFamily="50" charset="-128"/>
                <a:cs typeface="+mn-cs"/>
              </a:rPr>
              <a:t>P. Bruno, PRB (1989).</a:t>
            </a:r>
            <a:endParaRPr kumimoji="1" lang="ja-JP" altLang="en-US" sz="1400" b="1" i="0" u="none" strike="noStrike" kern="1200" cap="none" spc="0" normalizeH="0" baseline="0" noProof="0" dirty="0">
              <a:ln>
                <a:noFill/>
              </a:ln>
              <a:solidFill>
                <a:srgbClr val="000000"/>
              </a:solidFill>
              <a:effectLst/>
              <a:uLnTx/>
              <a:uFillTx/>
              <a:latin typeface="Arial" charset="0"/>
              <a:ea typeface="ＭＳ Ｐゴシック" pitchFamily="50" charset="-128"/>
              <a:cs typeface="+mn-cs"/>
            </a:endParaRPr>
          </a:p>
        </p:txBody>
      </p:sp>
      <p:sp>
        <p:nvSpPr>
          <p:cNvPr id="17" name="テキスト ボックス 16"/>
          <p:cNvSpPr txBox="1"/>
          <p:nvPr/>
        </p:nvSpPr>
        <p:spPr>
          <a:xfrm>
            <a:off x="1331640" y="3883695"/>
            <a:ext cx="3252852" cy="769441"/>
          </a:xfrm>
          <a:prstGeom prst="rect">
            <a:avLst/>
          </a:prstGeom>
          <a:noFill/>
          <a:ln>
            <a:noFill/>
          </a:ln>
        </p:spPr>
        <p:txBody>
          <a:bodyPr wrap="square" rtlCol="0">
            <a:spAutoFit/>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2000" b="1" i="0" u="none" strike="noStrike" kern="1200" cap="none" spc="0" normalizeH="0" baseline="0" noProof="0" dirty="0" smtClean="0">
                <a:ln>
                  <a:noFill/>
                </a:ln>
                <a:solidFill>
                  <a:srgbClr val="0066FF"/>
                </a:solidFill>
                <a:effectLst/>
                <a:uLnTx/>
                <a:uFillTx/>
                <a:latin typeface="Arial"/>
                <a:ea typeface="ＭＳ Ｐゴシック" pitchFamily="50" charset="-128"/>
                <a:cs typeface="Times New Roman"/>
              </a:rPr>
              <a:t>spin-</a:t>
            </a:r>
            <a:r>
              <a:rPr kumimoji="1" lang="en-US" altLang="en-US" sz="2000" b="1" i="0" u="none" strike="noStrike" kern="1200" cap="none" spc="0" normalizeH="0" baseline="0" noProof="0" dirty="0" smtClean="0">
                <a:ln>
                  <a:noFill/>
                </a:ln>
                <a:solidFill>
                  <a:srgbClr val="0066FF"/>
                </a:solidFill>
                <a:effectLst/>
                <a:uLnTx/>
                <a:uFillTx/>
                <a:latin typeface="Arial"/>
                <a:ea typeface="ＭＳ Ｐゴシック" pitchFamily="50" charset="-128"/>
                <a:cs typeface="Times New Roman"/>
              </a:rPr>
              <a:t>conserved term</a:t>
            </a: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2000" b="1" i="0" u="none" strike="noStrike" kern="1200" cap="none" spc="0" normalizeH="0" baseline="0" noProof="0" dirty="0" smtClean="0">
                <a:ln>
                  <a:noFill/>
                </a:ln>
                <a:solidFill>
                  <a:srgbClr val="0066FF"/>
                </a:solidFill>
                <a:effectLst/>
                <a:uLnTx/>
                <a:uFillTx/>
                <a:latin typeface="Arial"/>
                <a:ea typeface="ＭＳ Ｐゴシック" pitchFamily="50" charset="-128"/>
                <a:cs typeface="Times New Roman"/>
              </a:rPr>
              <a:t>(Bruno term)</a:t>
            </a:r>
            <a:endParaRPr kumimoji="1" lang="ja-JP" altLang="en-US" sz="2000" b="1" i="0" u="none" strike="noStrike" kern="1200" cap="none" spc="0" normalizeH="0" baseline="0" noProof="0" dirty="0">
              <a:ln>
                <a:noFill/>
              </a:ln>
              <a:solidFill>
                <a:srgbClr val="0066FF"/>
              </a:solidFill>
              <a:effectLst/>
              <a:uLnTx/>
              <a:uFillTx/>
              <a:latin typeface="Arial"/>
              <a:ea typeface="ＭＳ Ｐゴシック" pitchFamily="50" charset="-128"/>
              <a:cs typeface="Times New Roman"/>
            </a:endParaRPr>
          </a:p>
        </p:txBody>
      </p:sp>
      <p:sp>
        <p:nvSpPr>
          <p:cNvPr id="44" name="テキスト ボックス 43"/>
          <p:cNvSpPr txBox="1"/>
          <p:nvPr/>
        </p:nvSpPr>
        <p:spPr>
          <a:xfrm>
            <a:off x="1415746" y="5177898"/>
            <a:ext cx="249016" cy="286657"/>
          </a:xfrm>
          <a:prstGeom prst="rect">
            <a:avLst/>
          </a:prstGeom>
          <a:solidFill>
            <a:schemeClr val="bg1"/>
          </a:solidFill>
        </p:spPr>
        <p:txBody>
          <a:bodyPr wrap="none" rtlCol="0" anchor="ctr">
            <a:spAutoFit/>
          </a:bodyPr>
          <a:lstStyle/>
          <a:p>
            <a:pPr algn="ctr"/>
            <a:r>
              <a:rPr kumimoji="1" lang="en-US" altLang="ja-JP" sz="2400" i="1" dirty="0" smtClean="0">
                <a:latin typeface="Times" panose="02020603050405020304" pitchFamily="18" charset="0"/>
                <a:cs typeface="Times" panose="02020603050405020304" pitchFamily="18" charset="0"/>
              </a:rPr>
              <a:t>M</a:t>
            </a:r>
          </a:p>
        </p:txBody>
      </p:sp>
      <p:sp>
        <p:nvSpPr>
          <p:cNvPr id="45" name="テキスト ボックス 44"/>
          <p:cNvSpPr txBox="1"/>
          <p:nvPr/>
        </p:nvSpPr>
        <p:spPr>
          <a:xfrm>
            <a:off x="1796750" y="6028130"/>
            <a:ext cx="249016" cy="286657"/>
          </a:xfrm>
          <a:prstGeom prst="rect">
            <a:avLst/>
          </a:prstGeom>
          <a:solidFill>
            <a:schemeClr val="bg1"/>
          </a:solidFill>
        </p:spPr>
        <p:txBody>
          <a:bodyPr wrap="none" rtlCol="0" anchor="ctr">
            <a:spAutoFit/>
          </a:bodyPr>
          <a:lstStyle/>
          <a:p>
            <a:pPr algn="ctr"/>
            <a:r>
              <a:rPr kumimoji="1" lang="en-US" altLang="ja-JP" sz="2400" i="1" dirty="0" smtClean="0">
                <a:latin typeface="Times" panose="02020603050405020304" pitchFamily="18" charset="0"/>
                <a:cs typeface="Times" panose="02020603050405020304" pitchFamily="18" charset="0"/>
              </a:rPr>
              <a:t>M</a:t>
            </a:r>
          </a:p>
        </p:txBody>
      </p:sp>
      <p:sp>
        <p:nvSpPr>
          <p:cNvPr id="7" name="テキスト ボックス 6"/>
          <p:cNvSpPr txBox="1"/>
          <p:nvPr/>
        </p:nvSpPr>
        <p:spPr>
          <a:xfrm>
            <a:off x="2038635" y="5848235"/>
            <a:ext cx="303288" cy="369332"/>
          </a:xfrm>
          <a:prstGeom prst="rect">
            <a:avLst/>
          </a:prstGeom>
          <a:noFill/>
        </p:spPr>
        <p:txBody>
          <a:bodyPr wrap="none" rtlCol="0">
            <a:spAutoFit/>
          </a:bodyPr>
          <a:lstStyle/>
          <a:p>
            <a:r>
              <a:rPr kumimoji="1" lang="en-US" altLang="ja-JP" dirty="0" smtClean="0"/>
              <a:t>||</a:t>
            </a:r>
            <a:endParaRPr kumimoji="1" lang="ja-JP" altLang="en-US" dirty="0"/>
          </a:p>
        </p:txBody>
      </p:sp>
      <p:sp>
        <p:nvSpPr>
          <p:cNvPr id="9" name="テキスト ボックス 8"/>
          <p:cNvSpPr txBox="1"/>
          <p:nvPr/>
        </p:nvSpPr>
        <p:spPr>
          <a:xfrm>
            <a:off x="1641020" y="4954338"/>
            <a:ext cx="372218" cy="369332"/>
          </a:xfrm>
          <a:prstGeom prst="rect">
            <a:avLst/>
          </a:prstGeom>
          <a:noFill/>
        </p:spPr>
        <p:txBody>
          <a:bodyPr wrap="none" rtlCol="0">
            <a:spAutoFit/>
          </a:bodyPr>
          <a:lstStyle/>
          <a:p>
            <a:r>
              <a:rPr kumimoji="1" lang="en-US" altLang="ja-JP" u="sng" dirty="0" smtClean="0"/>
              <a:t> | </a:t>
            </a:r>
            <a:endParaRPr kumimoji="1" lang="ja-JP" altLang="en-US" u="sng" dirty="0"/>
          </a:p>
        </p:txBody>
      </p:sp>
      <p:sp>
        <p:nvSpPr>
          <p:cNvPr id="53" name="角丸四角形 52"/>
          <p:cNvSpPr/>
          <p:nvPr/>
        </p:nvSpPr>
        <p:spPr bwMode="auto">
          <a:xfrm>
            <a:off x="6011070" y="3310326"/>
            <a:ext cx="321452" cy="245431"/>
          </a:xfrm>
          <a:prstGeom prst="roundRect">
            <a:avLst/>
          </a:prstGeom>
          <a:solidFill>
            <a:srgbClr val="C00000">
              <a:alpha val="23922"/>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en-US" sz="2000" b="0" i="0" u="none" strike="noStrike" kern="1200" cap="none" spc="0" normalizeH="0" baseline="0" noProof="0" smtClean="0">
              <a:ln>
                <a:noFill/>
              </a:ln>
              <a:solidFill>
                <a:prstClr val="black"/>
              </a:solidFill>
              <a:effectLst/>
              <a:uLnTx/>
              <a:uFillTx/>
              <a:latin typeface="Arial" pitchFamily="34" charset="0"/>
              <a:ea typeface="ＭＳ Ｐゴシック" pitchFamily="50" charset="-128"/>
              <a:cs typeface="+mn-cs"/>
            </a:endParaRPr>
          </a:p>
        </p:txBody>
      </p:sp>
      <p:sp>
        <p:nvSpPr>
          <p:cNvPr id="43" name="角丸四角形 42"/>
          <p:cNvSpPr/>
          <p:nvPr/>
        </p:nvSpPr>
        <p:spPr bwMode="auto">
          <a:xfrm>
            <a:off x="6295804" y="5457778"/>
            <a:ext cx="241512" cy="245431"/>
          </a:xfrm>
          <a:prstGeom prst="roundRect">
            <a:avLst/>
          </a:prstGeom>
          <a:solidFill>
            <a:srgbClr val="C00000">
              <a:alpha val="23922"/>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en-US" sz="2000" b="0" i="0" u="none" strike="noStrike" kern="1200" cap="none" spc="0" normalizeH="0" baseline="0" noProof="0" smtClean="0">
              <a:ln>
                <a:noFill/>
              </a:ln>
              <a:solidFill>
                <a:prstClr val="black"/>
              </a:solidFill>
              <a:effectLst/>
              <a:uLnTx/>
              <a:uFillTx/>
              <a:latin typeface="Arial" pitchFamily="34" charset="0"/>
              <a:ea typeface="ＭＳ Ｐゴシック" pitchFamily="50" charset="-128"/>
              <a:cs typeface="+mn-cs"/>
            </a:endParaRPr>
          </a:p>
        </p:txBody>
      </p:sp>
      <p:sp>
        <p:nvSpPr>
          <p:cNvPr id="49" name="Rectangle 24"/>
          <p:cNvSpPr>
            <a:spLocks noChangeArrowheads="1"/>
          </p:cNvSpPr>
          <p:nvPr/>
        </p:nvSpPr>
        <p:spPr bwMode="auto">
          <a:xfrm>
            <a:off x="1405215" y="3101690"/>
            <a:ext cx="2791487" cy="1613773"/>
          </a:xfrm>
          <a:prstGeom prst="rect">
            <a:avLst/>
          </a:prstGeom>
          <a:solidFill>
            <a:srgbClr val="FFFFFF">
              <a:alpha val="70980"/>
            </a:srgbClr>
          </a:solidFill>
          <a:ln w="9525">
            <a:noFill/>
            <a:miter lim="800000"/>
            <a:headEnd/>
            <a:tailEnd/>
          </a:ln>
        </p:spPr>
        <p:txBody>
          <a:bodyPr wrap="none" anchor="ct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en-US" sz="2000" b="0" i="0" u="none" strike="noStrike" kern="1200" cap="none" spc="0" normalizeH="0" baseline="0" noProof="0">
              <a:ln>
                <a:noFill/>
              </a:ln>
              <a:solidFill>
                <a:prstClr val="black"/>
              </a:solidFill>
              <a:effectLst/>
              <a:uLnTx/>
              <a:uFillTx/>
              <a:latin typeface="Arial" charset="0"/>
              <a:ea typeface="ＭＳ Ｐゴシック" pitchFamily="50" charset="-128"/>
              <a:cs typeface="+mn-cs"/>
            </a:endParaRPr>
          </a:p>
        </p:txBody>
      </p:sp>
      <p:sp>
        <p:nvSpPr>
          <p:cNvPr id="50" name="Rectangle 24"/>
          <p:cNvSpPr>
            <a:spLocks noChangeArrowheads="1"/>
          </p:cNvSpPr>
          <p:nvPr/>
        </p:nvSpPr>
        <p:spPr bwMode="auto">
          <a:xfrm>
            <a:off x="511222" y="4742140"/>
            <a:ext cx="5439818" cy="1952649"/>
          </a:xfrm>
          <a:prstGeom prst="rect">
            <a:avLst/>
          </a:prstGeom>
          <a:solidFill>
            <a:srgbClr val="FFFFFF">
              <a:alpha val="70980"/>
            </a:srgbClr>
          </a:solidFill>
          <a:ln w="9525">
            <a:noFill/>
            <a:miter lim="800000"/>
            <a:headEnd/>
            <a:tailEnd/>
          </a:ln>
        </p:spPr>
        <p:txBody>
          <a:bodyPr wrap="none" anchor="ct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en-US" sz="2000" b="0" i="0" u="none" strike="noStrike" kern="1200" cap="none" spc="0" normalizeH="0" baseline="0" noProof="0">
              <a:ln>
                <a:noFill/>
              </a:ln>
              <a:solidFill>
                <a:prstClr val="black"/>
              </a:solidFill>
              <a:effectLst/>
              <a:uLnTx/>
              <a:uFillTx/>
              <a:latin typeface="Arial" charset="0"/>
              <a:ea typeface="ＭＳ Ｐゴシック" pitchFamily="50" charset="-128"/>
              <a:cs typeface="+mn-cs"/>
            </a:endParaRPr>
          </a:p>
        </p:txBody>
      </p:sp>
      <p:sp>
        <p:nvSpPr>
          <p:cNvPr id="56" name="テキスト ボックス 55"/>
          <p:cNvSpPr txBox="1"/>
          <p:nvPr/>
        </p:nvSpPr>
        <p:spPr>
          <a:xfrm>
            <a:off x="4231408" y="2780928"/>
            <a:ext cx="1249060" cy="2031325"/>
          </a:xfrm>
          <a:prstGeom prst="rect">
            <a:avLst/>
          </a:prstGeom>
          <a:noFill/>
        </p:spPr>
        <p:txBody>
          <a:bodyPr wrap="none" rtlCol="0">
            <a:spAutoFit/>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1800" b="1" i="0" u="none" strike="noStrike" kern="1200" cap="none" spc="0" normalizeH="0" baseline="0" noProof="0" dirty="0" smtClean="0">
                <a:ln>
                  <a:noFill/>
                </a:ln>
                <a:solidFill>
                  <a:srgbClr val="C00000"/>
                </a:solidFill>
                <a:effectLst/>
                <a:uLnTx/>
                <a:uFillTx/>
                <a:latin typeface="Arial" charset="0"/>
                <a:ea typeface="ＭＳ Ｐゴシック" pitchFamily="50" charset="-128"/>
                <a:cs typeface="+mn-cs"/>
                <a:sym typeface="Symbol" panose="05050102010706020507" pitchFamily="18" charset="2"/>
              </a:rPr>
              <a:t>large</a:t>
            </a:r>
          </a:p>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en-US" altLang="ja-JP" sz="1800" b="1" i="0" u="none" strike="noStrike" kern="1200" cap="none" spc="0" normalizeH="0" baseline="0" noProof="0" dirty="0">
              <a:ln>
                <a:noFill/>
              </a:ln>
              <a:solidFill>
                <a:srgbClr val="C00000"/>
              </a:solidFill>
              <a:effectLst/>
              <a:uLnTx/>
              <a:uFillTx/>
              <a:latin typeface="Arial" charset="0"/>
              <a:ea typeface="ＭＳ Ｐゴシック" pitchFamily="50" charset="-128"/>
              <a:cs typeface="+mn-cs"/>
              <a:sym typeface="Symbol" panose="05050102010706020507" pitchFamily="18" charset="2"/>
            </a:endParaRPr>
          </a:p>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en-US" altLang="ja-JP" sz="1800" b="1" i="0" u="none" strike="noStrike" kern="1200" cap="none" spc="0" normalizeH="0" baseline="0" noProof="0" dirty="0" smtClean="0">
              <a:ln>
                <a:noFill/>
              </a:ln>
              <a:solidFill>
                <a:srgbClr val="C00000"/>
              </a:solidFill>
              <a:effectLst/>
              <a:uLnTx/>
              <a:uFillTx/>
              <a:latin typeface="Arial" charset="0"/>
              <a:ea typeface="ＭＳ Ｐゴシック" pitchFamily="50" charset="-128"/>
              <a:cs typeface="+mn-cs"/>
              <a:sym typeface="Symbol" panose="05050102010706020507" pitchFamily="18" charset="2"/>
            </a:endParaRP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1800" b="1" i="0" u="none" strike="noStrike" kern="1200" cap="none" spc="0" normalizeH="0" baseline="0" noProof="0" dirty="0" smtClean="0">
                <a:ln>
                  <a:noFill/>
                </a:ln>
                <a:solidFill>
                  <a:srgbClr val="C00000"/>
                </a:solidFill>
                <a:effectLst/>
                <a:uLnTx/>
                <a:uFillTx/>
                <a:latin typeface="Arial" charset="0"/>
                <a:ea typeface="ＭＳ Ｐゴシック" pitchFamily="50" charset="-128"/>
                <a:cs typeface="+mn-cs"/>
                <a:sym typeface="Symbol" panose="05050102010706020507" pitchFamily="18" charset="2"/>
              </a:rPr>
              <a:t>small</a:t>
            </a: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1800" b="1" i="0" u="none" strike="noStrike" kern="1200" cap="none" spc="0" normalizeH="0" baseline="0" noProof="0" dirty="0" smtClean="0">
                <a:ln>
                  <a:noFill/>
                </a:ln>
                <a:solidFill>
                  <a:srgbClr val="C00000"/>
                </a:solidFill>
                <a:effectLst/>
                <a:uLnTx/>
                <a:uFillTx/>
                <a:latin typeface="Arial" charset="0"/>
                <a:ea typeface="ＭＳ Ｐゴシック" pitchFamily="50" charset="-128"/>
                <a:cs typeface="+mn-cs"/>
                <a:sym typeface="Symbol" panose="05050102010706020507" pitchFamily="18" charset="2"/>
              </a:rPr>
              <a:t></a:t>
            </a:r>
            <a:endParaRPr kumimoji="1" lang="en-US" altLang="ja-JP" sz="1800" b="1" i="0" u="none" strike="noStrike" kern="1200" cap="none" spc="0" normalizeH="0" baseline="0" noProof="0" dirty="0" smtClean="0">
              <a:ln>
                <a:noFill/>
              </a:ln>
              <a:solidFill>
                <a:srgbClr val="C00000"/>
              </a:solidFill>
              <a:effectLst/>
              <a:uLnTx/>
              <a:uFillTx/>
              <a:latin typeface="Arial" charset="0"/>
              <a:ea typeface="ＭＳ Ｐゴシック" pitchFamily="50" charset="-128"/>
              <a:cs typeface="+mn-cs"/>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en-US" altLang="ja-JP" sz="1800" b="1" i="0" u="none" strike="noStrike" kern="1200" cap="none" spc="0" normalizeH="0" baseline="0" noProof="0" dirty="0" smtClean="0">
                <a:ln>
                  <a:noFill/>
                </a:ln>
                <a:solidFill>
                  <a:srgbClr val="C00000"/>
                </a:solidFill>
                <a:effectLst/>
                <a:uLnTx/>
                <a:uFillTx/>
                <a:latin typeface="Arial" charset="0"/>
                <a:ea typeface="ＭＳ Ｐゴシック" pitchFamily="50" charset="-128"/>
                <a:cs typeface="+mn-cs"/>
              </a:rPr>
              <a:t>4</a:t>
            </a:r>
            <a:r>
              <a:rPr kumimoji="1" lang="en-US" altLang="ja-JP" sz="1800" b="1" i="1" u="none" strike="noStrike" kern="1200" cap="none" spc="0" normalizeH="0" baseline="0" noProof="0" dirty="0" smtClean="0">
                <a:ln>
                  <a:noFill/>
                </a:ln>
                <a:solidFill>
                  <a:srgbClr val="C00000"/>
                </a:solidFill>
                <a:effectLst/>
                <a:uLnTx/>
                <a:uFillTx/>
                <a:latin typeface="Arial" charset="0"/>
                <a:ea typeface="ＭＳ Ｐゴシック" pitchFamily="50" charset="-128"/>
                <a:cs typeface="+mn-cs"/>
              </a:rPr>
              <a:t>d</a:t>
            </a:r>
            <a:r>
              <a:rPr kumimoji="1" lang="en-US" altLang="ja-JP" sz="1800" b="1" i="0" u="none" strike="noStrike" kern="1200" cap="none" spc="0" normalizeH="0" baseline="0" noProof="0" dirty="0" smtClean="0">
                <a:ln>
                  <a:noFill/>
                </a:ln>
                <a:solidFill>
                  <a:srgbClr val="C00000"/>
                </a:solidFill>
                <a:effectLst/>
                <a:uLnTx/>
                <a:uFillTx/>
                <a:latin typeface="Arial" charset="0"/>
                <a:ea typeface="ＭＳ Ｐゴシック" pitchFamily="50" charset="-128"/>
                <a:cs typeface="+mn-cs"/>
              </a:rPr>
              <a:t>, 5</a:t>
            </a:r>
            <a:r>
              <a:rPr kumimoji="1" lang="en-US" altLang="ja-JP" sz="1800" b="1" i="1" u="none" strike="noStrike" kern="1200" cap="none" spc="0" normalizeH="0" baseline="0" noProof="0" dirty="0" smtClean="0">
                <a:ln>
                  <a:noFill/>
                </a:ln>
                <a:solidFill>
                  <a:srgbClr val="C00000"/>
                </a:solidFill>
                <a:effectLst/>
                <a:uLnTx/>
                <a:uFillTx/>
                <a:latin typeface="Arial" charset="0"/>
                <a:ea typeface="ＭＳ Ｐゴシック" pitchFamily="50" charset="-128"/>
                <a:cs typeface="+mn-cs"/>
              </a:rPr>
              <a:t>d</a:t>
            </a:r>
            <a:r>
              <a:rPr kumimoji="1" lang="en-US" altLang="ja-JP" sz="1800" b="1" i="0" u="none" strike="noStrike" kern="1200" cap="none" spc="0" normalizeH="0" baseline="0" noProof="0" dirty="0" smtClean="0">
                <a:ln>
                  <a:noFill/>
                </a:ln>
                <a:solidFill>
                  <a:srgbClr val="C00000"/>
                </a:solidFill>
                <a:effectLst/>
                <a:uLnTx/>
                <a:uFillTx/>
                <a:latin typeface="Arial" charset="0"/>
                <a:ea typeface="ＭＳ Ｐゴシック" pitchFamily="50" charset="-128"/>
                <a:cs typeface="+mn-cs"/>
              </a:rPr>
              <a:t> TM</a:t>
            </a:r>
            <a:endParaRPr kumimoji="1" lang="ja-JP" altLang="en-US" sz="1800" b="1" i="0" u="none" strike="noStrike" kern="1200" cap="none" spc="0" normalizeH="0" baseline="0" noProof="0" dirty="0">
              <a:ln>
                <a:noFill/>
              </a:ln>
              <a:solidFill>
                <a:srgbClr val="C00000"/>
              </a:solidFill>
              <a:effectLst/>
              <a:uLnTx/>
              <a:uFillTx/>
              <a:latin typeface="Arial" charset="0"/>
              <a:ea typeface="ＭＳ Ｐゴシック" pitchFamily="50" charset="-128"/>
              <a:cs typeface="+mn-cs"/>
            </a:endParaRPr>
          </a:p>
        </p:txBody>
      </p:sp>
      <p:sp>
        <p:nvSpPr>
          <p:cNvPr id="57" name="角丸四角形 56"/>
          <p:cNvSpPr/>
          <p:nvPr/>
        </p:nvSpPr>
        <p:spPr bwMode="auto">
          <a:xfrm>
            <a:off x="4656342" y="3132282"/>
            <a:ext cx="199596" cy="326668"/>
          </a:xfrm>
          <a:prstGeom prst="roundRect">
            <a:avLst/>
          </a:prstGeom>
          <a:solidFill>
            <a:srgbClr val="C00000">
              <a:alpha val="23922"/>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en-US" sz="2000" b="0" i="0" u="none" strike="noStrike" kern="1200" cap="none" spc="0" normalizeH="0" baseline="0" noProof="0" smtClean="0">
              <a:ln>
                <a:noFill/>
              </a:ln>
              <a:solidFill>
                <a:prstClr val="black"/>
              </a:solidFill>
              <a:effectLst/>
              <a:uLnTx/>
              <a:uFillTx/>
              <a:latin typeface="Arial" pitchFamily="34" charset="0"/>
              <a:ea typeface="ＭＳ Ｐゴシック" pitchFamily="50" charset="-128"/>
              <a:cs typeface="+mn-cs"/>
            </a:endParaRPr>
          </a:p>
        </p:txBody>
      </p:sp>
      <p:sp>
        <p:nvSpPr>
          <p:cNvPr id="58" name="角丸四角形 57"/>
          <p:cNvSpPr/>
          <p:nvPr/>
        </p:nvSpPr>
        <p:spPr bwMode="auto">
          <a:xfrm>
            <a:off x="4499992" y="3543609"/>
            <a:ext cx="569472" cy="245431"/>
          </a:xfrm>
          <a:prstGeom prst="roundRect">
            <a:avLst/>
          </a:prstGeom>
          <a:solidFill>
            <a:srgbClr val="C00000">
              <a:alpha val="23922"/>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en-US" sz="2000" b="0" i="0" u="none" strike="noStrike" kern="1200" cap="none" spc="0" normalizeH="0" baseline="0" noProof="0" smtClean="0">
              <a:ln>
                <a:noFill/>
              </a:ln>
              <a:solidFill>
                <a:prstClr val="black"/>
              </a:solidFill>
              <a:effectLst/>
              <a:uLnTx/>
              <a:uFillTx/>
              <a:latin typeface="Arial" pitchFamily="34" charset="0"/>
              <a:ea typeface="ＭＳ Ｐゴシック" pitchFamily="50" charset="-128"/>
              <a:cs typeface="+mn-cs"/>
            </a:endParaRPr>
          </a:p>
        </p:txBody>
      </p:sp>
      <p:sp>
        <p:nvSpPr>
          <p:cNvPr id="48" name="正方形/長方形 47"/>
          <p:cNvSpPr/>
          <p:nvPr/>
        </p:nvSpPr>
        <p:spPr>
          <a:xfrm>
            <a:off x="5885580" y="6371455"/>
            <a:ext cx="2944131"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altLang="ja-JP" sz="1400" b="1" i="0" u="none" strike="noStrike" kern="1200" cap="none" spc="0" normalizeH="0" baseline="0" noProof="0" dirty="0" smtClean="0">
                <a:ln>
                  <a:noFill/>
                </a:ln>
                <a:solidFill>
                  <a:srgbClr val="000000"/>
                </a:solidFill>
                <a:effectLst/>
                <a:uLnTx/>
                <a:uFillTx/>
                <a:latin typeface="Arial"/>
                <a:ea typeface="ＭＳ Ｐゴシック"/>
                <a:cs typeface="Times New Roman"/>
              </a:rPr>
              <a:t>G. van der </a:t>
            </a:r>
            <a:r>
              <a:rPr kumimoji="0" lang="fr-FR" altLang="ja-JP" sz="1400" b="1" i="0" u="none" strike="noStrike" kern="1200" cap="none" spc="0" normalizeH="0" baseline="0" noProof="0" dirty="0">
                <a:ln>
                  <a:noFill/>
                </a:ln>
                <a:solidFill>
                  <a:srgbClr val="000000"/>
                </a:solidFill>
                <a:effectLst/>
                <a:uLnTx/>
                <a:uFillTx/>
                <a:latin typeface="Arial"/>
                <a:ea typeface="ＭＳ Ｐゴシック"/>
                <a:cs typeface="Times New Roman"/>
              </a:rPr>
              <a:t>L</a:t>
            </a:r>
            <a:r>
              <a:rPr kumimoji="0" lang="fr-FR" altLang="ja-JP" sz="1400" b="1" i="0" u="none" strike="noStrike" kern="1200" cap="none" spc="0" normalizeH="0" baseline="0" noProof="0" dirty="0" smtClean="0">
                <a:ln>
                  <a:noFill/>
                </a:ln>
                <a:solidFill>
                  <a:srgbClr val="000000"/>
                </a:solidFill>
                <a:effectLst/>
                <a:uLnTx/>
                <a:uFillTx/>
                <a:latin typeface="Arial"/>
                <a:ea typeface="ＭＳ Ｐゴシック"/>
                <a:cs typeface="Times New Roman"/>
              </a:rPr>
              <a:t>aan, </a:t>
            </a:r>
            <a:r>
              <a:rPr kumimoji="0" lang="it-IT" altLang="ja-JP" sz="1400" b="1" i="0" u="none" strike="noStrike" kern="1200" cap="none" spc="0" normalizeH="0" baseline="0" noProof="0" dirty="0" smtClean="0">
                <a:ln>
                  <a:noFill/>
                </a:ln>
                <a:solidFill>
                  <a:srgbClr val="000000"/>
                </a:solidFill>
                <a:effectLst/>
                <a:uLnTx/>
                <a:uFillTx/>
                <a:latin typeface="Arial"/>
                <a:ea typeface="ＭＳ Ｐゴシック"/>
                <a:cs typeface="Times New Roman"/>
              </a:rPr>
              <a:t>JPCM </a:t>
            </a:r>
            <a:r>
              <a:rPr kumimoji="0" lang="it-IT" altLang="ja-JP" sz="1400" b="1" i="0" u="none" strike="noStrike" kern="1200" cap="none" spc="0" normalizeH="0" baseline="0" noProof="0" dirty="0">
                <a:ln>
                  <a:noFill/>
                </a:ln>
                <a:solidFill>
                  <a:srgbClr val="000000"/>
                </a:solidFill>
                <a:effectLst/>
                <a:uLnTx/>
                <a:uFillTx/>
                <a:latin typeface="Arial"/>
                <a:ea typeface="ＭＳ Ｐゴシック"/>
                <a:cs typeface="Times New Roman"/>
              </a:rPr>
              <a:t>(1998</a:t>
            </a:r>
            <a:r>
              <a:rPr kumimoji="0" lang="it-IT" altLang="ja-JP" sz="1400" b="1" i="0" u="none" strike="noStrike" kern="1200" cap="none" spc="0" normalizeH="0" baseline="0" noProof="0" dirty="0" smtClean="0">
                <a:ln>
                  <a:noFill/>
                </a:ln>
                <a:solidFill>
                  <a:srgbClr val="000000"/>
                </a:solidFill>
                <a:effectLst/>
                <a:uLnTx/>
                <a:uFillTx/>
                <a:latin typeface="Arial"/>
                <a:ea typeface="ＭＳ Ｐゴシック"/>
                <a:cs typeface="Times New Roman"/>
              </a:rPr>
              <a:t>)</a:t>
            </a:r>
            <a:endParaRPr kumimoji="0" lang="ja-JP" altLang="en-US" sz="1400" b="1" i="0" u="none" strike="noStrike" kern="1200" cap="none" spc="0" normalizeH="0" baseline="0" noProof="0" dirty="0">
              <a:ln>
                <a:noFill/>
              </a:ln>
              <a:solidFill>
                <a:srgbClr val="000000"/>
              </a:solidFill>
              <a:effectLst/>
              <a:uLnTx/>
              <a:uFillTx/>
              <a:latin typeface="Arial"/>
              <a:ea typeface="ＭＳ Ｐゴシック"/>
              <a:cs typeface="Times New Roman"/>
            </a:endParaRPr>
          </a:p>
        </p:txBody>
      </p:sp>
      <p:grpSp>
        <p:nvGrpSpPr>
          <p:cNvPr id="51" name="グループ化 50"/>
          <p:cNvGrpSpPr/>
          <p:nvPr/>
        </p:nvGrpSpPr>
        <p:grpSpPr>
          <a:xfrm>
            <a:off x="6339673" y="5771149"/>
            <a:ext cx="1815546" cy="415925"/>
            <a:chOff x="6368548" y="6329415"/>
            <a:chExt cx="1815546" cy="415925"/>
          </a:xfrm>
        </p:grpSpPr>
        <p:graphicFrame>
          <p:nvGraphicFramePr>
            <p:cNvPr id="52" name="オブジェクト 51"/>
            <p:cNvGraphicFramePr>
              <a:graphicFrameLocks noChangeAspect="1"/>
            </p:cNvGraphicFramePr>
            <p:nvPr>
              <p:extLst>
                <p:ext uri="{D42A27DB-BD31-4B8C-83A1-F6EECF244321}">
                  <p14:modId xmlns:p14="http://schemas.microsoft.com/office/powerpoint/2010/main" val="2586194030"/>
                </p:ext>
              </p:extLst>
            </p:nvPr>
          </p:nvGraphicFramePr>
          <p:xfrm>
            <a:off x="6368548" y="6329415"/>
            <a:ext cx="1662112" cy="415925"/>
          </p:xfrm>
          <a:graphic>
            <a:graphicData uri="http://schemas.openxmlformats.org/presentationml/2006/ole">
              <mc:AlternateContent xmlns:mc="http://schemas.openxmlformats.org/markup-compatibility/2006">
                <mc:Choice xmlns:v="urn:schemas-microsoft-com:vml" Requires="v">
                  <p:oleObj spid="_x0000_s148510" name="数式" r:id="rId9" imgW="863280" imgH="215640" progId="Equation.3">
                    <p:embed/>
                  </p:oleObj>
                </mc:Choice>
                <mc:Fallback>
                  <p:oleObj name="数式" r:id="rId9" imgW="863280" imgH="215640" progId="Equation.3">
                    <p:embed/>
                    <p:pic>
                      <p:nvPicPr>
                        <p:cNvPr id="58" name="オブジェクト 57"/>
                        <p:cNvPicPr/>
                        <p:nvPr/>
                      </p:nvPicPr>
                      <p:blipFill>
                        <a:blip r:embed="rId10"/>
                        <a:stretch>
                          <a:fillRect/>
                        </a:stretch>
                      </p:blipFill>
                      <p:spPr>
                        <a:xfrm>
                          <a:off x="6368548" y="6329415"/>
                          <a:ext cx="1662112" cy="415925"/>
                        </a:xfrm>
                        <a:prstGeom prst="rect">
                          <a:avLst/>
                        </a:prstGeom>
                        <a:noFill/>
                        <a:ln>
                          <a:noFill/>
                        </a:ln>
                      </p:spPr>
                    </p:pic>
                  </p:oleObj>
                </mc:Fallback>
              </mc:AlternateContent>
            </a:graphicData>
          </a:graphic>
        </p:graphicFrame>
        <p:sp>
          <p:nvSpPr>
            <p:cNvPr id="54" name="角丸四角形 53"/>
            <p:cNvSpPr/>
            <p:nvPr/>
          </p:nvSpPr>
          <p:spPr bwMode="auto">
            <a:xfrm>
              <a:off x="6396849" y="6357309"/>
              <a:ext cx="1787245" cy="359335"/>
            </a:xfrm>
            <a:prstGeom prst="roundRect">
              <a:avLst/>
            </a:prstGeom>
            <a:solidFill>
              <a:srgbClr val="C00000">
                <a:alpha val="23922"/>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en-US" sz="2000" b="0" i="0" u="none" strike="noStrike" kern="1200" cap="none" spc="0" normalizeH="0" baseline="0" noProof="0" smtClean="0">
                <a:ln>
                  <a:noFill/>
                </a:ln>
                <a:solidFill>
                  <a:prstClr val="black"/>
                </a:solidFill>
                <a:effectLst/>
                <a:uLnTx/>
                <a:uFillTx/>
                <a:latin typeface="Arial" pitchFamily="34" charset="0"/>
                <a:ea typeface="ＭＳ Ｐゴシック" pitchFamily="50" charset="-128"/>
                <a:cs typeface="+mn-cs"/>
              </a:endParaRPr>
            </a:p>
          </p:txBody>
        </p:sp>
      </p:grpSp>
    </p:spTree>
    <p:extLst>
      <p:ext uri="{BB962C8B-B14F-4D97-AF65-F5344CB8AC3E}">
        <p14:creationId xmlns:p14="http://schemas.microsoft.com/office/powerpoint/2010/main" val="689411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fade">
                                      <p:cBhvr>
                                        <p:cTn id="7" dur="500"/>
                                        <p:tgtEl>
                                          <p:spTgt spid="5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fade">
                                      <p:cBhvr>
                                        <p:cTn id="10" dur="500"/>
                                        <p:tgtEl>
                                          <p:spTgt spid="5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7"/>
                                        </p:tgtEl>
                                        <p:attrNameLst>
                                          <p:attrName>style.visibility</p:attrName>
                                        </p:attrNameLst>
                                      </p:cBhvr>
                                      <p:to>
                                        <p:strVal val="visible"/>
                                      </p:to>
                                    </p:set>
                                    <p:animEffect transition="in" filter="fade">
                                      <p:cBhvr>
                                        <p:cTn id="13"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animBg="1"/>
      <p:bldP spid="58"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3" descr="ABO3_white"/>
          <p:cNvPicPr>
            <a:picLocks noChangeAspect="1" noChangeArrowheads="1"/>
          </p:cNvPicPr>
          <p:nvPr/>
        </p:nvPicPr>
        <p:blipFill>
          <a:blip r:embed="rId2">
            <a:extLst>
              <a:ext uri="{28A0092B-C50C-407E-A947-70E740481C1C}">
                <a14:useLocalDpi xmlns:a14="http://schemas.microsoft.com/office/drawing/2010/main" val="0"/>
              </a:ext>
            </a:extLst>
          </a:blip>
          <a:srcRect t="24185" r="60963" b="21892"/>
          <a:stretch>
            <a:fillRect/>
          </a:stretch>
        </p:blipFill>
        <p:spPr bwMode="auto">
          <a:xfrm>
            <a:off x="3442745" y="3217943"/>
            <a:ext cx="3134462" cy="311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r="19440"/>
          <a:stretch/>
        </p:blipFill>
        <p:spPr bwMode="auto">
          <a:xfrm>
            <a:off x="6576502" y="3826396"/>
            <a:ext cx="2581156" cy="23396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 name="テキスト ボックス 21"/>
          <p:cNvSpPr txBox="1"/>
          <p:nvPr/>
        </p:nvSpPr>
        <p:spPr>
          <a:xfrm>
            <a:off x="6943590" y="6242966"/>
            <a:ext cx="1846980" cy="369332"/>
          </a:xfrm>
          <a:prstGeom prst="rect">
            <a:avLst/>
          </a:prstGeom>
          <a:noFill/>
        </p:spPr>
        <p:txBody>
          <a:bodyPr wrap="none" rtlCol="0">
            <a:spAutoFit/>
          </a:bodyPr>
          <a:lstStyle/>
          <a:p>
            <a:r>
              <a:rPr lang="en-US" altLang="ja-JP" b="1" i="1" dirty="0">
                <a:solidFill>
                  <a:srgbClr val="006600"/>
                </a:solidFill>
                <a:effectLst>
                  <a:outerShdw dist="17961" dir="2700000">
                    <a:scrgbClr r="0" g="0" b="0"/>
                  </a:outerShdw>
                </a:effectLst>
                <a:latin typeface="Arial" panose="020B0604020202020204" pitchFamily="34" charset="0"/>
                <a:ea typeface="ＭＳ Ｐゴシック" pitchFamily="50"/>
                <a:cs typeface="Arial" panose="020B0604020202020204" pitchFamily="34" charset="0"/>
              </a:rPr>
              <a:t>L</a:t>
            </a:r>
            <a:r>
              <a:rPr lang="en-US" altLang="ja-JP" b="1" dirty="0">
                <a:solidFill>
                  <a:srgbClr val="006600"/>
                </a:solidFill>
                <a:effectLst>
                  <a:outerShdw dist="17961" dir="2700000">
                    <a:scrgbClr r="0" g="0" b="0"/>
                  </a:outerShdw>
                </a:effectLst>
                <a:latin typeface="Arial" panose="020B0604020202020204" pitchFamily="34" charset="0"/>
                <a:ea typeface="ＭＳ Ｐゴシック" pitchFamily="50"/>
                <a:cs typeface="Arial" panose="020B0604020202020204" pitchFamily="34" charset="0"/>
              </a:rPr>
              <a:t>1</a:t>
            </a:r>
            <a:r>
              <a:rPr lang="en-US" altLang="ja-JP" b="1" baseline="-25000" dirty="0">
                <a:solidFill>
                  <a:srgbClr val="006600"/>
                </a:solidFill>
                <a:effectLst>
                  <a:outerShdw dist="17961" dir="2700000">
                    <a:scrgbClr r="0" g="0" b="0"/>
                  </a:outerShdw>
                </a:effectLst>
                <a:latin typeface="Arial" panose="020B0604020202020204" pitchFamily="34" charset="0"/>
                <a:ea typeface="ＭＳ Ｐゴシック" pitchFamily="50"/>
                <a:cs typeface="Arial" panose="020B0604020202020204" pitchFamily="34" charset="0"/>
              </a:rPr>
              <a:t>0</a:t>
            </a:r>
            <a:r>
              <a:rPr lang="en-US" altLang="ja-JP" b="1" dirty="0">
                <a:solidFill>
                  <a:srgbClr val="006600"/>
                </a:solidFill>
                <a:effectLst>
                  <a:outerShdw dist="17961" dir="2700000">
                    <a:scrgbClr r="0" g="0" b="0"/>
                  </a:outerShdw>
                </a:effectLst>
                <a:latin typeface="Arial" panose="020B0604020202020204" pitchFamily="34" charset="0"/>
                <a:ea typeface="ＭＳ Ｐゴシック" pitchFamily="50"/>
                <a:cs typeface="Arial" panose="020B0604020202020204" pitchFamily="34" charset="0"/>
              </a:rPr>
              <a:t>-phase </a:t>
            </a:r>
            <a:r>
              <a:rPr lang="en-US" altLang="ja-JP" b="1" dirty="0" err="1">
                <a:solidFill>
                  <a:srgbClr val="006600"/>
                </a:solidFill>
                <a:effectLst>
                  <a:outerShdw dist="17961" dir="2700000">
                    <a:scrgbClr r="0" g="0" b="0"/>
                  </a:outerShdw>
                </a:effectLst>
                <a:latin typeface="Arial" panose="020B0604020202020204" pitchFamily="34" charset="0"/>
                <a:ea typeface="ＭＳ Ｐゴシック" pitchFamily="50"/>
                <a:cs typeface="Arial" panose="020B0604020202020204" pitchFamily="34" charset="0"/>
              </a:rPr>
              <a:t>FePt</a:t>
            </a:r>
            <a:endParaRPr kumimoji="1" lang="ja-JP" altLang="en-US" dirty="0">
              <a:latin typeface="Arial" panose="020B0604020202020204" pitchFamily="34" charset="0"/>
              <a:cs typeface="Arial" panose="020B0604020202020204" pitchFamily="34" charset="0"/>
            </a:endParaRPr>
          </a:p>
        </p:txBody>
      </p:sp>
      <p:sp>
        <p:nvSpPr>
          <p:cNvPr id="23" name="テキスト ボックス 22"/>
          <p:cNvSpPr txBox="1"/>
          <p:nvPr/>
        </p:nvSpPr>
        <p:spPr>
          <a:xfrm>
            <a:off x="4174626" y="6263419"/>
            <a:ext cx="1601721" cy="369332"/>
          </a:xfrm>
          <a:prstGeom prst="rect">
            <a:avLst/>
          </a:prstGeom>
          <a:noFill/>
        </p:spPr>
        <p:txBody>
          <a:bodyPr wrap="none" rtlCol="0">
            <a:spAutoFit/>
          </a:bodyPr>
          <a:lstStyle/>
          <a:p>
            <a:r>
              <a:rPr lang="en-US" altLang="ja-JP" b="1" dirty="0">
                <a:solidFill>
                  <a:srgbClr val="006600"/>
                </a:solidFill>
                <a:effectLst>
                  <a:outerShdw blurRad="38100" dist="38100" dir="2700000" algn="tl">
                    <a:srgbClr val="C0C0C0"/>
                  </a:outerShdw>
                </a:effectLst>
                <a:latin typeface="Arial" panose="020B0604020202020204" pitchFamily="34" charset="0"/>
                <a:cs typeface="Arial" panose="020B0604020202020204" pitchFamily="34" charset="0"/>
              </a:rPr>
              <a:t>La</a:t>
            </a:r>
            <a:r>
              <a:rPr lang="en-US" altLang="ja-JP" b="1" baseline="-25000" dirty="0">
                <a:solidFill>
                  <a:srgbClr val="006600"/>
                </a:solidFill>
                <a:effectLst>
                  <a:outerShdw blurRad="38100" dist="38100" dir="2700000" algn="tl">
                    <a:srgbClr val="C0C0C0"/>
                  </a:outerShdw>
                </a:effectLst>
                <a:latin typeface="Arial" panose="020B0604020202020204" pitchFamily="34" charset="0"/>
                <a:cs typeface="Arial" panose="020B0604020202020204" pitchFamily="34" charset="0"/>
              </a:rPr>
              <a:t>1-x</a:t>
            </a:r>
            <a:r>
              <a:rPr lang="en-US" altLang="ja-JP" b="1" dirty="0">
                <a:solidFill>
                  <a:srgbClr val="006600"/>
                </a:solidFill>
                <a:effectLst>
                  <a:outerShdw blurRad="38100" dist="38100" dir="2700000" algn="tl">
                    <a:srgbClr val="C0C0C0"/>
                  </a:outerShdw>
                </a:effectLst>
                <a:latin typeface="Arial" panose="020B0604020202020204" pitchFamily="34" charset="0"/>
                <a:cs typeface="Arial" panose="020B0604020202020204" pitchFamily="34" charset="0"/>
              </a:rPr>
              <a:t>Sr</a:t>
            </a:r>
            <a:r>
              <a:rPr lang="en-US" altLang="ja-JP" b="1" baseline="-25000" dirty="0">
                <a:solidFill>
                  <a:srgbClr val="006600"/>
                </a:solidFill>
                <a:effectLst>
                  <a:outerShdw blurRad="38100" dist="38100" dir="2700000" algn="tl">
                    <a:srgbClr val="C0C0C0"/>
                  </a:outerShdw>
                </a:effectLst>
                <a:latin typeface="Arial" panose="020B0604020202020204" pitchFamily="34" charset="0"/>
                <a:cs typeface="Arial" panose="020B0604020202020204" pitchFamily="34" charset="0"/>
              </a:rPr>
              <a:t>x</a:t>
            </a:r>
            <a:r>
              <a:rPr lang="en-US" altLang="ja-JP" b="1" dirty="0">
                <a:solidFill>
                  <a:srgbClr val="006600"/>
                </a:solidFill>
                <a:effectLst>
                  <a:outerShdw blurRad="38100" dist="38100" dir="2700000" algn="tl">
                    <a:srgbClr val="C0C0C0"/>
                  </a:outerShdw>
                </a:effectLst>
                <a:latin typeface="Arial" panose="020B0604020202020204" pitchFamily="34" charset="0"/>
                <a:cs typeface="Arial" panose="020B0604020202020204" pitchFamily="34" charset="0"/>
              </a:rPr>
              <a:t>MnO</a:t>
            </a:r>
            <a:r>
              <a:rPr lang="en-US" altLang="ja-JP" b="1" baseline="-25000" dirty="0">
                <a:solidFill>
                  <a:srgbClr val="006600"/>
                </a:solidFill>
                <a:effectLst>
                  <a:outerShdw blurRad="38100" dist="38100" dir="2700000" algn="tl">
                    <a:srgbClr val="C0C0C0"/>
                  </a:outerShdw>
                </a:effectLst>
                <a:latin typeface="Arial" panose="020B0604020202020204" pitchFamily="34" charset="0"/>
                <a:cs typeface="Arial" panose="020B0604020202020204" pitchFamily="34" charset="0"/>
              </a:rPr>
              <a:t>3</a:t>
            </a:r>
            <a:endParaRPr kumimoji="1" lang="ja-JP" altLang="en-US" dirty="0">
              <a:latin typeface="Arial" panose="020B0604020202020204" pitchFamily="34" charset="0"/>
              <a:cs typeface="Arial" panose="020B0604020202020204" pitchFamily="34" charset="0"/>
            </a:endParaRPr>
          </a:p>
        </p:txBody>
      </p:sp>
      <p:grpSp>
        <p:nvGrpSpPr>
          <p:cNvPr id="24" name="グループ化 23"/>
          <p:cNvGrpSpPr/>
          <p:nvPr/>
        </p:nvGrpSpPr>
        <p:grpSpPr>
          <a:xfrm>
            <a:off x="338330" y="3240299"/>
            <a:ext cx="3267364" cy="3450648"/>
            <a:chOff x="611188" y="1936750"/>
            <a:chExt cx="3594100" cy="3795713"/>
          </a:xfrm>
        </p:grpSpPr>
        <p:pic>
          <p:nvPicPr>
            <p:cNvPr id="25" name="Picture 3"/>
            <p:cNvPicPr>
              <a:picLocks noChangeAspect="1" noChangeArrowheads="1"/>
            </p:cNvPicPr>
            <p:nvPr/>
          </p:nvPicPr>
          <p:blipFill>
            <a:blip r:embed="rId4">
              <a:extLst>
                <a:ext uri="{28A0092B-C50C-407E-A947-70E740481C1C}">
                  <a14:useLocalDpi xmlns:a14="http://schemas.microsoft.com/office/drawing/2010/main" val="0"/>
                </a:ext>
              </a:extLst>
            </a:blip>
            <a:srcRect l="29601" r="22287"/>
            <a:stretch>
              <a:fillRect/>
            </a:stretch>
          </p:blipFill>
          <p:spPr bwMode="auto">
            <a:xfrm>
              <a:off x="611188" y="1936750"/>
              <a:ext cx="3594100" cy="379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テキスト ボックス 59"/>
            <p:cNvSpPr txBox="1">
              <a:spLocks noChangeArrowheads="1"/>
            </p:cNvSpPr>
            <p:nvPr/>
          </p:nvSpPr>
          <p:spPr bwMode="auto">
            <a:xfrm>
              <a:off x="2825750" y="3454400"/>
              <a:ext cx="400050" cy="406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800" b="1" i="1" u="none" strike="noStrike" kern="1200" cap="none" spc="0" normalizeH="0" baseline="0" noProof="0" smtClean="0">
                  <a:ln>
                    <a:noFill/>
                  </a:ln>
                  <a:solidFill>
                    <a:srgbClr val="FFCC00"/>
                  </a:solidFill>
                  <a:effectLst/>
                  <a:uLnTx/>
                  <a:uFillTx/>
                  <a:latin typeface="Arial" panose="020B0604020202020204" pitchFamily="34" charset="0"/>
                  <a:ea typeface="ＭＳ Ｐゴシック" panose="020B0600070205080204" pitchFamily="50" charset="-128"/>
                  <a:cs typeface="+mn-cs"/>
                </a:rPr>
                <a:t>H</a:t>
              </a:r>
              <a:endParaRPr kumimoji="1" lang="ja-JP" altLang="en-US" sz="1800" b="1" i="1" u="none" strike="noStrike" kern="1200" cap="none" spc="0" normalizeH="0" baseline="0" noProof="0" smtClean="0">
                <a:ln>
                  <a:noFill/>
                </a:ln>
                <a:solidFill>
                  <a:srgbClr val="FFCC00"/>
                </a:solidFill>
                <a:effectLst/>
                <a:uLnTx/>
                <a:uFillTx/>
                <a:latin typeface="Arial" panose="020B0604020202020204" pitchFamily="34" charset="0"/>
                <a:ea typeface="ＭＳ Ｐゴシック" panose="020B0600070205080204" pitchFamily="50" charset="-128"/>
                <a:cs typeface="+mn-cs"/>
              </a:endParaRPr>
            </a:p>
          </p:txBody>
        </p:sp>
        <p:sp>
          <p:nvSpPr>
            <p:cNvPr id="27" name="上矢印 26"/>
            <p:cNvSpPr/>
            <p:nvPr/>
          </p:nvSpPr>
          <p:spPr>
            <a:xfrm rot="4800000">
              <a:off x="2587625" y="3443288"/>
              <a:ext cx="100013" cy="433387"/>
            </a:xfrm>
            <a:prstGeom prst="upArrow">
              <a:avLst/>
            </a:prstGeom>
            <a:solidFill>
              <a:srgbClr val="FFC000">
                <a:alpha val="50196"/>
              </a:srgbClr>
            </a:solidFill>
            <a:ln w="25400" cap="flat" cmpd="sng" algn="ctr">
              <a:solidFill>
                <a:srgbClr val="FFCC00"/>
              </a:solidFill>
              <a:prstDash val="solid"/>
            </a:ln>
            <a:effectLst/>
          </p:spPr>
          <p:txBody>
            <a:bodyPr anchor="ct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ja-JP" altLang="en-US" sz="1400" b="0" i="0" u="none" strike="noStrike" kern="0" cap="none" spc="0" normalizeH="0" baseline="0" noProof="0">
                <a:ln>
                  <a:noFill/>
                </a:ln>
                <a:solidFill>
                  <a:srgbClr val="FFFFFF"/>
                </a:solidFill>
                <a:effectLst/>
                <a:uLnTx/>
                <a:uFillTx/>
                <a:latin typeface="Arial"/>
                <a:ea typeface="ＭＳ Ｐゴシック"/>
                <a:cs typeface="+mn-cs"/>
              </a:endParaRPr>
            </a:p>
          </p:txBody>
        </p:sp>
        <p:sp>
          <p:nvSpPr>
            <p:cNvPr id="28" name="円弧 27"/>
            <p:cNvSpPr/>
            <p:nvPr/>
          </p:nvSpPr>
          <p:spPr>
            <a:xfrm rot="19800000">
              <a:off x="725488" y="3976688"/>
              <a:ext cx="533400" cy="842962"/>
            </a:xfrm>
            <a:prstGeom prst="arc">
              <a:avLst>
                <a:gd name="adj1" fmla="val 14087127"/>
                <a:gd name="adj2" fmla="val 6815379"/>
              </a:avLst>
            </a:prstGeom>
            <a:noFill/>
            <a:ln w="57150" cap="flat" cmpd="sng" algn="ctr">
              <a:solidFill>
                <a:srgbClr val="00FF00"/>
              </a:solidFill>
              <a:prstDash val="solid"/>
              <a:headEnd type="triangle" w="med" len="med"/>
              <a:tailEnd type="triangle" w="med" len="med"/>
            </a:ln>
            <a:effectLst/>
          </p:spPr>
          <p:txBody>
            <a:bodyPr anchor="ct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ja-JP" altLang="en-US" sz="1400" b="0" i="0" u="none" strike="noStrike" kern="0" cap="none" spc="0" normalizeH="0" baseline="0" noProof="0">
                <a:ln>
                  <a:noFill/>
                </a:ln>
                <a:solidFill>
                  <a:srgbClr val="000000"/>
                </a:solidFill>
                <a:effectLst/>
                <a:uLnTx/>
                <a:uFillTx/>
                <a:latin typeface="Arial"/>
                <a:ea typeface="ＭＳ Ｐゴシック"/>
                <a:cs typeface="+mn-cs"/>
              </a:endParaRPr>
            </a:p>
          </p:txBody>
        </p:sp>
        <p:sp>
          <p:nvSpPr>
            <p:cNvPr id="29" name="テキスト ボックス 66"/>
            <p:cNvSpPr txBox="1">
              <a:spLocks noChangeArrowheads="1"/>
            </p:cNvSpPr>
            <p:nvPr/>
          </p:nvSpPr>
          <p:spPr bwMode="auto">
            <a:xfrm>
              <a:off x="692150" y="4867274"/>
              <a:ext cx="1358900" cy="575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400" b="1" i="0" u="none" strike="noStrike" kern="1200" cap="none" spc="0" normalizeH="0" baseline="0" noProof="0" smtClean="0">
                  <a:ln>
                    <a:noFill/>
                  </a:ln>
                  <a:solidFill>
                    <a:srgbClr val="00FF00"/>
                  </a:solidFill>
                  <a:effectLst/>
                  <a:uLnTx/>
                  <a:uFillTx/>
                  <a:latin typeface="Arial" panose="020B0604020202020204" pitchFamily="34" charset="0"/>
                  <a:ea typeface="ＭＳ Ｐゴシック" panose="020B0600070205080204" pitchFamily="50" charset="-128"/>
                  <a:cs typeface="+mn-cs"/>
                </a:rPr>
                <a:t>Sample rotation</a:t>
              </a:r>
              <a:endParaRPr kumimoji="1" lang="ja-JP" altLang="en-US" sz="1400" b="1" i="0" u="none" strike="noStrike" kern="1200" cap="none" spc="0" normalizeH="0" baseline="0" noProof="0" smtClean="0">
                <a:ln>
                  <a:noFill/>
                </a:ln>
                <a:solidFill>
                  <a:srgbClr val="00FF00"/>
                </a:solidFill>
                <a:effectLst/>
                <a:uLnTx/>
                <a:uFillTx/>
                <a:latin typeface="Arial" panose="020B0604020202020204" pitchFamily="34" charset="0"/>
                <a:ea typeface="ＭＳ Ｐゴシック" panose="020B0600070205080204" pitchFamily="50" charset="-128"/>
                <a:cs typeface="+mn-cs"/>
              </a:endParaRPr>
            </a:p>
          </p:txBody>
        </p:sp>
        <p:sp>
          <p:nvSpPr>
            <p:cNvPr id="30" name="Line 48"/>
            <p:cNvSpPr>
              <a:spLocks noChangeShapeType="1"/>
            </p:cNvSpPr>
            <p:nvPr/>
          </p:nvSpPr>
          <p:spPr bwMode="auto">
            <a:xfrm flipH="1" flipV="1">
              <a:off x="3211513" y="4070350"/>
              <a:ext cx="933450" cy="604838"/>
            </a:xfrm>
            <a:prstGeom prst="line">
              <a:avLst/>
            </a:prstGeom>
            <a:noFill/>
            <a:ln w="38100">
              <a:solidFill>
                <a:srgbClr val="FF0000"/>
              </a:solidFill>
              <a:prstDash val="solid"/>
              <a:round/>
              <a:headEnd/>
              <a:tailEnd type="triangle" w="lg" len="lg"/>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en-US" sz="16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31" name="Text Box 51"/>
            <p:cNvSpPr txBox="1">
              <a:spLocks noChangeArrowheads="1"/>
            </p:cNvSpPr>
            <p:nvPr/>
          </p:nvSpPr>
          <p:spPr bwMode="auto">
            <a:xfrm rot="1607678" flipH="1">
              <a:off x="3614726" y="4103220"/>
              <a:ext cx="458812" cy="3724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600" b="1" i="1" u="none" strike="noStrike" kern="1200" cap="none" spc="0" normalizeH="0" baseline="0" noProof="0" dirty="0" err="1" smtClean="0">
                  <a:ln>
                    <a:noFill/>
                  </a:ln>
                  <a:solidFill>
                    <a:srgbClr val="FF0000"/>
                  </a:solidFill>
                  <a:effectLst/>
                  <a:uLnTx/>
                  <a:uFillTx/>
                  <a:ea typeface="ＭＳ Ｐゴシック" panose="020B0600070205080204" pitchFamily="50" charset="-128"/>
                  <a:cs typeface="+mn-cs"/>
                </a:rPr>
                <a:t>h</a:t>
              </a:r>
              <a:r>
                <a:rPr kumimoji="1" lang="en-US" altLang="ja-JP" sz="1600" b="1" i="1" u="none" strike="noStrike" kern="1200" cap="none" spc="0" normalizeH="0" baseline="0" noProof="0" dirty="0" err="1" smtClean="0">
                  <a:ln>
                    <a:noFill/>
                  </a:ln>
                  <a:solidFill>
                    <a:srgbClr val="FF0000"/>
                  </a:solidFill>
                  <a:effectLst/>
                  <a:uLnTx/>
                  <a:uFillTx/>
                  <a:latin typeface="Symbol" panose="05050102010706020507" pitchFamily="18" charset="2"/>
                  <a:ea typeface="ＭＳ Ｐゴシック" panose="020B0600070205080204" pitchFamily="50" charset="-128"/>
                  <a:cs typeface="+mn-cs"/>
                </a:rPr>
                <a:t>n</a:t>
              </a:r>
              <a:endParaRPr kumimoji="1" lang="en-US" altLang="ja-JP" sz="1600" b="1" i="1" u="none" strike="noStrike" kern="1200" cap="none" spc="0" normalizeH="0" baseline="0" noProof="0" dirty="0" smtClean="0">
                <a:ln>
                  <a:noFill/>
                </a:ln>
                <a:solidFill>
                  <a:srgbClr val="FF0000"/>
                </a:solidFill>
                <a:effectLst/>
                <a:uLnTx/>
                <a:uFillTx/>
                <a:latin typeface="Symbol" panose="05050102010706020507" pitchFamily="18" charset="2"/>
                <a:ea typeface="ＭＳ Ｐゴシック" panose="020B0600070205080204" pitchFamily="50" charset="-128"/>
                <a:cs typeface="+mn-cs"/>
              </a:endParaRPr>
            </a:p>
          </p:txBody>
        </p:sp>
        <p:sp>
          <p:nvSpPr>
            <p:cNvPr id="32" name="Text Box 51"/>
            <p:cNvSpPr txBox="1">
              <a:spLocks noChangeArrowheads="1"/>
            </p:cNvSpPr>
            <p:nvPr/>
          </p:nvSpPr>
          <p:spPr bwMode="auto">
            <a:xfrm rot="1607678" flipH="1">
              <a:off x="3613500" y="4639796"/>
              <a:ext cx="515238" cy="3724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600" b="1" i="1" u="none" strike="noStrike" kern="1200" cap="none" spc="0" normalizeH="0" baseline="0" noProof="0" smtClean="0">
                  <a:ln>
                    <a:noFill/>
                  </a:ln>
                  <a:solidFill>
                    <a:srgbClr val="FF0000"/>
                  </a:solidFill>
                  <a:effectLst/>
                  <a:uLnTx/>
                  <a:uFillTx/>
                  <a:ea typeface="ＭＳ Ｐゴシック" panose="020B0600070205080204" pitchFamily="50" charset="-128"/>
                  <a:cs typeface="+mn-cs"/>
                </a:rPr>
                <a:t>SR</a:t>
              </a:r>
              <a:endParaRPr kumimoji="1" lang="en-US" altLang="ja-JP" sz="1600" b="1" i="1" u="none" strike="noStrike" kern="1200" cap="none" spc="0" normalizeH="0" baseline="0" noProof="0" smtClean="0">
                <a:ln>
                  <a:noFill/>
                </a:ln>
                <a:solidFill>
                  <a:srgbClr val="FF0000"/>
                </a:solidFill>
                <a:effectLst/>
                <a:uLnTx/>
                <a:uFillTx/>
                <a:latin typeface="Symbol" panose="05050102010706020507" pitchFamily="18" charset="2"/>
                <a:ea typeface="ＭＳ Ｐゴシック" panose="020B0600070205080204" pitchFamily="50" charset="-128"/>
                <a:cs typeface="+mn-cs"/>
              </a:endParaRPr>
            </a:p>
          </p:txBody>
        </p:sp>
      </p:grpSp>
      <p:sp>
        <p:nvSpPr>
          <p:cNvPr id="4" name="Rectangle 7"/>
          <p:cNvSpPr>
            <a:spLocks noChangeArrowheads="1"/>
          </p:cNvSpPr>
          <p:nvPr/>
        </p:nvSpPr>
        <p:spPr bwMode="auto">
          <a:xfrm>
            <a:off x="457200" y="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kumimoji="1" sz="4400">
                <a:solidFill>
                  <a:schemeClr val="tx2"/>
                </a:solidFill>
                <a:latin typeface="Arial" panose="020B0604020202020204" pitchFamily="34" charset="0"/>
                <a:ea typeface="ＭＳ Ｐゴシック" panose="020B0600070205080204" pitchFamily="50" charset="-128"/>
              </a:defRPr>
            </a:lvl1pPr>
            <a:lvl2pPr>
              <a:defRPr kumimoji="1" sz="4400">
                <a:solidFill>
                  <a:schemeClr val="tx2"/>
                </a:solidFill>
                <a:latin typeface="Arial" panose="020B0604020202020204" pitchFamily="34" charset="0"/>
                <a:ea typeface="ＭＳ Ｐゴシック" panose="020B0600070205080204" pitchFamily="50" charset="-128"/>
              </a:defRPr>
            </a:lvl2pPr>
            <a:lvl3pPr>
              <a:defRPr kumimoji="1" sz="4400">
                <a:solidFill>
                  <a:schemeClr val="tx2"/>
                </a:solidFill>
                <a:latin typeface="Arial" panose="020B0604020202020204" pitchFamily="34" charset="0"/>
                <a:ea typeface="ＭＳ Ｐゴシック" panose="020B0600070205080204" pitchFamily="50" charset="-128"/>
              </a:defRPr>
            </a:lvl3pPr>
            <a:lvl4pPr>
              <a:defRPr kumimoji="1" sz="4400">
                <a:solidFill>
                  <a:schemeClr val="tx2"/>
                </a:solidFill>
                <a:latin typeface="Arial" panose="020B0604020202020204" pitchFamily="34" charset="0"/>
                <a:ea typeface="ＭＳ Ｐゴシック" panose="020B0600070205080204" pitchFamily="50" charset="-128"/>
              </a:defRPr>
            </a:lvl4pPr>
            <a:lvl5pPr>
              <a:defRPr kumimoji="1" sz="4400">
                <a:solidFill>
                  <a:schemeClr val="tx2"/>
                </a:solidFill>
                <a:latin typeface="Arial" panose="020B0604020202020204" pitchFamily="34" charset="0"/>
                <a:ea typeface="ＭＳ Ｐゴシック" panose="020B0600070205080204" pitchFamily="50" charset="-128"/>
              </a:defRPr>
            </a:lvl5pPr>
            <a:lvl6pPr marL="457200" algn="ctr"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6pPr>
            <a:lvl7pPr marL="914400" algn="ctr"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7pPr>
            <a:lvl8pPr marL="1371600" algn="ctr"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8pPr>
            <a:lvl9pPr marL="1828800" algn="ctr"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2800" b="1" kern="0" noProof="0" dirty="0" smtClean="0">
                <a:solidFill>
                  <a:srgbClr val="006600"/>
                </a:solidFill>
                <a:effectLst>
                  <a:outerShdw blurRad="38100" dist="38100" dir="2700000" algn="tl">
                    <a:srgbClr val="C0C0C0"/>
                  </a:outerShdw>
                </a:effectLst>
              </a:rPr>
              <a:t>Conclusion</a:t>
            </a:r>
            <a:endParaRPr kumimoji="1" lang="en-US" altLang="ja-JP" sz="2800" b="1" i="0" u="none" strike="noStrike" kern="0" cap="none" spc="0" normalizeH="0" baseline="0" noProof="0" dirty="0">
              <a:ln>
                <a:noFill/>
              </a:ln>
              <a:solidFill>
                <a:srgbClr val="006600"/>
              </a:solidFill>
              <a:effectLst>
                <a:outerShdw blurRad="38100" dist="38100" dir="2700000" algn="tl">
                  <a:srgbClr val="C0C0C0"/>
                </a:outerShdw>
              </a:effectLst>
              <a:uLnTx/>
              <a:uFillTx/>
              <a:latin typeface="Arial" panose="020B0604020202020204" pitchFamily="34" charset="0"/>
              <a:ea typeface="ＭＳ Ｐゴシック" panose="020B0600070205080204" pitchFamily="50" charset="-128"/>
              <a:cs typeface="+mn-cs"/>
            </a:endParaRPr>
          </a:p>
        </p:txBody>
      </p:sp>
      <p:sp>
        <p:nvSpPr>
          <p:cNvPr id="5" name="Rectangle 47"/>
          <p:cNvSpPr>
            <a:spLocks noChangeArrowheads="1"/>
          </p:cNvSpPr>
          <p:nvPr/>
        </p:nvSpPr>
        <p:spPr bwMode="auto">
          <a:xfrm>
            <a:off x="609600" y="1066800"/>
            <a:ext cx="7924800" cy="76200"/>
          </a:xfrm>
          <a:prstGeom prst="rect">
            <a:avLst/>
          </a:prstGeom>
          <a:gradFill rotWithShape="0">
            <a:gsLst>
              <a:gs pos="0">
                <a:srgbClr val="66FFCC"/>
              </a:gs>
              <a:gs pos="100000">
                <a:srgbClr val="3333CC"/>
              </a:gs>
            </a:gsLst>
            <a:lin ang="0" scaled="1"/>
          </a:gradFill>
          <a:ln>
            <a:noFill/>
          </a:ln>
          <a:extLst>
            <a:ext uri="{91240B29-F687-4F45-9708-019B960494DF}">
              <a14:hiddenLine xmlns:a14="http://schemas.microsoft.com/office/drawing/2010/main" w="9525">
                <a:solidFill>
                  <a:srgbClr val="009900"/>
                </a:solidFill>
                <a:miter lim="800000"/>
                <a:headEnd/>
                <a:tailEnd/>
              </a14:hiddenLine>
            </a:ext>
          </a:extLst>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p:txBody>
      </p:sp>
      <p:sp>
        <p:nvSpPr>
          <p:cNvPr id="19" name="Rectangle 24"/>
          <p:cNvSpPr>
            <a:spLocks noChangeArrowheads="1"/>
          </p:cNvSpPr>
          <p:nvPr/>
        </p:nvSpPr>
        <p:spPr bwMode="auto">
          <a:xfrm>
            <a:off x="98593" y="2301117"/>
            <a:ext cx="8966385" cy="4604245"/>
          </a:xfrm>
          <a:prstGeom prst="rect">
            <a:avLst/>
          </a:prstGeom>
          <a:solidFill>
            <a:srgbClr val="FFFFFF">
              <a:alpha val="70980"/>
            </a:srgbClr>
          </a:solidFill>
          <a:ln w="9525">
            <a:noFill/>
            <a:miter lim="800000"/>
            <a:headEnd/>
            <a:tailEnd/>
          </a:ln>
        </p:spPr>
        <p:txBody>
          <a:bodyPr wrap="none" anchor="ct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en-US" sz="2000" b="0" i="0" u="none" strike="noStrike" kern="1200" cap="none" spc="0" normalizeH="0" baseline="0" noProof="0">
              <a:ln>
                <a:noFill/>
              </a:ln>
              <a:solidFill>
                <a:srgbClr val="000000"/>
              </a:solidFill>
              <a:effectLst/>
              <a:uLnTx/>
              <a:uFillTx/>
              <a:latin typeface="Arial" charset="0"/>
              <a:ea typeface="ＭＳ Ｐゴシック" pitchFamily="50" charset="-128"/>
              <a:cs typeface="+mn-cs"/>
            </a:endParaRPr>
          </a:p>
        </p:txBody>
      </p:sp>
      <p:sp>
        <p:nvSpPr>
          <p:cNvPr id="3" name="コンテンツ プレースホルダー 2"/>
          <p:cNvSpPr>
            <a:spLocks noGrp="1"/>
          </p:cNvSpPr>
          <p:nvPr>
            <p:ph idx="1"/>
          </p:nvPr>
        </p:nvSpPr>
        <p:spPr>
          <a:xfrm>
            <a:off x="466985" y="1378449"/>
            <a:ext cx="8229600" cy="4525963"/>
          </a:xfrm>
        </p:spPr>
        <p:txBody>
          <a:bodyPr/>
          <a:lstStyle/>
          <a:p>
            <a:r>
              <a:rPr kumimoji="1" lang="en-US" altLang="ja-JP" sz="2000" b="1" dirty="0" smtClean="0"/>
              <a:t>MA </a:t>
            </a:r>
            <a:r>
              <a:rPr kumimoji="1" lang="en-US" altLang="ja-JP" sz="2000" b="1" dirty="0" smtClean="0"/>
              <a:t>of 3</a:t>
            </a:r>
            <a:r>
              <a:rPr kumimoji="1" lang="en-US" altLang="ja-JP" sz="2000" b="1" i="1" dirty="0" smtClean="0"/>
              <a:t>d</a:t>
            </a:r>
            <a:r>
              <a:rPr kumimoji="1" lang="ja-JP" altLang="en-US" sz="2000" b="1" dirty="0" smtClean="0"/>
              <a:t> </a:t>
            </a:r>
            <a:r>
              <a:rPr kumimoji="1" lang="en-US" altLang="ja-JP" sz="2000" b="1" dirty="0" smtClean="0"/>
              <a:t>transition-metal </a:t>
            </a:r>
            <a:r>
              <a:rPr kumimoji="1" lang="en-US" altLang="ja-JP" sz="2000" b="1" dirty="0" smtClean="0"/>
              <a:t>and </a:t>
            </a:r>
            <a:r>
              <a:rPr kumimoji="1" lang="en-US" altLang="ja-JP" sz="2000" b="1" dirty="0" smtClean="0"/>
              <a:t>alloy thin films can </a:t>
            </a:r>
            <a:r>
              <a:rPr kumimoji="1" lang="en-US" altLang="ja-JP" sz="2000" b="1" dirty="0" smtClean="0"/>
              <a:t>be explained by </a:t>
            </a:r>
            <a:r>
              <a:rPr kumimoji="1" lang="en-US" altLang="ja-JP" sz="2000" b="1" i="1" dirty="0" err="1" smtClean="0"/>
              <a:t>M</a:t>
            </a:r>
            <a:r>
              <a:rPr kumimoji="1" lang="en-US" altLang="ja-JP" sz="2000" b="1" baseline="-25000" dirty="0" err="1" smtClean="0"/>
              <a:t>orb</a:t>
            </a:r>
            <a:r>
              <a:rPr kumimoji="1" lang="ja-JP" altLang="en-US" sz="2000" b="1" dirty="0" smtClean="0"/>
              <a:t> </a:t>
            </a:r>
            <a:r>
              <a:rPr kumimoji="1" lang="en-US" altLang="ja-JP" sz="2000" b="1" dirty="0" smtClean="0"/>
              <a:t>anisotropy </a:t>
            </a:r>
            <a:r>
              <a:rPr kumimoji="1" lang="en-US" altLang="ja-JP" sz="2000" b="1" dirty="0" smtClean="0"/>
              <a:t>(the Bruno </a:t>
            </a:r>
            <a:r>
              <a:rPr kumimoji="1" lang="en-US" altLang="ja-JP" sz="2000" b="1" dirty="0" smtClean="0"/>
              <a:t>model).</a:t>
            </a:r>
          </a:p>
          <a:p>
            <a:r>
              <a:rPr kumimoji="1" lang="en-US" altLang="ja-JP" sz="2000" b="1" dirty="0" smtClean="0"/>
              <a:t>Weak </a:t>
            </a:r>
            <a:r>
              <a:rPr kumimoji="1" lang="en-US" altLang="ja-JP" sz="2000" b="1" dirty="0" smtClean="0"/>
              <a:t>MA </a:t>
            </a:r>
            <a:r>
              <a:rPr kumimoji="1" lang="en-US" altLang="ja-JP" sz="2000" b="1" dirty="0" smtClean="0"/>
              <a:t>of LSMO thin films </a:t>
            </a:r>
            <a:r>
              <a:rPr kumimoji="1" lang="en-US" altLang="ja-JP" sz="2000" b="1" dirty="0" smtClean="0"/>
              <a:t>driven by </a:t>
            </a:r>
            <a:r>
              <a:rPr kumimoji="1" lang="en-US" altLang="ja-JP" sz="2000" b="1" dirty="0" smtClean="0"/>
              <a:t>epitaxial strain is difficult to explain by </a:t>
            </a:r>
            <a:r>
              <a:rPr kumimoji="1" lang="en-US" altLang="ja-JP" sz="2000" b="1" dirty="0" smtClean="0"/>
              <a:t>the Bruno </a:t>
            </a:r>
            <a:r>
              <a:rPr kumimoji="1" lang="en-US" altLang="ja-JP" sz="2000" b="1" dirty="0" smtClean="0"/>
              <a:t>model because of too small </a:t>
            </a:r>
            <a:r>
              <a:rPr lang="en-US" altLang="ja-JP" sz="2000" b="1" i="1" dirty="0" err="1" smtClean="0"/>
              <a:t>M</a:t>
            </a:r>
            <a:r>
              <a:rPr lang="en-US" altLang="ja-JP" sz="2000" b="1" baseline="-25000" dirty="0" err="1" smtClean="0"/>
              <a:t>orb</a:t>
            </a:r>
            <a:r>
              <a:rPr kumimoji="1" lang="ja-JP" altLang="en-US" sz="2000" b="1" dirty="0" smtClean="0"/>
              <a:t> </a:t>
            </a:r>
            <a:r>
              <a:rPr kumimoji="1" lang="en-US" altLang="ja-JP" sz="2000" b="1" dirty="0" smtClean="0"/>
              <a:t>and too small </a:t>
            </a:r>
            <a:r>
              <a:rPr lang="en-US" altLang="ja-JP" sz="2000" b="1" i="1" dirty="0" err="1"/>
              <a:t>M</a:t>
            </a:r>
            <a:r>
              <a:rPr lang="en-US" altLang="ja-JP" sz="2000" b="1" baseline="-25000" dirty="0" err="1"/>
              <a:t>orb</a:t>
            </a:r>
            <a:r>
              <a:rPr lang="ja-JP" altLang="en-US" sz="2000" b="1" dirty="0"/>
              <a:t> </a:t>
            </a:r>
            <a:r>
              <a:rPr kumimoji="1" lang="en-US" altLang="ja-JP" sz="2000" b="1" dirty="0" smtClean="0"/>
              <a:t>anisotropy. On the other hand, </a:t>
            </a:r>
            <a:r>
              <a:rPr lang="en-US" altLang="ja-JP" sz="2000" b="1" dirty="0" smtClean="0"/>
              <a:t>the MA</a:t>
            </a:r>
            <a:r>
              <a:rPr kumimoji="1" lang="en-US" altLang="ja-JP" sz="2000" b="1" dirty="0" smtClean="0"/>
              <a:t> </a:t>
            </a:r>
            <a:r>
              <a:rPr lang="en-US" altLang="ja-JP" sz="2000" b="1" dirty="0" smtClean="0"/>
              <a:t>can</a:t>
            </a:r>
            <a:r>
              <a:rPr kumimoji="1" lang="en-US" altLang="ja-JP" sz="2000" b="1" dirty="0" smtClean="0"/>
              <a:t> </a:t>
            </a:r>
            <a:r>
              <a:rPr kumimoji="1" lang="en-US" altLang="ja-JP" sz="2000" b="1" dirty="0" smtClean="0"/>
              <a:t>explained by the spin-density anisotropy </a:t>
            </a:r>
            <a:r>
              <a:rPr kumimoji="1" lang="en-US" altLang="ja-JP" sz="2000" b="1" i="1" dirty="0" smtClean="0"/>
              <a:t>M</a:t>
            </a:r>
            <a:r>
              <a:rPr kumimoji="1" lang="en-US" altLang="ja-JP" sz="2000" b="1" i="1" baseline="-25000" dirty="0" smtClean="0"/>
              <a:t>T</a:t>
            </a:r>
            <a:r>
              <a:rPr lang="en-US" altLang="ja-JP" sz="2000" b="1" dirty="0" smtClean="0"/>
              <a:t>. </a:t>
            </a:r>
            <a:r>
              <a:rPr lang="en-US" altLang="ja-JP" sz="2000" b="1" i="1" dirty="0" smtClean="0"/>
              <a:t> </a:t>
            </a:r>
            <a:endParaRPr lang="en-US" altLang="ja-JP" sz="2000" b="1" dirty="0" smtClean="0"/>
          </a:p>
          <a:p>
            <a:r>
              <a:rPr lang="en-US" altLang="ja-JP" sz="2000" b="1" dirty="0" smtClean="0"/>
              <a:t>Strong </a:t>
            </a:r>
            <a:r>
              <a:rPr lang="en-US" altLang="ja-JP" sz="2000" b="1" dirty="0" smtClean="0"/>
              <a:t>PMA </a:t>
            </a:r>
            <a:r>
              <a:rPr lang="en-US" altLang="ja-JP" sz="2000" b="1" dirty="0" smtClean="0"/>
              <a:t>of </a:t>
            </a:r>
            <a:r>
              <a:rPr lang="en-US" altLang="ja-JP" sz="2000" b="1" i="1" dirty="0" smtClean="0"/>
              <a:t>L</a:t>
            </a:r>
            <a:r>
              <a:rPr lang="en-US" altLang="ja-JP" sz="2000" b="1" dirty="0" smtClean="0"/>
              <a:t>1</a:t>
            </a:r>
            <a:r>
              <a:rPr lang="en-US" altLang="ja-JP" sz="2000" b="1" baseline="-25000" dirty="0" smtClean="0"/>
              <a:t>0</a:t>
            </a:r>
            <a:r>
              <a:rPr lang="en-US" altLang="ja-JP" sz="2000" b="1" dirty="0" smtClean="0"/>
              <a:t>-ordered </a:t>
            </a:r>
            <a:r>
              <a:rPr lang="en-US" altLang="ja-JP" sz="2000" b="1" dirty="0" err="1" smtClean="0"/>
              <a:t>FePt</a:t>
            </a:r>
            <a:r>
              <a:rPr lang="en-US" altLang="ja-JP" sz="2000" b="1" dirty="0" smtClean="0"/>
              <a:t> </a:t>
            </a:r>
            <a:r>
              <a:rPr lang="en-US" altLang="ja-JP" sz="2000" b="1" dirty="0" smtClean="0"/>
              <a:t>thin film cannot </a:t>
            </a:r>
            <a:r>
              <a:rPr lang="en-US" altLang="ja-JP" sz="2000" b="1" dirty="0" smtClean="0"/>
              <a:t>be explained by </a:t>
            </a:r>
            <a:r>
              <a:rPr lang="en-US" altLang="ja-JP" sz="2000" b="1" dirty="0" smtClean="0"/>
              <a:t>the Bruno </a:t>
            </a:r>
            <a:r>
              <a:rPr lang="en-US" altLang="ja-JP" sz="2000" b="1" dirty="0" smtClean="0"/>
              <a:t>model. The </a:t>
            </a:r>
            <a:r>
              <a:rPr lang="en-US" altLang="ja-JP" sz="2000" b="1" i="1" dirty="0" smtClean="0"/>
              <a:t>M</a:t>
            </a:r>
            <a:r>
              <a:rPr lang="en-US" altLang="ja-JP" sz="2000" b="1" i="1" baseline="-25000" dirty="0" smtClean="0"/>
              <a:t>T</a:t>
            </a:r>
            <a:r>
              <a:rPr lang="ja-JP" altLang="en-US" sz="2000" b="1" dirty="0" smtClean="0"/>
              <a:t> </a:t>
            </a:r>
            <a:r>
              <a:rPr lang="en-US" altLang="ja-JP" sz="2000" b="1" dirty="0"/>
              <a:t>of Pt</a:t>
            </a:r>
            <a:r>
              <a:rPr lang="ja-JP" altLang="en-US" sz="2000" b="1" dirty="0"/>
              <a:t> </a:t>
            </a:r>
            <a:r>
              <a:rPr lang="en-US" altLang="ja-JP" sz="2000" b="1" dirty="0" smtClean="0"/>
              <a:t>5</a:t>
            </a:r>
            <a:r>
              <a:rPr lang="en-US" altLang="ja-JP" sz="2000" b="1" i="1" dirty="0" smtClean="0"/>
              <a:t>d</a:t>
            </a:r>
            <a:r>
              <a:rPr lang="en-US" altLang="ja-JP" sz="2000" b="1" dirty="0" smtClean="0"/>
              <a:t> electrons </a:t>
            </a:r>
            <a:r>
              <a:rPr lang="en-US" altLang="ja-JP" sz="2000" b="1" dirty="0" smtClean="0"/>
              <a:t>should </a:t>
            </a:r>
            <a:r>
              <a:rPr lang="en-US" altLang="ja-JP" sz="2000" b="1" dirty="0" smtClean="0"/>
              <a:t>play the major </a:t>
            </a:r>
            <a:r>
              <a:rPr lang="en-US" altLang="ja-JP" sz="2000" b="1" dirty="0" smtClean="0"/>
              <a:t>role owing to </a:t>
            </a:r>
            <a:r>
              <a:rPr lang="en-US" altLang="ja-JP" sz="2000" b="1" dirty="0" smtClean="0"/>
              <a:t>their</a:t>
            </a:r>
            <a:r>
              <a:rPr lang="en-US" altLang="ja-JP" sz="2000" b="1" dirty="0" smtClean="0"/>
              <a:t> very strong spin-orbit interaction.</a:t>
            </a:r>
          </a:p>
          <a:p>
            <a:endParaRPr lang="en-US" altLang="ja-JP" sz="2000" b="1" dirty="0" smtClean="0"/>
          </a:p>
          <a:p>
            <a:pPr marL="0" indent="0">
              <a:buNone/>
            </a:pPr>
            <a:r>
              <a:rPr lang="en-US" altLang="ja-JP" sz="2000" b="1" dirty="0" smtClean="0">
                <a:solidFill>
                  <a:srgbClr val="002060"/>
                </a:solidFill>
                <a:effectLst>
                  <a:outerShdw blurRad="38100" dist="38100" dir="2700000" algn="tl">
                    <a:srgbClr val="000000">
                      <a:alpha val="43137"/>
                    </a:srgbClr>
                  </a:outerShdw>
                </a:effectLst>
              </a:rPr>
              <a:t>Outlook</a:t>
            </a:r>
          </a:p>
          <a:p>
            <a:r>
              <a:rPr lang="en-US" altLang="ja-JP" sz="2000" b="1" dirty="0" smtClean="0"/>
              <a:t>Further angular-dependent XMCD studies at the heavy-metal </a:t>
            </a:r>
            <a:r>
              <a:rPr lang="en-US" altLang="ja-JP" sz="2000" b="1" i="1" dirty="0" smtClean="0"/>
              <a:t>L</a:t>
            </a:r>
            <a:r>
              <a:rPr lang="en-US" altLang="ja-JP" sz="2000" b="1" baseline="-25000" dirty="0" smtClean="0"/>
              <a:t>2,3</a:t>
            </a:r>
            <a:r>
              <a:rPr lang="en-US" altLang="ja-JP" sz="2000" b="1" dirty="0" smtClean="0"/>
              <a:t> edges (in the hard x-ray region).</a:t>
            </a:r>
          </a:p>
          <a:p>
            <a:r>
              <a:rPr lang="en-US" altLang="ja-JP" sz="2000" b="1" dirty="0" smtClean="0"/>
              <a:t>Temperature </a:t>
            </a:r>
            <a:r>
              <a:rPr lang="en-US" altLang="ja-JP" sz="2000" b="1" dirty="0" smtClean="0"/>
              <a:t>dependence of MAE, </a:t>
            </a:r>
            <a:r>
              <a:rPr lang="en-US" altLang="ja-JP" sz="2000" b="1" i="1" dirty="0" err="1" smtClean="0"/>
              <a:t>M</a:t>
            </a:r>
            <a:r>
              <a:rPr lang="en-US" altLang="ja-JP" sz="2000" b="1" baseline="-25000" dirty="0" err="1" smtClean="0"/>
              <a:t>orb</a:t>
            </a:r>
            <a:r>
              <a:rPr lang="en-US" altLang="ja-JP" sz="2000" b="1" dirty="0" smtClean="0"/>
              <a:t> anisotropy, and </a:t>
            </a:r>
            <a:r>
              <a:rPr lang="en-US" altLang="ja-JP" sz="2000" b="1" i="1" dirty="0" smtClean="0"/>
              <a:t>M</a:t>
            </a:r>
            <a:r>
              <a:rPr lang="en-US" altLang="ja-JP" sz="2000" b="1" i="1" baseline="-25000" dirty="0" smtClean="0"/>
              <a:t>T</a:t>
            </a:r>
            <a:r>
              <a:rPr lang="en-US" altLang="ja-JP" sz="2000" b="1" dirty="0"/>
              <a:t> </a:t>
            </a:r>
            <a:r>
              <a:rPr lang="en-US" altLang="ja-JP" sz="2000" b="1" dirty="0" smtClean="0"/>
              <a:t>.</a:t>
            </a:r>
            <a:endParaRPr lang="en-US" altLang="ja-JP" sz="2000" b="1" dirty="0"/>
          </a:p>
          <a:p>
            <a:r>
              <a:rPr lang="en-US" altLang="ja-JP" sz="2000" b="1" dirty="0" smtClean="0"/>
              <a:t>Origin of MAE in cubic </a:t>
            </a:r>
            <a:r>
              <a:rPr lang="en-US" altLang="ja-JP" sz="2000" b="1" dirty="0" smtClean="0"/>
              <a:t>systems </a:t>
            </a:r>
            <a:r>
              <a:rPr lang="en-US" altLang="ja-JP" sz="2000" b="1" dirty="0" smtClean="0"/>
              <a:t>(CoFe</a:t>
            </a:r>
            <a:r>
              <a:rPr lang="en-US" altLang="ja-JP" sz="2000" b="1" baseline="-25000" dirty="0" smtClean="0"/>
              <a:t>2</a:t>
            </a:r>
            <a:r>
              <a:rPr lang="en-US" altLang="ja-JP" sz="2000" b="1" dirty="0" smtClean="0"/>
              <a:t>O</a:t>
            </a:r>
            <a:r>
              <a:rPr lang="en-US" altLang="ja-JP" sz="2000" b="1" baseline="-25000" dirty="0" smtClean="0"/>
              <a:t>4</a:t>
            </a:r>
            <a:r>
              <a:rPr lang="en-US" altLang="ja-JP" sz="2000" b="1" dirty="0" smtClean="0"/>
              <a:t>, Fe</a:t>
            </a:r>
            <a:r>
              <a:rPr lang="en-US" altLang="ja-JP" sz="2000" b="1" baseline="-25000" dirty="0" smtClean="0"/>
              <a:t>3</a:t>
            </a:r>
            <a:r>
              <a:rPr lang="en-US" altLang="ja-JP" sz="2000" b="1" dirty="0" smtClean="0"/>
              <a:t>O</a:t>
            </a:r>
            <a:r>
              <a:rPr lang="en-US" altLang="ja-JP" sz="2000" b="1" baseline="-25000" dirty="0" smtClean="0"/>
              <a:t>4</a:t>
            </a:r>
            <a:r>
              <a:rPr lang="ja-JP" altLang="en-US" sz="2000" b="1" dirty="0" smtClean="0"/>
              <a:t> </a:t>
            </a:r>
            <a:r>
              <a:rPr lang="en-US" altLang="ja-JP" sz="2000" b="1" dirty="0" err="1" smtClean="0"/>
              <a:t>etc</a:t>
            </a:r>
            <a:r>
              <a:rPr lang="en-US" altLang="ja-JP" sz="2000" b="1" dirty="0" smtClean="0"/>
              <a:t>).</a:t>
            </a:r>
          </a:p>
          <a:p>
            <a:pPr marL="0" indent="0">
              <a:buNone/>
            </a:pPr>
            <a:endParaRPr kumimoji="1" lang="ja-JP" altLang="en-US" sz="2000" b="1" i="1" baseline="-25000" dirty="0"/>
          </a:p>
        </p:txBody>
      </p:sp>
    </p:spTree>
    <p:extLst>
      <p:ext uri="{BB962C8B-B14F-4D97-AF65-F5344CB8AC3E}">
        <p14:creationId xmlns:p14="http://schemas.microsoft.com/office/powerpoint/2010/main" val="263539791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630499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1388090" y="1232393"/>
            <a:ext cx="5760640" cy="5472143"/>
          </a:xfrm>
          <a:prstGeom prst="rect">
            <a:avLst/>
          </a:prstGeom>
        </p:spPr>
      </p:pic>
      <p:sp>
        <p:nvSpPr>
          <p:cNvPr id="3" name="Rectangle 11"/>
          <p:cNvSpPr>
            <a:spLocks noChangeArrowheads="1"/>
          </p:cNvSpPr>
          <p:nvPr/>
        </p:nvSpPr>
        <p:spPr bwMode="auto">
          <a:xfrm>
            <a:off x="609600" y="1066800"/>
            <a:ext cx="7924800" cy="76200"/>
          </a:xfrm>
          <a:prstGeom prst="rect">
            <a:avLst/>
          </a:prstGeom>
          <a:gradFill rotWithShape="0">
            <a:gsLst>
              <a:gs pos="0">
                <a:srgbClr val="66FFCC"/>
              </a:gs>
              <a:gs pos="100000">
                <a:schemeClr val="accent2"/>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4" name="Rectangle 19"/>
          <p:cNvSpPr>
            <a:spLocks noChangeArrowheads="1"/>
          </p:cNvSpPr>
          <p:nvPr/>
        </p:nvSpPr>
        <p:spPr bwMode="auto">
          <a:xfrm>
            <a:off x="533400" y="0"/>
            <a:ext cx="7772400" cy="1143000"/>
          </a:xfrm>
          <a:prstGeom prst="rect">
            <a:avLst/>
          </a:prstGeom>
          <a:noFill/>
          <a:ln w="9525">
            <a:noFill/>
            <a:miter lim="800000"/>
            <a:headEnd/>
            <a:tailEn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2800" b="1" i="0" u="none" strike="noStrike" kern="1200" cap="none" spc="0" normalizeH="0" baseline="0" noProof="0" dirty="0" smtClean="0">
                <a:ln>
                  <a:noFill/>
                </a:ln>
                <a:solidFill>
                  <a:srgbClr val="006600"/>
                </a:solidFill>
                <a:effectLst>
                  <a:outerShdw blurRad="38100" dist="38100" dir="2700000" algn="tl">
                    <a:srgbClr val="C0C0C0"/>
                  </a:outerShdw>
                </a:effectLst>
                <a:uLnTx/>
                <a:uFillTx/>
                <a:latin typeface="Arial" panose="020B0604020202020204" pitchFamily="34" charset="0"/>
                <a:ea typeface="ＭＳ Ｐゴシック" panose="020B0600070205080204" pitchFamily="50" charset="-128"/>
                <a:cs typeface="+mn-cs"/>
              </a:rPr>
              <a:t>Core levels for x-ray absorption</a:t>
            </a:r>
            <a:r>
              <a:rPr kumimoji="1" lang="ja-JP" altLang="en-US" sz="2800" b="1" i="0" u="none" strike="noStrike" kern="1200" cap="none" spc="0" normalizeH="0" baseline="0" noProof="0" dirty="0">
                <a:ln>
                  <a:noFill/>
                </a:ln>
                <a:solidFill>
                  <a:srgbClr val="006600"/>
                </a:solidFill>
                <a:effectLst>
                  <a:outerShdw blurRad="38100" dist="38100" dir="2700000" algn="tl">
                    <a:srgbClr val="C0C0C0"/>
                  </a:outerShdw>
                </a:effectLst>
                <a:uLnTx/>
                <a:uFillTx/>
                <a:latin typeface="Arial" panose="020B0604020202020204" pitchFamily="34" charset="0"/>
                <a:ea typeface="ＭＳ Ｐゴシック" panose="020B0600070205080204" pitchFamily="50" charset="-128"/>
                <a:cs typeface="+mn-cs"/>
              </a:rPr>
              <a:t> </a:t>
            </a:r>
            <a:r>
              <a:rPr kumimoji="1" lang="en-US" altLang="ja-JP" sz="2800" b="1" i="0" u="none" strike="noStrike" kern="1200" cap="none" spc="0" normalizeH="0" baseline="0" noProof="0" dirty="0" smtClean="0">
                <a:ln>
                  <a:noFill/>
                </a:ln>
                <a:solidFill>
                  <a:srgbClr val="006600"/>
                </a:solidFill>
                <a:effectLst>
                  <a:outerShdw blurRad="38100" dist="38100" dir="2700000" algn="tl">
                    <a:srgbClr val="C0C0C0"/>
                  </a:outerShdw>
                </a:effectLst>
                <a:uLnTx/>
                <a:uFillTx/>
                <a:latin typeface="Arial" panose="020B0604020202020204" pitchFamily="34" charset="0"/>
                <a:ea typeface="ＭＳ Ｐゴシック" panose="020B0600070205080204" pitchFamily="50" charset="-128"/>
                <a:cs typeface="+mn-cs"/>
              </a:rPr>
              <a:t>for XMCD</a:t>
            </a:r>
            <a:endParaRPr kumimoji="1" lang="ja-JP" altLang="en-US" sz="2800" b="1" i="0" u="none" strike="noStrike" kern="1200" cap="none" spc="0" normalizeH="0" baseline="0" noProof="0" dirty="0">
              <a:ln>
                <a:noFill/>
              </a:ln>
              <a:solidFill>
                <a:srgbClr val="006600"/>
              </a:solidFill>
              <a:effectLst>
                <a:outerShdw blurRad="38100" dist="38100" dir="2700000" algn="tl">
                  <a:srgbClr val="C0C0C0"/>
                </a:outerShdw>
              </a:effectLst>
              <a:uLnTx/>
              <a:uFillTx/>
              <a:latin typeface="ＭＳ Ｐゴシック" pitchFamily="50" charset="-128"/>
              <a:ea typeface="ＭＳ Ｐゴシック" panose="020B0600070205080204" pitchFamily="50" charset="-128"/>
              <a:cs typeface="+mn-cs"/>
            </a:endParaRPr>
          </a:p>
        </p:txBody>
      </p:sp>
      <p:sp>
        <p:nvSpPr>
          <p:cNvPr id="5" name="テキスト ボックス 4"/>
          <p:cNvSpPr txBox="1"/>
          <p:nvPr/>
        </p:nvSpPr>
        <p:spPr>
          <a:xfrm>
            <a:off x="6313253" y="6352114"/>
            <a:ext cx="2448272" cy="461665"/>
          </a:xfrm>
          <a:prstGeom prst="rect">
            <a:avLst/>
          </a:prstGeom>
          <a:noFill/>
        </p:spPr>
        <p:txBody>
          <a:bodyPr wrap="square" rtlCol="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1" lang="ja-JP" altLang="en-US" sz="12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rPr>
              <a:t>菅野暁，藤森淳，吉田博編</a:t>
            </a:r>
            <a:r>
              <a:rPr kumimoji="1" lang="ja-JP" altLang="en-US" sz="1200" b="1" i="0" u="none" strike="noStrike" kern="1200" cap="none" spc="0" normalizeH="0" baseline="0" noProof="0" dirty="0" smtClean="0">
                <a:ln>
                  <a:noFill/>
                </a:ln>
                <a:solidFill>
                  <a:srgbClr val="000000"/>
                </a:solidFill>
                <a:effectLst/>
                <a:uLnTx/>
                <a:uFillTx/>
                <a:latin typeface="Arial" panose="020B0604020202020204" pitchFamily="34" charset="0"/>
                <a:ea typeface="ＭＳ Ｐゴシック" panose="020B0600070205080204" pitchFamily="50" charset="-128"/>
                <a:cs typeface="+mn-cs"/>
              </a:rPr>
              <a:t>：</a:t>
            </a:r>
            <a:endParaRPr kumimoji="1" lang="en-US" altLang="ja-JP" sz="1200" b="1" i="0" u="none" strike="noStrike" kern="1200" cap="none" spc="0" normalizeH="0" baseline="0" noProof="0" dirty="0" smtClean="0">
              <a:ln>
                <a:noFill/>
              </a:ln>
              <a:solidFill>
                <a:srgbClr val="000000"/>
              </a:solidFill>
              <a:effectLst/>
              <a:uLnTx/>
              <a:uFillTx/>
              <a:latin typeface="Arial" panose="020B0604020202020204" pitchFamily="34" charset="0"/>
              <a:ea typeface="ＭＳ Ｐゴシック" panose="020B0600070205080204" pitchFamily="50" charset="-128"/>
              <a:cs typeface="+mn-cs"/>
            </a:endParaRPr>
          </a:p>
          <a:p>
            <a:pPr marL="0" marR="0" lvl="0" indent="0" algn="r" defTabSz="914400" rtl="0" eaLnBrk="0" fontAlgn="base" latinLnBrk="0" hangingPunct="0">
              <a:lnSpc>
                <a:spcPct val="100000"/>
              </a:lnSpc>
              <a:spcBef>
                <a:spcPct val="0"/>
              </a:spcBef>
              <a:spcAft>
                <a:spcPct val="0"/>
              </a:spcAft>
              <a:buClrTx/>
              <a:buSzTx/>
              <a:buFontTx/>
              <a:buNone/>
              <a:tabLst/>
              <a:defRPr/>
            </a:pPr>
            <a:r>
              <a:rPr kumimoji="1" lang="ja-JP" altLang="en-US" sz="1200" b="1" i="0" u="none" strike="noStrike" kern="1200" cap="none" spc="0" normalizeH="0" baseline="0" noProof="0" dirty="0" smtClean="0">
                <a:ln>
                  <a:noFill/>
                </a:ln>
                <a:solidFill>
                  <a:srgbClr val="000000"/>
                </a:solidFill>
                <a:effectLst/>
                <a:uLnTx/>
                <a:uFillTx/>
                <a:latin typeface="Arial" panose="020B0604020202020204" pitchFamily="34" charset="0"/>
                <a:ea typeface="ＭＳ Ｐゴシック" panose="020B0600070205080204" pitchFamily="50" charset="-128"/>
                <a:cs typeface="+mn-cs"/>
              </a:rPr>
              <a:t>新しい放射光</a:t>
            </a:r>
            <a:r>
              <a:rPr kumimoji="1" lang="ja-JP" altLang="en-US" sz="12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rPr>
              <a:t>科学（講談社，</a:t>
            </a:r>
            <a:r>
              <a:rPr kumimoji="1" lang="en-US" altLang="ja-JP" sz="12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rPr>
              <a:t>2000</a:t>
            </a:r>
            <a:r>
              <a:rPr kumimoji="1" lang="ja-JP" altLang="en-US" sz="12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rPr>
              <a:t>）</a:t>
            </a:r>
          </a:p>
        </p:txBody>
      </p:sp>
      <p:sp>
        <p:nvSpPr>
          <p:cNvPr id="7" name="正方形/長方形 6"/>
          <p:cNvSpPr/>
          <p:nvPr/>
        </p:nvSpPr>
        <p:spPr bwMode="auto">
          <a:xfrm>
            <a:off x="3893258" y="1467488"/>
            <a:ext cx="432048" cy="4058633"/>
          </a:xfrm>
          <a:prstGeom prst="rect">
            <a:avLst/>
          </a:prstGeom>
          <a:solidFill>
            <a:srgbClr val="008000">
              <a:alpha val="18824"/>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smtClean="0">
              <a:ln>
                <a:noFill/>
              </a:ln>
              <a:solidFill>
                <a:srgbClr val="000000"/>
              </a:solidFill>
              <a:effectLst/>
              <a:uLnTx/>
              <a:uFillTx/>
              <a:latin typeface="Times New Roman" pitchFamily="18" charset="0"/>
              <a:ea typeface="ＭＳ Ｐゴシック" pitchFamily="50" charset="-128"/>
              <a:cs typeface="+mn-cs"/>
            </a:endParaRPr>
          </a:p>
        </p:txBody>
      </p:sp>
      <p:sp>
        <p:nvSpPr>
          <p:cNvPr id="8" name="正方形/長方形 7"/>
          <p:cNvSpPr/>
          <p:nvPr/>
        </p:nvSpPr>
        <p:spPr bwMode="auto">
          <a:xfrm>
            <a:off x="3008270" y="1468094"/>
            <a:ext cx="432048" cy="4058633"/>
          </a:xfrm>
          <a:prstGeom prst="rect">
            <a:avLst/>
          </a:prstGeom>
          <a:solidFill>
            <a:srgbClr val="FF0000">
              <a:alpha val="18824"/>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smtClean="0">
              <a:ln>
                <a:noFill/>
              </a:ln>
              <a:solidFill>
                <a:srgbClr val="000000"/>
              </a:solidFill>
              <a:effectLst/>
              <a:uLnTx/>
              <a:uFillTx/>
              <a:latin typeface="Times New Roman" pitchFamily="18" charset="0"/>
              <a:ea typeface="ＭＳ Ｐゴシック" pitchFamily="50" charset="-128"/>
              <a:cs typeface="+mn-cs"/>
            </a:endParaRPr>
          </a:p>
        </p:txBody>
      </p:sp>
      <p:sp>
        <p:nvSpPr>
          <p:cNvPr id="9" name="正方形/長方形 8"/>
          <p:cNvSpPr/>
          <p:nvPr/>
        </p:nvSpPr>
        <p:spPr bwMode="auto">
          <a:xfrm>
            <a:off x="5276522" y="1434696"/>
            <a:ext cx="432048" cy="4058633"/>
          </a:xfrm>
          <a:prstGeom prst="rect">
            <a:avLst/>
          </a:prstGeom>
          <a:solidFill>
            <a:srgbClr val="0000FF">
              <a:alpha val="18824"/>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smtClean="0">
              <a:ln>
                <a:noFill/>
              </a:ln>
              <a:solidFill>
                <a:srgbClr val="000000"/>
              </a:solidFill>
              <a:effectLst/>
              <a:uLnTx/>
              <a:uFillTx/>
              <a:latin typeface="Times New Roman" pitchFamily="18" charset="0"/>
              <a:ea typeface="ＭＳ Ｐゴシック" pitchFamily="50" charset="-128"/>
              <a:cs typeface="+mn-cs"/>
            </a:endParaRPr>
          </a:p>
        </p:txBody>
      </p:sp>
      <p:sp>
        <p:nvSpPr>
          <p:cNvPr id="10" name="正方形/長方形 9"/>
          <p:cNvSpPr/>
          <p:nvPr/>
        </p:nvSpPr>
        <p:spPr bwMode="auto">
          <a:xfrm>
            <a:off x="4760539" y="1434696"/>
            <a:ext cx="515983" cy="4058633"/>
          </a:xfrm>
          <a:prstGeom prst="rect">
            <a:avLst/>
          </a:prstGeom>
          <a:solidFill>
            <a:srgbClr val="FF6600">
              <a:alpha val="18824"/>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smtClean="0">
              <a:ln>
                <a:noFill/>
              </a:ln>
              <a:solidFill>
                <a:srgbClr val="000000"/>
              </a:solidFill>
              <a:effectLst/>
              <a:uLnTx/>
              <a:uFillTx/>
              <a:latin typeface="Times New Roman" pitchFamily="18" charset="0"/>
              <a:ea typeface="ＭＳ Ｐゴシック" pitchFamily="50" charset="-128"/>
              <a:cs typeface="+mn-cs"/>
            </a:endParaRPr>
          </a:p>
        </p:txBody>
      </p:sp>
      <p:sp>
        <p:nvSpPr>
          <p:cNvPr id="11" name="正方形/長方形 10"/>
          <p:cNvSpPr/>
          <p:nvPr/>
        </p:nvSpPr>
        <p:spPr bwMode="auto">
          <a:xfrm>
            <a:off x="6056683" y="1434696"/>
            <a:ext cx="515983" cy="4058633"/>
          </a:xfrm>
          <a:prstGeom prst="rect">
            <a:avLst/>
          </a:prstGeom>
          <a:solidFill>
            <a:srgbClr val="7030A0">
              <a:alpha val="18824"/>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smtClean="0">
              <a:ln>
                <a:noFill/>
              </a:ln>
              <a:solidFill>
                <a:srgbClr val="000000"/>
              </a:solidFill>
              <a:effectLst/>
              <a:uLnTx/>
              <a:uFillTx/>
              <a:latin typeface="Times New Roman" pitchFamily="18" charset="0"/>
              <a:ea typeface="ＭＳ Ｐゴシック" pitchFamily="50" charset="-128"/>
              <a:cs typeface="+mn-cs"/>
            </a:endParaRPr>
          </a:p>
        </p:txBody>
      </p:sp>
      <p:sp>
        <p:nvSpPr>
          <p:cNvPr id="12" name="テキスト ボックス 11"/>
          <p:cNvSpPr txBox="1"/>
          <p:nvPr/>
        </p:nvSpPr>
        <p:spPr>
          <a:xfrm>
            <a:off x="2493108" y="3882968"/>
            <a:ext cx="1417376" cy="584775"/>
          </a:xfrm>
          <a:prstGeom prst="rect">
            <a:avLst/>
          </a:prstGeom>
          <a:noFill/>
        </p:spPr>
        <p:txBody>
          <a:bodyPr wrap="non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600" b="1" i="0" u="none" strike="noStrike" kern="1200" cap="none" spc="0" normalizeH="0" baseline="0" noProof="0" dirty="0" smtClean="0">
                <a:ln>
                  <a:noFill/>
                </a:ln>
                <a:solidFill>
                  <a:srgbClr val="FF0000"/>
                </a:solidFill>
                <a:effectLst/>
                <a:uLnTx/>
                <a:uFillTx/>
                <a:latin typeface="Arial" panose="020B0604020202020204" pitchFamily="34" charset="0"/>
                <a:ea typeface="ＭＳ Ｐゴシック" panose="020B0600070205080204" pitchFamily="50" charset="-128"/>
                <a:cs typeface="+mn-cs"/>
              </a:rPr>
              <a:t>3</a:t>
            </a:r>
            <a:r>
              <a:rPr kumimoji="1" lang="en-US" altLang="ja-JP" sz="1600" b="1" i="1" u="none" strike="noStrike" kern="1200" cap="none" spc="0" normalizeH="0" baseline="0" noProof="0" dirty="0" smtClean="0">
                <a:ln>
                  <a:noFill/>
                </a:ln>
                <a:solidFill>
                  <a:srgbClr val="FF0000"/>
                </a:solidFill>
                <a:effectLst/>
                <a:uLnTx/>
                <a:uFillTx/>
                <a:latin typeface="Arial" panose="020B0604020202020204" pitchFamily="34" charset="0"/>
                <a:ea typeface="ＭＳ Ｐゴシック" panose="020B0600070205080204" pitchFamily="50" charset="-128"/>
                <a:cs typeface="+mn-cs"/>
              </a:rPr>
              <a:t>d </a:t>
            </a:r>
            <a:r>
              <a:rPr kumimoji="1" lang="en-US" altLang="ja-JP" sz="1600" b="1" i="0" u="none" strike="noStrike" kern="1200" cap="none" spc="0" normalizeH="0" baseline="0" noProof="0" dirty="0" smtClean="0">
                <a:ln>
                  <a:noFill/>
                </a:ln>
                <a:solidFill>
                  <a:srgbClr val="FF0000"/>
                </a:solidFill>
                <a:effectLst/>
                <a:uLnTx/>
                <a:uFillTx/>
                <a:latin typeface="Arial" panose="020B0604020202020204" pitchFamily="34" charset="0"/>
                <a:ea typeface="ＭＳ Ｐゴシック" panose="020B0600070205080204" pitchFamily="50" charset="-128"/>
                <a:cs typeface="+mn-cs"/>
              </a:rPr>
              <a:t>transition</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600" b="1" i="0" u="none" strike="noStrike" kern="1200" cap="none" spc="0" normalizeH="0" baseline="0" noProof="0" dirty="0" smtClean="0">
                <a:ln>
                  <a:noFill/>
                </a:ln>
                <a:solidFill>
                  <a:srgbClr val="FF0000"/>
                </a:solidFill>
                <a:effectLst/>
                <a:uLnTx/>
                <a:uFillTx/>
                <a:latin typeface="Arial" panose="020B0604020202020204" pitchFamily="34" charset="0"/>
                <a:ea typeface="ＭＳ Ｐゴシック" panose="020B0600070205080204" pitchFamily="50" charset="-128"/>
                <a:cs typeface="+mn-cs"/>
              </a:rPr>
              <a:t> elements</a:t>
            </a:r>
            <a:endParaRPr kumimoji="1" lang="ja-JP" altLang="en-US" sz="1600" b="1" i="0"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endParaRPr>
          </a:p>
        </p:txBody>
      </p:sp>
      <p:sp>
        <p:nvSpPr>
          <p:cNvPr id="13" name="テキスト ボックス 12"/>
          <p:cNvSpPr txBox="1"/>
          <p:nvPr/>
        </p:nvSpPr>
        <p:spPr>
          <a:xfrm>
            <a:off x="3370231" y="4459885"/>
            <a:ext cx="1417376" cy="584775"/>
          </a:xfrm>
          <a:prstGeom prst="rect">
            <a:avLst/>
          </a:prstGeom>
          <a:noFill/>
        </p:spPr>
        <p:txBody>
          <a:bodyPr wrap="non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600" b="1" i="0" u="none" strike="noStrike" kern="1200" cap="none" spc="0" normalizeH="0" baseline="0" noProof="0" dirty="0" smtClean="0">
                <a:ln>
                  <a:noFill/>
                </a:ln>
                <a:solidFill>
                  <a:srgbClr val="006600"/>
                </a:solidFill>
                <a:effectLst/>
                <a:uLnTx/>
                <a:uFillTx/>
                <a:latin typeface="Arial" panose="020B0604020202020204" pitchFamily="34" charset="0"/>
                <a:ea typeface="ＭＳ Ｐゴシック" panose="020B0600070205080204" pitchFamily="50" charset="-128"/>
                <a:cs typeface="+mn-cs"/>
              </a:rPr>
              <a:t>4</a:t>
            </a:r>
            <a:r>
              <a:rPr kumimoji="1" lang="en-US" altLang="ja-JP" sz="1600" b="1" i="1" u="none" strike="noStrike" kern="1200" cap="none" spc="0" normalizeH="0" baseline="0" noProof="0" dirty="0" smtClean="0">
                <a:ln>
                  <a:noFill/>
                </a:ln>
                <a:solidFill>
                  <a:srgbClr val="006600"/>
                </a:solidFill>
                <a:effectLst/>
                <a:uLnTx/>
                <a:uFillTx/>
                <a:latin typeface="Arial" panose="020B0604020202020204" pitchFamily="34" charset="0"/>
                <a:ea typeface="ＭＳ Ｐゴシック" panose="020B0600070205080204" pitchFamily="50" charset="-128"/>
                <a:cs typeface="+mn-cs"/>
              </a:rPr>
              <a:t>d</a:t>
            </a:r>
            <a:r>
              <a:rPr kumimoji="1" lang="ja-JP" altLang="en-US" sz="1600" b="1" i="0" u="none" strike="noStrike" kern="1200" cap="none" spc="0" normalizeH="0" baseline="0" noProof="0" dirty="0" smtClean="0">
                <a:ln>
                  <a:noFill/>
                </a:ln>
                <a:solidFill>
                  <a:srgbClr val="006600"/>
                </a:solidFill>
                <a:effectLst/>
                <a:uLnTx/>
                <a:uFillTx/>
                <a:latin typeface="Arial" panose="020B0604020202020204" pitchFamily="34" charset="0"/>
                <a:ea typeface="ＭＳ Ｐゴシック" panose="020B0600070205080204" pitchFamily="50" charset="-128"/>
                <a:cs typeface="+mn-cs"/>
              </a:rPr>
              <a:t> </a:t>
            </a:r>
            <a:r>
              <a:rPr kumimoji="1" lang="en-US" altLang="ja-JP" sz="1600" b="1" i="0" u="none" strike="noStrike" kern="1200" cap="none" spc="0" normalizeH="0" baseline="0" noProof="0" dirty="0" smtClean="0">
                <a:ln>
                  <a:noFill/>
                </a:ln>
                <a:solidFill>
                  <a:srgbClr val="006600"/>
                </a:solidFill>
                <a:effectLst/>
                <a:uLnTx/>
                <a:uFillTx/>
                <a:latin typeface="Arial" panose="020B0604020202020204" pitchFamily="34" charset="0"/>
                <a:ea typeface="ＭＳ Ｐゴシック" panose="020B0600070205080204" pitchFamily="50" charset="-128"/>
                <a:cs typeface="+mn-cs"/>
              </a:rPr>
              <a:t>transition</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600" b="1" i="0" u="none" strike="noStrike" kern="1200" cap="none" spc="0" normalizeH="0" baseline="0" noProof="0" dirty="0" smtClean="0">
                <a:ln>
                  <a:noFill/>
                </a:ln>
                <a:solidFill>
                  <a:srgbClr val="006600"/>
                </a:solidFill>
                <a:effectLst/>
                <a:uLnTx/>
                <a:uFillTx/>
                <a:latin typeface="Arial" panose="020B0604020202020204" pitchFamily="34" charset="0"/>
                <a:ea typeface="ＭＳ Ｐゴシック" panose="020B0600070205080204" pitchFamily="50" charset="-128"/>
                <a:cs typeface="+mn-cs"/>
              </a:rPr>
              <a:t> elements</a:t>
            </a:r>
            <a:endParaRPr kumimoji="1" lang="ja-JP" altLang="en-US" sz="1600" b="1" i="0" u="none" strike="noStrike" kern="1200" cap="none" spc="0" normalizeH="0" baseline="0" noProof="0" dirty="0">
              <a:ln>
                <a:noFill/>
              </a:ln>
              <a:solidFill>
                <a:srgbClr val="006600"/>
              </a:solidFill>
              <a:effectLst/>
              <a:uLnTx/>
              <a:uFillTx/>
              <a:latin typeface="Arial" panose="020B0604020202020204" pitchFamily="34" charset="0"/>
              <a:ea typeface="ＭＳ Ｐゴシック" panose="020B0600070205080204" pitchFamily="50" charset="-128"/>
              <a:cs typeface="+mn-cs"/>
            </a:endParaRPr>
          </a:p>
        </p:txBody>
      </p:sp>
      <p:sp>
        <p:nvSpPr>
          <p:cNvPr id="14" name="テキスト ボックス 13"/>
          <p:cNvSpPr txBox="1"/>
          <p:nvPr/>
        </p:nvSpPr>
        <p:spPr>
          <a:xfrm>
            <a:off x="4842242" y="5086560"/>
            <a:ext cx="1417376" cy="584775"/>
          </a:xfrm>
          <a:prstGeom prst="rect">
            <a:avLst/>
          </a:prstGeom>
          <a:noFill/>
        </p:spPr>
        <p:txBody>
          <a:bodyPr wrap="non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600" b="1" i="0" u="none" strike="noStrike" kern="1200" cap="none" spc="0" normalizeH="0" baseline="0" noProof="0" dirty="0" smtClean="0">
                <a:ln>
                  <a:noFill/>
                </a:ln>
                <a:solidFill>
                  <a:srgbClr val="3333CC"/>
                </a:solidFill>
                <a:effectLst/>
                <a:uLnTx/>
                <a:uFillTx/>
                <a:latin typeface="Arial" panose="020B0604020202020204" pitchFamily="34" charset="0"/>
                <a:ea typeface="ＭＳ Ｐゴシック" panose="020B0600070205080204" pitchFamily="50" charset="-128"/>
                <a:cs typeface="+mn-cs"/>
              </a:rPr>
              <a:t>5</a:t>
            </a:r>
            <a:r>
              <a:rPr kumimoji="1" lang="en-US" altLang="ja-JP" sz="1600" b="1" i="1" u="none" strike="noStrike" kern="1200" cap="none" spc="0" normalizeH="0" baseline="0" noProof="0" dirty="0" smtClean="0">
                <a:ln>
                  <a:noFill/>
                </a:ln>
                <a:solidFill>
                  <a:srgbClr val="3333CC"/>
                </a:solidFill>
                <a:effectLst/>
                <a:uLnTx/>
                <a:uFillTx/>
                <a:latin typeface="Arial" panose="020B0604020202020204" pitchFamily="34" charset="0"/>
                <a:ea typeface="ＭＳ Ｐゴシック" panose="020B0600070205080204" pitchFamily="50" charset="-128"/>
                <a:cs typeface="+mn-cs"/>
              </a:rPr>
              <a:t>d</a:t>
            </a:r>
            <a:r>
              <a:rPr kumimoji="1" lang="en-US" altLang="ja-JP" sz="1600" b="1" i="0" u="none" strike="noStrike" kern="1200" cap="none" spc="0" normalizeH="0" baseline="0" noProof="0" dirty="0">
                <a:ln>
                  <a:noFill/>
                </a:ln>
                <a:solidFill>
                  <a:srgbClr val="3333CC"/>
                </a:solidFill>
                <a:effectLst/>
                <a:uLnTx/>
                <a:uFillTx/>
                <a:latin typeface="Arial" panose="020B0604020202020204" pitchFamily="34" charset="0"/>
                <a:ea typeface="ＭＳ Ｐゴシック" panose="020B0600070205080204" pitchFamily="50" charset="-128"/>
                <a:cs typeface="+mn-cs"/>
              </a:rPr>
              <a:t> transition</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600" b="1" i="0" u="none" strike="noStrike" kern="1200" cap="none" spc="0" normalizeH="0" baseline="0" noProof="0" dirty="0">
                <a:ln>
                  <a:noFill/>
                </a:ln>
                <a:solidFill>
                  <a:srgbClr val="3333CC"/>
                </a:solidFill>
                <a:effectLst/>
                <a:uLnTx/>
                <a:uFillTx/>
                <a:latin typeface="Arial" panose="020B0604020202020204" pitchFamily="34" charset="0"/>
                <a:ea typeface="ＭＳ Ｐゴシック" panose="020B0600070205080204" pitchFamily="50" charset="-128"/>
                <a:cs typeface="+mn-cs"/>
              </a:rPr>
              <a:t> elements</a:t>
            </a:r>
          </a:p>
        </p:txBody>
      </p:sp>
      <p:sp>
        <p:nvSpPr>
          <p:cNvPr id="15" name="テキスト ボックス 14"/>
          <p:cNvSpPr txBox="1"/>
          <p:nvPr/>
        </p:nvSpPr>
        <p:spPr>
          <a:xfrm>
            <a:off x="4289942" y="4858109"/>
            <a:ext cx="1391728" cy="338554"/>
          </a:xfrm>
          <a:prstGeom prst="rect">
            <a:avLst/>
          </a:prstGeom>
          <a:noFill/>
        </p:spPr>
        <p:txBody>
          <a:bodyPr wrap="non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600" b="1" i="0" u="none" strike="noStrike" kern="1200" cap="none" spc="0" normalizeH="0" baseline="0" noProof="0" dirty="0" smtClean="0">
                <a:ln>
                  <a:noFill/>
                </a:ln>
                <a:solidFill>
                  <a:srgbClr val="FF6600"/>
                </a:solidFill>
                <a:effectLst/>
                <a:uLnTx/>
                <a:uFillTx/>
                <a:latin typeface="Arial" panose="020B0604020202020204" pitchFamily="34" charset="0"/>
                <a:ea typeface="ＭＳ Ｐゴシック" panose="020B0600070205080204" pitchFamily="50" charset="-128"/>
                <a:cs typeface="+mn-cs"/>
              </a:rPr>
              <a:t>Lanthanides</a:t>
            </a:r>
          </a:p>
        </p:txBody>
      </p:sp>
      <p:sp>
        <p:nvSpPr>
          <p:cNvPr id="16" name="テキスト ボックス 15"/>
          <p:cNvSpPr txBox="1"/>
          <p:nvPr/>
        </p:nvSpPr>
        <p:spPr>
          <a:xfrm>
            <a:off x="5803879" y="5518560"/>
            <a:ext cx="1050289" cy="338554"/>
          </a:xfrm>
          <a:prstGeom prst="rect">
            <a:avLst/>
          </a:prstGeom>
          <a:noFill/>
        </p:spPr>
        <p:txBody>
          <a:bodyPr wrap="non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600" b="1" i="0" u="none" strike="noStrike" kern="1200" cap="none" spc="0" normalizeH="0" baseline="0" noProof="0" dirty="0" err="1">
                <a:ln>
                  <a:noFill/>
                </a:ln>
                <a:solidFill>
                  <a:srgbClr val="7030A0"/>
                </a:solidFill>
                <a:effectLst/>
                <a:uLnTx/>
                <a:uFillTx/>
                <a:latin typeface="Arial" panose="020B0604020202020204" pitchFamily="34" charset="0"/>
                <a:ea typeface="ＭＳ Ｐゴシック" panose="020B0600070205080204" pitchFamily="50" charset="-128"/>
                <a:cs typeface="+mn-cs"/>
              </a:rPr>
              <a:t>A</a:t>
            </a:r>
            <a:r>
              <a:rPr kumimoji="1" lang="en-US" altLang="ja-JP" sz="1600" b="1" i="0" u="none" strike="noStrike" kern="1200" cap="none" spc="0" normalizeH="0" baseline="0" noProof="0" dirty="0" err="1" smtClean="0">
                <a:ln>
                  <a:noFill/>
                </a:ln>
                <a:solidFill>
                  <a:srgbClr val="7030A0"/>
                </a:solidFill>
                <a:effectLst/>
                <a:uLnTx/>
                <a:uFillTx/>
                <a:latin typeface="Arial" panose="020B0604020202020204" pitchFamily="34" charset="0"/>
                <a:ea typeface="ＭＳ Ｐゴシック" panose="020B0600070205080204" pitchFamily="50" charset="-128"/>
                <a:cs typeface="+mn-cs"/>
              </a:rPr>
              <a:t>ctindes</a:t>
            </a:r>
            <a:endParaRPr kumimoji="1" lang="en-US" altLang="ja-JP" sz="1600" b="1" i="0" u="none" strike="noStrike" kern="1200" cap="none" spc="0" normalizeH="0" baseline="0" noProof="0" dirty="0" smtClean="0">
              <a:ln>
                <a:noFill/>
              </a:ln>
              <a:solidFill>
                <a:srgbClr val="7030A0"/>
              </a:solidFill>
              <a:effectLst/>
              <a:uLnTx/>
              <a:uFillTx/>
              <a:latin typeface="Arial" panose="020B0604020202020204" pitchFamily="34" charset="0"/>
              <a:ea typeface="ＭＳ Ｐゴシック" panose="020B0600070205080204" pitchFamily="50" charset="-128"/>
              <a:cs typeface="+mn-cs"/>
            </a:endParaRPr>
          </a:p>
        </p:txBody>
      </p:sp>
      <p:sp>
        <p:nvSpPr>
          <p:cNvPr id="17" name="テキスト ボックス 16"/>
          <p:cNvSpPr txBox="1"/>
          <p:nvPr/>
        </p:nvSpPr>
        <p:spPr>
          <a:xfrm>
            <a:off x="2875678" y="5683168"/>
            <a:ext cx="777777" cy="338554"/>
          </a:xfrm>
          <a:prstGeom prst="rect">
            <a:avLst/>
          </a:prstGeom>
          <a:noFill/>
        </p:spPr>
        <p:txBody>
          <a:bodyPr wrap="non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600" b="1" i="0" u="none" strike="noStrike" kern="1200" cap="none" spc="0" normalizeH="0" baseline="0" noProof="0" dirty="0" err="1" smtClean="0">
                <a:ln>
                  <a:noFill/>
                </a:ln>
                <a:solidFill>
                  <a:srgbClr val="FF0000"/>
                </a:solidFill>
                <a:effectLst/>
                <a:uLnTx/>
                <a:uFillTx/>
                <a:latin typeface="Arial" panose="020B0604020202020204" pitchFamily="34" charset="0"/>
                <a:ea typeface="ＭＳ Ｐゴシック" panose="020B0600070205080204" pitchFamily="50" charset="-128"/>
                <a:cs typeface="+mn-cs"/>
              </a:rPr>
              <a:t>Mn,Fe</a:t>
            </a:r>
            <a:endParaRPr kumimoji="1" lang="ja-JP" altLang="en-US" sz="1600" b="1" i="0"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endParaRPr>
          </a:p>
        </p:txBody>
      </p:sp>
      <p:sp>
        <p:nvSpPr>
          <p:cNvPr id="18" name="テキスト ボックス 17"/>
          <p:cNvSpPr txBox="1"/>
          <p:nvPr/>
        </p:nvSpPr>
        <p:spPr>
          <a:xfrm>
            <a:off x="5517912" y="5683168"/>
            <a:ext cx="389850" cy="338554"/>
          </a:xfrm>
          <a:prstGeom prst="rect">
            <a:avLst/>
          </a:prstGeom>
          <a:noFill/>
        </p:spPr>
        <p:txBody>
          <a:bodyPr wrap="non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600" b="1" i="0" u="none" strike="noStrike" kern="1200" cap="none" spc="0" normalizeH="0" baseline="0" noProof="0" dirty="0" smtClean="0">
                <a:ln>
                  <a:noFill/>
                </a:ln>
                <a:solidFill>
                  <a:srgbClr val="0000FF"/>
                </a:solidFill>
                <a:effectLst/>
                <a:uLnTx/>
                <a:uFillTx/>
                <a:latin typeface="Arial" panose="020B0604020202020204" pitchFamily="34" charset="0"/>
                <a:ea typeface="ＭＳ Ｐゴシック" panose="020B0600070205080204" pitchFamily="50" charset="-128"/>
                <a:cs typeface="+mn-cs"/>
              </a:rPr>
              <a:t>Pt</a:t>
            </a:r>
            <a:endParaRPr kumimoji="1" lang="ja-JP" altLang="en-US" sz="1600" b="1" i="0" u="none" strike="noStrike" kern="1200" cap="none" spc="0" normalizeH="0" baseline="0" noProof="0" dirty="0">
              <a:ln>
                <a:noFill/>
              </a:ln>
              <a:solidFill>
                <a:srgbClr val="0000FF"/>
              </a:solidFill>
              <a:effectLst/>
              <a:uLnTx/>
              <a:uFillTx/>
              <a:latin typeface="Arial" panose="020B0604020202020204" pitchFamily="34" charset="0"/>
              <a:ea typeface="ＭＳ Ｐゴシック" panose="020B0600070205080204" pitchFamily="50" charset="-128"/>
              <a:cs typeface="+mn-cs"/>
            </a:endParaRPr>
          </a:p>
        </p:txBody>
      </p:sp>
      <p:sp>
        <p:nvSpPr>
          <p:cNvPr id="19" name="テキスト ボックス 18"/>
          <p:cNvSpPr txBox="1"/>
          <p:nvPr/>
        </p:nvSpPr>
        <p:spPr>
          <a:xfrm>
            <a:off x="2294293" y="5675461"/>
            <a:ext cx="364202" cy="369332"/>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1800" b="1" i="0" u="none" strike="noStrike" kern="1200" cap="none" spc="0" normalizeH="0" baseline="0" noProof="0" dirty="0" smtClean="0">
                <a:ln>
                  <a:noFill/>
                </a:ln>
                <a:solidFill>
                  <a:srgbClr val="A20000"/>
                </a:solidFill>
                <a:effectLst/>
                <a:uLnTx/>
                <a:uFillTx/>
                <a:latin typeface="Arial" panose="020B0604020202020204" pitchFamily="34" charset="0"/>
                <a:ea typeface="ＭＳ Ｐゴシック" panose="020B0600070205080204" pitchFamily="50" charset="-128"/>
                <a:cs typeface="+mn-cs"/>
              </a:rPr>
              <a:t>O</a:t>
            </a:r>
            <a:endParaRPr kumimoji="1" lang="ja-JP" altLang="en-US" sz="1800" b="1" i="0" u="none" strike="noStrike" kern="1200" cap="none" spc="0" normalizeH="0" baseline="0" noProof="0" dirty="0">
              <a:ln>
                <a:noFill/>
              </a:ln>
              <a:solidFill>
                <a:srgbClr val="A20000"/>
              </a:solidFill>
              <a:effectLst/>
              <a:uLnTx/>
              <a:uFillTx/>
              <a:latin typeface="Arial" panose="020B0604020202020204" pitchFamily="34" charset="0"/>
              <a:ea typeface="ＭＳ Ｐゴシック" panose="020B0600070205080204" pitchFamily="50" charset="-128"/>
              <a:cs typeface="+mn-cs"/>
            </a:endParaRPr>
          </a:p>
        </p:txBody>
      </p:sp>
      <p:sp>
        <p:nvSpPr>
          <p:cNvPr id="21" name="テキスト ボックス 20"/>
          <p:cNvSpPr txBox="1"/>
          <p:nvPr/>
        </p:nvSpPr>
        <p:spPr>
          <a:xfrm>
            <a:off x="4600805" y="5701416"/>
            <a:ext cx="423514" cy="338554"/>
          </a:xfrm>
          <a:prstGeom prst="rect">
            <a:avLst/>
          </a:prstGeom>
          <a:noFill/>
        </p:spPr>
        <p:txBody>
          <a:bodyPr wrap="non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600" b="1" i="0" u="none" strike="noStrike" kern="1200" cap="none" spc="0" normalizeH="0" baseline="0" noProof="0" dirty="0" smtClean="0">
                <a:ln>
                  <a:noFill/>
                </a:ln>
                <a:solidFill>
                  <a:srgbClr val="FF6600"/>
                </a:solidFill>
                <a:effectLst/>
                <a:uLnTx/>
                <a:uFillTx/>
                <a:latin typeface="Arial" panose="020B0604020202020204" pitchFamily="34" charset="0"/>
                <a:ea typeface="ＭＳ Ｐゴシック" panose="020B0600070205080204" pitchFamily="50" charset="-128"/>
                <a:cs typeface="+mn-cs"/>
              </a:rPr>
              <a:t>La</a:t>
            </a:r>
            <a:endParaRPr kumimoji="1" lang="ja-JP" altLang="en-US" sz="1600" b="1" i="0" u="none" strike="noStrike" kern="1200" cap="none" spc="0" normalizeH="0" baseline="0" noProof="0" dirty="0">
              <a:ln>
                <a:noFill/>
              </a:ln>
              <a:solidFill>
                <a:srgbClr val="FF6600"/>
              </a:solidFill>
              <a:effectLst/>
              <a:uLnTx/>
              <a:uFillTx/>
              <a:latin typeface="Arial" panose="020B0604020202020204" pitchFamily="34" charset="0"/>
              <a:ea typeface="ＭＳ Ｐゴシック" panose="020B0600070205080204" pitchFamily="50" charset="-128"/>
              <a:cs typeface="+mn-cs"/>
            </a:endParaRPr>
          </a:p>
        </p:txBody>
      </p:sp>
      <p:sp>
        <p:nvSpPr>
          <p:cNvPr id="23" name="正方形/長方形 22"/>
          <p:cNvSpPr/>
          <p:nvPr/>
        </p:nvSpPr>
        <p:spPr bwMode="auto">
          <a:xfrm rot="18950974">
            <a:off x="3177000" y="3193230"/>
            <a:ext cx="104570" cy="663619"/>
          </a:xfrm>
          <a:prstGeom prst="rect">
            <a:avLst/>
          </a:prstGeom>
          <a:solidFill>
            <a:srgbClr val="FF0000">
              <a:alpha val="38824"/>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smtClean="0">
              <a:ln>
                <a:noFill/>
              </a:ln>
              <a:solidFill>
                <a:srgbClr val="000000"/>
              </a:solidFill>
              <a:effectLst/>
              <a:uLnTx/>
              <a:uFillTx/>
              <a:latin typeface="Times New Roman" pitchFamily="18" charset="0"/>
              <a:ea typeface="ＭＳ Ｐゴシック" pitchFamily="50" charset="-128"/>
              <a:cs typeface="+mn-cs"/>
            </a:endParaRPr>
          </a:p>
        </p:txBody>
      </p:sp>
      <p:sp>
        <p:nvSpPr>
          <p:cNvPr id="24" name="正方形/長方形 23"/>
          <p:cNvSpPr/>
          <p:nvPr/>
        </p:nvSpPr>
        <p:spPr bwMode="auto">
          <a:xfrm rot="17116710">
            <a:off x="5476757" y="4519621"/>
            <a:ext cx="85479" cy="498586"/>
          </a:xfrm>
          <a:prstGeom prst="rect">
            <a:avLst/>
          </a:prstGeom>
          <a:solidFill>
            <a:srgbClr val="0000FF">
              <a:alpha val="38824"/>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smtClean="0">
              <a:ln>
                <a:noFill/>
              </a:ln>
              <a:solidFill>
                <a:srgbClr val="000000"/>
              </a:solidFill>
              <a:effectLst/>
              <a:uLnTx/>
              <a:uFillTx/>
              <a:latin typeface="Times New Roman" pitchFamily="18" charset="0"/>
              <a:ea typeface="ＭＳ Ｐゴシック" pitchFamily="50" charset="-128"/>
              <a:cs typeface="+mn-cs"/>
            </a:endParaRPr>
          </a:p>
        </p:txBody>
      </p:sp>
      <p:sp>
        <p:nvSpPr>
          <p:cNvPr id="28" name="正方形/長方形 27"/>
          <p:cNvSpPr/>
          <p:nvPr/>
        </p:nvSpPr>
        <p:spPr bwMode="auto">
          <a:xfrm rot="10800000">
            <a:off x="2252187" y="1480519"/>
            <a:ext cx="387665" cy="4058633"/>
          </a:xfrm>
          <a:prstGeom prst="rect">
            <a:avLst/>
          </a:prstGeom>
          <a:solidFill>
            <a:srgbClr val="A20000">
              <a:alpha val="18824"/>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smtClean="0">
              <a:ln>
                <a:noFill/>
              </a:ln>
              <a:solidFill>
                <a:srgbClr val="000000"/>
              </a:solidFill>
              <a:effectLst/>
              <a:uLnTx/>
              <a:uFillTx/>
              <a:latin typeface="Times New Roman" pitchFamily="18" charset="0"/>
              <a:ea typeface="ＭＳ Ｐゴシック" pitchFamily="50" charset="-128"/>
              <a:cs typeface="+mn-cs"/>
            </a:endParaRPr>
          </a:p>
        </p:txBody>
      </p:sp>
      <p:sp>
        <p:nvSpPr>
          <p:cNvPr id="29" name="テキスト ボックス 28"/>
          <p:cNvSpPr txBox="1"/>
          <p:nvPr/>
        </p:nvSpPr>
        <p:spPr>
          <a:xfrm>
            <a:off x="1833070" y="2580618"/>
            <a:ext cx="1132041" cy="584775"/>
          </a:xfrm>
          <a:prstGeom prst="rect">
            <a:avLst/>
          </a:prstGeom>
          <a:noFill/>
        </p:spPr>
        <p:txBody>
          <a:bodyPr wrap="non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600" b="1" i="0" u="none" strike="noStrike" kern="1200" cap="none" spc="0" normalizeH="0" baseline="0" noProof="0" dirty="0" smtClean="0">
                <a:ln>
                  <a:noFill/>
                </a:ln>
                <a:solidFill>
                  <a:srgbClr val="A20000"/>
                </a:solidFill>
                <a:effectLst/>
                <a:uLnTx/>
                <a:uFillTx/>
                <a:latin typeface="Arial" panose="020B0604020202020204" pitchFamily="34" charset="0"/>
                <a:ea typeface="ＭＳ Ｐゴシック" panose="020B0600070205080204" pitchFamily="50" charset="-128"/>
                <a:cs typeface="+mn-cs"/>
              </a:rPr>
              <a:t>Light</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600" b="1" i="0" u="none" strike="noStrike" kern="1200" cap="none" spc="0" normalizeH="0" baseline="0" noProof="0" dirty="0" smtClean="0">
                <a:ln>
                  <a:noFill/>
                </a:ln>
                <a:solidFill>
                  <a:srgbClr val="A20000"/>
                </a:solidFill>
                <a:effectLst/>
                <a:uLnTx/>
                <a:uFillTx/>
                <a:latin typeface="Arial" panose="020B0604020202020204" pitchFamily="34" charset="0"/>
                <a:ea typeface="ＭＳ Ｐゴシック" panose="020B0600070205080204" pitchFamily="50" charset="-128"/>
                <a:cs typeface="+mn-cs"/>
              </a:rPr>
              <a:t> elements</a:t>
            </a:r>
            <a:endParaRPr kumimoji="1" lang="ja-JP" altLang="en-US" sz="1600" b="1" i="0" u="none" strike="noStrike" kern="1200" cap="none" spc="0" normalizeH="0" baseline="0" noProof="0" dirty="0">
              <a:ln>
                <a:noFill/>
              </a:ln>
              <a:solidFill>
                <a:srgbClr val="A20000"/>
              </a:solidFill>
              <a:effectLst/>
              <a:uLnTx/>
              <a:uFillTx/>
              <a:latin typeface="Arial" panose="020B0604020202020204" pitchFamily="34" charset="0"/>
              <a:ea typeface="ＭＳ Ｐゴシック" panose="020B0600070205080204" pitchFamily="50" charset="-128"/>
              <a:cs typeface="+mn-cs"/>
            </a:endParaRPr>
          </a:p>
        </p:txBody>
      </p:sp>
      <p:sp>
        <p:nvSpPr>
          <p:cNvPr id="30" name="テキスト ボックス 29"/>
          <p:cNvSpPr txBox="1"/>
          <p:nvPr/>
        </p:nvSpPr>
        <p:spPr>
          <a:xfrm rot="16200000">
            <a:off x="319149" y="3225604"/>
            <a:ext cx="1236236" cy="369332"/>
          </a:xfrm>
          <a:prstGeom prst="rect">
            <a:avLst/>
          </a:prstGeom>
          <a:noFill/>
        </p:spPr>
        <p:txBody>
          <a:bodyPr wrap="non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800" b="1" i="0" u="none" strike="noStrike" kern="1200" cap="none" spc="0" normalizeH="0" baseline="0" noProof="0" dirty="0" smtClean="0">
                <a:ln>
                  <a:noFill/>
                </a:ln>
                <a:solidFill>
                  <a:srgbClr val="000000"/>
                </a:solidFill>
                <a:effectLst/>
                <a:uLnTx/>
                <a:uFillTx/>
                <a:latin typeface="Arial" panose="020B0604020202020204" pitchFamily="34" charset="0"/>
                <a:ea typeface="ＭＳ Ｐゴシック" panose="020B0600070205080204" pitchFamily="50" charset="-128"/>
                <a:cs typeface="+mn-cs"/>
              </a:rPr>
              <a:t>Soft x ray</a:t>
            </a:r>
            <a:endParaRPr kumimoji="1" lang="ja-JP" altLang="en-US" sz="18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31" name="テキスト ボックス 30"/>
          <p:cNvSpPr txBox="1"/>
          <p:nvPr/>
        </p:nvSpPr>
        <p:spPr>
          <a:xfrm rot="16200000">
            <a:off x="280797" y="4652073"/>
            <a:ext cx="1313180" cy="369332"/>
          </a:xfrm>
          <a:prstGeom prst="rect">
            <a:avLst/>
          </a:prstGeom>
          <a:noFill/>
        </p:spPr>
        <p:txBody>
          <a:bodyPr wrap="non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800" b="1" i="0" u="none" strike="noStrike" kern="1200" cap="none" spc="0" normalizeH="0" baseline="0" noProof="0" dirty="0" smtClean="0">
                <a:ln>
                  <a:noFill/>
                </a:ln>
                <a:solidFill>
                  <a:srgbClr val="000000"/>
                </a:solidFill>
                <a:effectLst/>
                <a:uLnTx/>
                <a:uFillTx/>
                <a:latin typeface="Arial" panose="020B0604020202020204" pitchFamily="34" charset="0"/>
                <a:ea typeface="ＭＳ Ｐゴシック" panose="020B0600070205080204" pitchFamily="50" charset="-128"/>
                <a:cs typeface="+mn-cs"/>
              </a:rPr>
              <a:t>Hard x ray</a:t>
            </a:r>
            <a:endParaRPr kumimoji="1" lang="ja-JP" altLang="en-US" sz="18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32" name="テキスト ボックス 31"/>
          <p:cNvSpPr txBox="1"/>
          <p:nvPr/>
        </p:nvSpPr>
        <p:spPr>
          <a:xfrm rot="16200000">
            <a:off x="647377" y="2049651"/>
            <a:ext cx="659155" cy="369332"/>
          </a:xfrm>
          <a:prstGeom prst="rect">
            <a:avLst/>
          </a:prstGeom>
          <a:noFill/>
        </p:spPr>
        <p:txBody>
          <a:bodyPr wrap="non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800" b="1" i="0" u="none" strike="noStrike" kern="1200" cap="none" spc="0" normalizeH="0" baseline="0" noProof="0" dirty="0" smtClean="0">
                <a:ln>
                  <a:noFill/>
                </a:ln>
                <a:solidFill>
                  <a:srgbClr val="000000"/>
                </a:solidFill>
                <a:effectLst/>
                <a:uLnTx/>
                <a:uFillTx/>
                <a:latin typeface="Arial" panose="020B0604020202020204" pitchFamily="34" charset="0"/>
                <a:ea typeface="ＭＳ Ｐゴシック" panose="020B0600070205080204" pitchFamily="50" charset="-128"/>
                <a:cs typeface="+mn-cs"/>
              </a:rPr>
              <a:t>VUV</a:t>
            </a:r>
            <a:endParaRPr kumimoji="1" lang="ja-JP" altLang="en-US" sz="18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cxnSp>
        <p:nvCxnSpPr>
          <p:cNvPr id="35" name="直線矢印コネクタ 34"/>
          <p:cNvCxnSpPr/>
          <p:nvPr/>
        </p:nvCxnSpPr>
        <p:spPr bwMode="auto">
          <a:xfrm flipV="1">
            <a:off x="3116282" y="1578712"/>
            <a:ext cx="0" cy="1906653"/>
          </a:xfrm>
          <a:prstGeom prst="straightConnector1">
            <a:avLst/>
          </a:prstGeom>
          <a:solidFill>
            <a:schemeClr val="accent1"/>
          </a:solidFill>
          <a:ln w="28575" cap="flat" cmpd="sng" algn="ctr">
            <a:solidFill>
              <a:srgbClr val="FF0000"/>
            </a:solidFill>
            <a:prstDash val="solid"/>
            <a:round/>
            <a:headEnd type="none" w="med" len="med"/>
            <a:tailEnd type="triangle" w="lg" len="lg"/>
          </a:ln>
          <a:effectLst/>
        </p:spPr>
      </p:cxnSp>
      <p:cxnSp>
        <p:nvCxnSpPr>
          <p:cNvPr id="37" name="直線矢印コネクタ 36"/>
          <p:cNvCxnSpPr/>
          <p:nvPr/>
        </p:nvCxnSpPr>
        <p:spPr bwMode="auto">
          <a:xfrm flipV="1">
            <a:off x="5400782" y="1501931"/>
            <a:ext cx="0" cy="3242919"/>
          </a:xfrm>
          <a:prstGeom prst="straightConnector1">
            <a:avLst/>
          </a:prstGeom>
          <a:solidFill>
            <a:schemeClr val="accent1"/>
          </a:solidFill>
          <a:ln w="28575" cap="flat" cmpd="sng" algn="ctr">
            <a:solidFill>
              <a:srgbClr val="0000FF"/>
            </a:solidFill>
            <a:prstDash val="solid"/>
            <a:round/>
            <a:headEnd type="none" w="med" len="med"/>
            <a:tailEnd type="triangle" w="lg" len="lg"/>
          </a:ln>
          <a:effectLst/>
        </p:spPr>
      </p:cxnSp>
      <p:sp>
        <p:nvSpPr>
          <p:cNvPr id="40" name="正方形/長方形 39"/>
          <p:cNvSpPr/>
          <p:nvPr/>
        </p:nvSpPr>
        <p:spPr bwMode="auto">
          <a:xfrm rot="20290313">
            <a:off x="2358570" y="3287355"/>
            <a:ext cx="104570" cy="232595"/>
          </a:xfrm>
          <a:prstGeom prst="rect">
            <a:avLst/>
          </a:prstGeom>
          <a:solidFill>
            <a:srgbClr val="A20000">
              <a:alpha val="38824"/>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smtClean="0">
              <a:ln>
                <a:noFill/>
              </a:ln>
              <a:solidFill>
                <a:srgbClr val="000000"/>
              </a:solidFill>
              <a:effectLst/>
              <a:uLnTx/>
              <a:uFillTx/>
              <a:latin typeface="Times New Roman" pitchFamily="18" charset="0"/>
              <a:ea typeface="ＭＳ Ｐゴシック" pitchFamily="50" charset="-128"/>
              <a:cs typeface="+mn-cs"/>
            </a:endParaRPr>
          </a:p>
        </p:txBody>
      </p:sp>
      <p:cxnSp>
        <p:nvCxnSpPr>
          <p:cNvPr id="41" name="直線矢印コネクタ 40"/>
          <p:cNvCxnSpPr/>
          <p:nvPr/>
        </p:nvCxnSpPr>
        <p:spPr bwMode="auto">
          <a:xfrm flipV="1">
            <a:off x="2411760" y="1591968"/>
            <a:ext cx="0" cy="1733321"/>
          </a:xfrm>
          <a:prstGeom prst="straightConnector1">
            <a:avLst/>
          </a:prstGeom>
          <a:solidFill>
            <a:schemeClr val="accent1"/>
          </a:solidFill>
          <a:ln w="28575" cap="flat" cmpd="sng" algn="ctr">
            <a:solidFill>
              <a:srgbClr val="C00000"/>
            </a:solidFill>
            <a:prstDash val="solid"/>
            <a:round/>
            <a:headEnd type="none" w="med" len="med"/>
            <a:tailEnd type="triangle" w="lg" len="lg"/>
          </a:ln>
          <a:effectLst/>
        </p:spPr>
      </p:cxnSp>
      <p:sp>
        <p:nvSpPr>
          <p:cNvPr id="33" name="テキスト ボックス 32"/>
          <p:cNvSpPr txBox="1"/>
          <p:nvPr/>
        </p:nvSpPr>
        <p:spPr>
          <a:xfrm>
            <a:off x="2952567" y="1244815"/>
            <a:ext cx="350011" cy="191105"/>
          </a:xfrm>
          <a:prstGeom prst="rect">
            <a:avLst/>
          </a:prstGeom>
          <a:solidFill>
            <a:schemeClr val="bg1"/>
          </a:solidFill>
        </p:spPr>
        <p:txBody>
          <a:bodyPr wrap="none" rtlCol="0" anchor="ct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600" b="1" i="0" u="none" strike="noStrike" kern="1200" cap="none" spc="0" normalizeH="0" baseline="0" noProof="0" dirty="0" smtClean="0">
                <a:ln>
                  <a:noFill/>
                </a:ln>
                <a:solidFill>
                  <a:srgbClr val="FF0000"/>
                </a:solidFill>
                <a:effectLst/>
                <a:uLnTx/>
                <a:uFillTx/>
                <a:latin typeface="Arial" panose="020B0604020202020204" pitchFamily="34" charset="0"/>
                <a:ea typeface="ＭＳ Ｐゴシック" panose="020B0600070205080204" pitchFamily="50" charset="-128"/>
                <a:cs typeface="+mn-cs"/>
              </a:rPr>
              <a:t>3</a:t>
            </a:r>
            <a:r>
              <a:rPr kumimoji="1" lang="en-US" altLang="ja-JP" sz="1600" b="1" i="1" u="none" strike="noStrike" kern="1200" cap="none" spc="0" normalizeH="0" baseline="0" noProof="0" dirty="0" smtClean="0">
                <a:ln>
                  <a:noFill/>
                </a:ln>
                <a:solidFill>
                  <a:srgbClr val="FF0000"/>
                </a:solidFill>
                <a:effectLst/>
                <a:uLnTx/>
                <a:uFillTx/>
                <a:latin typeface="Arial" panose="020B0604020202020204" pitchFamily="34" charset="0"/>
                <a:ea typeface="ＭＳ Ｐゴシック" panose="020B0600070205080204" pitchFamily="50" charset="-128"/>
                <a:cs typeface="+mn-cs"/>
              </a:rPr>
              <a:t>d</a:t>
            </a:r>
            <a:endParaRPr kumimoji="1" lang="ja-JP" altLang="en-US" sz="1600" b="1" i="0"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endParaRPr>
          </a:p>
        </p:txBody>
      </p:sp>
      <p:sp>
        <p:nvSpPr>
          <p:cNvPr id="34" name="テキスト ボックス 33"/>
          <p:cNvSpPr txBox="1"/>
          <p:nvPr/>
        </p:nvSpPr>
        <p:spPr>
          <a:xfrm>
            <a:off x="5230101" y="1260359"/>
            <a:ext cx="350011" cy="157938"/>
          </a:xfrm>
          <a:prstGeom prst="rect">
            <a:avLst/>
          </a:prstGeom>
          <a:solidFill>
            <a:schemeClr val="bg1"/>
          </a:solidFill>
        </p:spPr>
        <p:txBody>
          <a:bodyPr wrap="none" rtlCol="0" anchor="ct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600" b="1" i="0" u="none" strike="noStrike" kern="1200" cap="none" spc="0" normalizeH="0" baseline="0" noProof="0" dirty="0" smtClean="0">
                <a:ln>
                  <a:noFill/>
                </a:ln>
                <a:solidFill>
                  <a:srgbClr val="3333CC"/>
                </a:solidFill>
                <a:effectLst/>
                <a:uLnTx/>
                <a:uFillTx/>
                <a:latin typeface="Arial" panose="020B0604020202020204" pitchFamily="34" charset="0"/>
                <a:ea typeface="ＭＳ Ｐゴシック" panose="020B0600070205080204" pitchFamily="50" charset="-128"/>
                <a:cs typeface="+mn-cs"/>
              </a:rPr>
              <a:t>5</a:t>
            </a:r>
            <a:r>
              <a:rPr kumimoji="1" lang="en-US" altLang="ja-JP" sz="1600" b="1" i="1" u="none" strike="noStrike" kern="1200" cap="none" spc="0" normalizeH="0" baseline="0" noProof="0" dirty="0" smtClean="0">
                <a:ln>
                  <a:noFill/>
                </a:ln>
                <a:solidFill>
                  <a:srgbClr val="3333CC"/>
                </a:solidFill>
                <a:effectLst/>
                <a:uLnTx/>
                <a:uFillTx/>
                <a:latin typeface="Arial" panose="020B0604020202020204" pitchFamily="34" charset="0"/>
                <a:ea typeface="ＭＳ Ｐゴシック" panose="020B0600070205080204" pitchFamily="50" charset="-128"/>
                <a:cs typeface="+mn-cs"/>
              </a:rPr>
              <a:t>d</a:t>
            </a:r>
            <a:endParaRPr kumimoji="1" lang="ja-JP" altLang="en-US" sz="1600" b="1" i="0" u="none" strike="noStrike" kern="1200" cap="none" spc="0" normalizeH="0" baseline="0" noProof="0" dirty="0">
              <a:ln>
                <a:noFill/>
              </a:ln>
              <a:solidFill>
                <a:srgbClr val="3333CC"/>
              </a:solidFill>
              <a:effectLst/>
              <a:uLnTx/>
              <a:uFillTx/>
              <a:latin typeface="Arial" panose="020B0604020202020204" pitchFamily="34" charset="0"/>
              <a:ea typeface="ＭＳ Ｐゴシック" panose="020B0600070205080204" pitchFamily="50" charset="-128"/>
              <a:cs typeface="+mn-cs"/>
            </a:endParaRPr>
          </a:p>
        </p:txBody>
      </p:sp>
      <p:sp>
        <p:nvSpPr>
          <p:cNvPr id="20" name="テキスト ボックス 19"/>
          <p:cNvSpPr txBox="1"/>
          <p:nvPr/>
        </p:nvSpPr>
        <p:spPr>
          <a:xfrm rot="614020">
            <a:off x="6852985" y="5058777"/>
            <a:ext cx="1410963" cy="369332"/>
          </a:xfrm>
          <a:prstGeom prst="rect">
            <a:avLst/>
          </a:prstGeom>
          <a:noFill/>
        </p:spPr>
        <p:txBody>
          <a:bodyPr wrap="none" rtlCol="0" anchor="ct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800" b="1" i="0" u="none" strike="noStrike" kern="1200" cap="none" spc="0" normalizeH="0" baseline="0" noProof="0" dirty="0" smtClean="0">
                <a:ln>
                  <a:noFill/>
                </a:ln>
                <a:solidFill>
                  <a:srgbClr val="000000"/>
                </a:solidFill>
                <a:effectLst/>
                <a:uLnTx/>
                <a:uFillTx/>
                <a:latin typeface="Arial" panose="020B0604020202020204" pitchFamily="34" charset="0"/>
                <a:ea typeface="ＭＳ Ｐゴシック" panose="020B0600070205080204" pitchFamily="50" charset="-128"/>
                <a:cs typeface="+mn-cs"/>
                <a:sym typeface="Wingdings" panose="05000000000000000000" pitchFamily="2" charset="2"/>
              </a:rPr>
              <a:t></a:t>
            </a:r>
            <a:r>
              <a:rPr kumimoji="1" lang="en-US" altLang="ja-JP" sz="1800" b="1" i="0" u="none" strike="noStrike" kern="1200" cap="none" spc="0" normalizeH="0" baseline="0" noProof="0" dirty="0" smtClean="0">
                <a:ln>
                  <a:noFill/>
                </a:ln>
                <a:solidFill>
                  <a:srgbClr val="000000"/>
                </a:solidFill>
                <a:effectLst/>
                <a:uLnTx/>
                <a:uFillTx/>
                <a:latin typeface="Arial" panose="020B0604020202020204" pitchFamily="34" charset="0"/>
                <a:ea typeface="ＭＳ Ｐゴシック" panose="020B0600070205080204" pitchFamily="50" charset="-128"/>
                <a:cs typeface="+mn-cs"/>
              </a:rPr>
              <a:t> </a:t>
            </a:r>
            <a:r>
              <a:rPr kumimoji="1" lang="en-US" altLang="ja-JP" sz="1800" b="1" i="1" u="none" strike="noStrike" kern="1200" cap="none" spc="0" normalizeH="0" baseline="0" noProof="0" dirty="0" smtClean="0">
                <a:ln>
                  <a:noFill/>
                </a:ln>
                <a:solidFill>
                  <a:srgbClr val="000000"/>
                </a:solidFill>
                <a:effectLst/>
                <a:uLnTx/>
                <a:uFillTx/>
                <a:latin typeface="Arial" panose="020B0604020202020204" pitchFamily="34" charset="0"/>
                <a:ea typeface="ＭＳ Ｐゴシック" panose="020B0600070205080204" pitchFamily="50" charset="-128"/>
                <a:cs typeface="+mn-cs"/>
              </a:rPr>
              <a:t>L</a:t>
            </a:r>
            <a:r>
              <a:rPr kumimoji="1" lang="en-US" altLang="ja-JP" sz="1800" b="1" i="0" u="none" strike="noStrike" kern="1200" cap="none" spc="0" normalizeH="0" baseline="-25000" noProof="0" dirty="0" smtClean="0">
                <a:ln>
                  <a:noFill/>
                </a:ln>
                <a:solidFill>
                  <a:srgbClr val="000000"/>
                </a:solidFill>
                <a:effectLst/>
                <a:uLnTx/>
                <a:uFillTx/>
                <a:latin typeface="Arial" panose="020B0604020202020204" pitchFamily="34" charset="0"/>
                <a:ea typeface="ＭＳ Ｐゴシック" panose="020B0600070205080204" pitchFamily="50" charset="-128"/>
                <a:cs typeface="+mn-cs"/>
              </a:rPr>
              <a:t>2,3 </a:t>
            </a:r>
            <a:r>
              <a:rPr kumimoji="1" lang="en-US" altLang="ja-JP" sz="1800" b="1" i="0" u="none" strike="noStrike" kern="1200" cap="none" spc="0" normalizeH="0" baseline="0" noProof="0" dirty="0" smtClean="0">
                <a:ln>
                  <a:noFill/>
                </a:ln>
                <a:solidFill>
                  <a:srgbClr val="000000"/>
                </a:solidFill>
                <a:effectLst/>
                <a:uLnTx/>
                <a:uFillTx/>
                <a:latin typeface="Arial" panose="020B0604020202020204" pitchFamily="34" charset="0"/>
                <a:ea typeface="ＭＳ Ｐゴシック" panose="020B0600070205080204" pitchFamily="50" charset="-128"/>
                <a:cs typeface="+mn-cs"/>
              </a:rPr>
              <a:t>edge</a:t>
            </a:r>
            <a:endParaRPr kumimoji="1" lang="ja-JP" altLang="en-US" sz="18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36" name="テキスト ボックス 35"/>
          <p:cNvSpPr txBox="1"/>
          <p:nvPr/>
        </p:nvSpPr>
        <p:spPr>
          <a:xfrm>
            <a:off x="2188265" y="1231746"/>
            <a:ext cx="385013" cy="191105"/>
          </a:xfrm>
          <a:prstGeom prst="rect">
            <a:avLst/>
          </a:prstGeom>
          <a:solidFill>
            <a:schemeClr val="bg1"/>
          </a:solidFill>
        </p:spPr>
        <p:txBody>
          <a:bodyPr wrap="none" rtlCol="0" anchor="ct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600" b="1" i="0" u="none" strike="noStrike" kern="1200" cap="none" spc="0" normalizeH="0" baseline="0" noProof="0" dirty="0" smtClean="0">
                <a:ln>
                  <a:noFill/>
                </a:ln>
                <a:solidFill>
                  <a:srgbClr val="A20000"/>
                </a:solidFill>
                <a:effectLst/>
                <a:uLnTx/>
                <a:uFillTx/>
                <a:latin typeface="Arial" panose="020B0604020202020204" pitchFamily="34" charset="0"/>
                <a:ea typeface="ＭＳ Ｐゴシック" panose="020B0600070205080204" pitchFamily="50" charset="-128"/>
                <a:cs typeface="+mn-cs"/>
              </a:rPr>
              <a:t>2</a:t>
            </a:r>
            <a:r>
              <a:rPr kumimoji="1" lang="en-US" altLang="ja-JP" sz="1600" b="1" i="1" u="none" strike="noStrike" kern="1200" cap="none" spc="0" normalizeH="0" baseline="0" noProof="0" dirty="0" smtClean="0">
                <a:ln>
                  <a:noFill/>
                </a:ln>
                <a:solidFill>
                  <a:srgbClr val="A20000"/>
                </a:solidFill>
                <a:effectLst/>
                <a:uLnTx/>
                <a:uFillTx/>
                <a:latin typeface="Arial" panose="020B0604020202020204" pitchFamily="34" charset="0"/>
                <a:ea typeface="ＭＳ Ｐゴシック" panose="020B0600070205080204" pitchFamily="50" charset="-128"/>
                <a:cs typeface="+mn-cs"/>
              </a:rPr>
              <a:t>p</a:t>
            </a:r>
            <a:endParaRPr kumimoji="1" lang="ja-JP" altLang="en-US" sz="1600" b="1" i="0" u="none" strike="noStrike" kern="1200" cap="none" spc="0" normalizeH="0" baseline="0" noProof="0" dirty="0">
              <a:ln>
                <a:noFill/>
              </a:ln>
              <a:solidFill>
                <a:srgbClr val="A20000"/>
              </a:solidFill>
              <a:effectLst/>
              <a:uLnTx/>
              <a:uFillTx/>
              <a:latin typeface="Arial" panose="020B0604020202020204" pitchFamily="34" charset="0"/>
              <a:ea typeface="ＭＳ Ｐゴシック" panose="020B0600070205080204" pitchFamily="50" charset="-128"/>
              <a:cs typeface="+mn-cs"/>
            </a:endParaRPr>
          </a:p>
        </p:txBody>
      </p:sp>
      <p:sp>
        <p:nvSpPr>
          <p:cNvPr id="22" name="テキスト ボックス 21"/>
          <p:cNvSpPr txBox="1"/>
          <p:nvPr/>
        </p:nvSpPr>
        <p:spPr>
          <a:xfrm rot="16200000">
            <a:off x="1175051" y="3826327"/>
            <a:ext cx="851341" cy="338554"/>
          </a:xfrm>
          <a:prstGeom prst="rect">
            <a:avLst/>
          </a:prstGeom>
          <a:solidFill>
            <a:schemeClr val="bg1"/>
          </a:solid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smtClean="0">
                <a:ln>
                  <a:noFill/>
                </a:ln>
                <a:solidFill>
                  <a:srgbClr val="000000"/>
                </a:solidFill>
                <a:effectLst/>
                <a:uLnTx/>
                <a:uFillTx/>
                <a:latin typeface="Arial" panose="020B0604020202020204" pitchFamily="34" charset="0"/>
                <a:ea typeface="ＭＳ Ｐゴシック"/>
                <a:cs typeface="Arial" panose="020B0604020202020204" pitchFamily="34" charset="0"/>
              </a:rPr>
              <a:t>Energy </a:t>
            </a:r>
            <a:endParaRPr kumimoji="1" lang="ja-JP" altLang="en-US" sz="16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Arial" panose="020B0604020202020204" pitchFamily="34" charset="0"/>
            </a:endParaRPr>
          </a:p>
        </p:txBody>
      </p:sp>
      <p:sp>
        <p:nvSpPr>
          <p:cNvPr id="25" name="テキスト ボックス 24"/>
          <p:cNvSpPr txBox="1"/>
          <p:nvPr/>
        </p:nvSpPr>
        <p:spPr>
          <a:xfrm>
            <a:off x="3534017" y="6358213"/>
            <a:ext cx="1689886" cy="338554"/>
          </a:xfrm>
          <a:prstGeom prst="rect">
            <a:avLst/>
          </a:prstGeom>
          <a:solidFill>
            <a:schemeClr val="bg1"/>
          </a:solid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smtClean="0">
                <a:ln>
                  <a:noFill/>
                </a:ln>
                <a:solidFill>
                  <a:srgbClr val="000000"/>
                </a:solidFill>
                <a:effectLst/>
                <a:uLnTx/>
                <a:uFillTx/>
                <a:latin typeface="Arial" panose="020B0604020202020204" pitchFamily="34" charset="0"/>
                <a:ea typeface="ＭＳ Ｐゴシック"/>
                <a:cs typeface="Arial" panose="020B0604020202020204" pitchFamily="34" charset="0"/>
              </a:rPr>
              <a:t>Atomic number</a:t>
            </a:r>
            <a:endParaRPr kumimoji="1" lang="ja-JP" altLang="en-US" sz="16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Arial" panose="020B0604020202020204" pitchFamily="34" charset="0"/>
            </a:endParaRPr>
          </a:p>
        </p:txBody>
      </p:sp>
      <p:sp>
        <p:nvSpPr>
          <p:cNvPr id="38" name="テキスト ボックス 37"/>
          <p:cNvSpPr txBox="1"/>
          <p:nvPr/>
        </p:nvSpPr>
        <p:spPr>
          <a:xfrm rot="614020">
            <a:off x="6837528" y="5939549"/>
            <a:ext cx="1223412" cy="369332"/>
          </a:xfrm>
          <a:prstGeom prst="rect">
            <a:avLst/>
          </a:prstGeom>
          <a:noFill/>
        </p:spPr>
        <p:txBody>
          <a:bodyPr wrap="none" rtlCol="0" anchor="ct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800" b="1" i="0" u="none" strike="noStrike" kern="1200" cap="none" spc="0" normalizeH="0" baseline="0" noProof="0" dirty="0" smtClean="0">
                <a:ln>
                  <a:noFill/>
                </a:ln>
                <a:solidFill>
                  <a:srgbClr val="000000"/>
                </a:solidFill>
                <a:effectLst/>
                <a:uLnTx/>
                <a:uFillTx/>
                <a:latin typeface="Arial" panose="020B0604020202020204" pitchFamily="34" charset="0"/>
                <a:ea typeface="ＭＳ Ｐゴシック" panose="020B0600070205080204" pitchFamily="50" charset="-128"/>
                <a:cs typeface="+mn-cs"/>
                <a:sym typeface="Wingdings" panose="05000000000000000000" pitchFamily="2" charset="2"/>
              </a:rPr>
              <a:t></a:t>
            </a:r>
            <a:r>
              <a:rPr kumimoji="1" lang="en-US" altLang="ja-JP" sz="1800" b="1" i="0" u="none" strike="noStrike" kern="1200" cap="none" spc="0" normalizeH="0" baseline="0" noProof="0" dirty="0" smtClean="0">
                <a:ln>
                  <a:noFill/>
                </a:ln>
                <a:solidFill>
                  <a:srgbClr val="000000"/>
                </a:solidFill>
                <a:effectLst/>
                <a:uLnTx/>
                <a:uFillTx/>
                <a:latin typeface="Arial" panose="020B0604020202020204" pitchFamily="34" charset="0"/>
                <a:ea typeface="ＭＳ Ｐゴシック" panose="020B0600070205080204" pitchFamily="50" charset="-128"/>
                <a:cs typeface="+mn-cs"/>
              </a:rPr>
              <a:t> </a:t>
            </a:r>
            <a:r>
              <a:rPr kumimoji="1" lang="en-US" altLang="ja-JP" sz="1800" b="1" i="1" u="none" strike="noStrike" kern="1200" cap="none" spc="0" normalizeH="0" baseline="0" noProof="0" dirty="0" smtClean="0">
                <a:ln>
                  <a:noFill/>
                </a:ln>
                <a:solidFill>
                  <a:srgbClr val="000000"/>
                </a:solidFill>
                <a:effectLst/>
                <a:uLnTx/>
                <a:uFillTx/>
                <a:latin typeface="Arial" panose="020B0604020202020204" pitchFamily="34" charset="0"/>
                <a:ea typeface="ＭＳ Ｐゴシック" panose="020B0600070205080204" pitchFamily="50" charset="-128"/>
                <a:cs typeface="+mn-cs"/>
              </a:rPr>
              <a:t>K</a:t>
            </a:r>
            <a:r>
              <a:rPr kumimoji="1" lang="en-US" altLang="ja-JP" sz="1800" b="1" i="0" u="none" strike="noStrike" kern="1200" cap="none" spc="0" normalizeH="0" baseline="-25000" noProof="0" dirty="0" smtClean="0">
                <a:ln>
                  <a:noFill/>
                </a:ln>
                <a:solidFill>
                  <a:srgbClr val="000000"/>
                </a:solidFill>
                <a:effectLst/>
                <a:uLnTx/>
                <a:uFillTx/>
                <a:latin typeface="Arial" panose="020B0604020202020204" pitchFamily="34" charset="0"/>
                <a:ea typeface="ＭＳ Ｐゴシック" panose="020B0600070205080204" pitchFamily="50" charset="-128"/>
                <a:cs typeface="+mn-cs"/>
              </a:rPr>
              <a:t> </a:t>
            </a:r>
            <a:r>
              <a:rPr kumimoji="1" lang="en-US" altLang="ja-JP" sz="1800" b="1" i="0" u="none" strike="noStrike" kern="1200" cap="none" spc="0" normalizeH="0" baseline="0" noProof="0" dirty="0" smtClean="0">
                <a:ln>
                  <a:noFill/>
                </a:ln>
                <a:solidFill>
                  <a:srgbClr val="000000"/>
                </a:solidFill>
                <a:effectLst/>
                <a:uLnTx/>
                <a:uFillTx/>
                <a:latin typeface="Arial" panose="020B0604020202020204" pitchFamily="34" charset="0"/>
                <a:ea typeface="ＭＳ Ｐゴシック" panose="020B0600070205080204" pitchFamily="50" charset="-128"/>
                <a:cs typeface="+mn-cs"/>
              </a:rPr>
              <a:t>edge</a:t>
            </a:r>
            <a:endParaRPr kumimoji="1" lang="ja-JP" altLang="en-US" sz="18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26" name="左中かっこ 25"/>
          <p:cNvSpPr/>
          <p:nvPr/>
        </p:nvSpPr>
        <p:spPr bwMode="auto">
          <a:xfrm>
            <a:off x="1177288" y="1777117"/>
            <a:ext cx="155448" cy="914400"/>
          </a:xfrm>
          <a:prstGeom prst="leftBrace">
            <a:avLst/>
          </a:pr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smtClean="0">
              <a:ln>
                <a:noFill/>
              </a:ln>
              <a:solidFill>
                <a:srgbClr val="000000"/>
              </a:solidFill>
              <a:effectLst/>
              <a:uLnTx/>
              <a:uFillTx/>
              <a:latin typeface="Times New Roman" pitchFamily="18" charset="0"/>
              <a:ea typeface="ＭＳ Ｐゴシック" pitchFamily="50" charset="-128"/>
              <a:cs typeface="+mn-cs"/>
            </a:endParaRPr>
          </a:p>
        </p:txBody>
      </p:sp>
      <p:sp>
        <p:nvSpPr>
          <p:cNvPr id="42" name="左中かっこ 41"/>
          <p:cNvSpPr/>
          <p:nvPr/>
        </p:nvSpPr>
        <p:spPr bwMode="auto">
          <a:xfrm>
            <a:off x="1185123" y="2934864"/>
            <a:ext cx="155448" cy="1106424"/>
          </a:xfrm>
          <a:prstGeom prst="leftBrace">
            <a:avLst/>
          </a:pr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smtClean="0">
              <a:ln>
                <a:noFill/>
              </a:ln>
              <a:solidFill>
                <a:srgbClr val="000000"/>
              </a:solidFill>
              <a:effectLst/>
              <a:uLnTx/>
              <a:uFillTx/>
              <a:latin typeface="Times New Roman" pitchFamily="18" charset="0"/>
              <a:ea typeface="ＭＳ Ｐゴシック" pitchFamily="50" charset="-128"/>
              <a:cs typeface="+mn-cs"/>
            </a:endParaRPr>
          </a:p>
        </p:txBody>
      </p:sp>
      <p:sp>
        <p:nvSpPr>
          <p:cNvPr id="43" name="左中かっこ 42"/>
          <p:cNvSpPr/>
          <p:nvPr/>
        </p:nvSpPr>
        <p:spPr bwMode="auto">
          <a:xfrm>
            <a:off x="1217205" y="4328679"/>
            <a:ext cx="155448" cy="1005840"/>
          </a:xfrm>
          <a:prstGeom prst="leftBrace">
            <a:avLst/>
          </a:pr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smtClean="0">
              <a:ln>
                <a:noFill/>
              </a:ln>
              <a:solidFill>
                <a:srgbClr val="000000"/>
              </a:solidFill>
              <a:effectLst/>
              <a:uLnTx/>
              <a:uFillTx/>
              <a:latin typeface="Times New Roman" pitchFamily="18" charset="0"/>
              <a:ea typeface="ＭＳ Ｐゴシック" pitchFamily="50" charset="-128"/>
              <a:cs typeface="+mn-cs"/>
            </a:endParaRPr>
          </a:p>
        </p:txBody>
      </p:sp>
      <p:sp>
        <p:nvSpPr>
          <p:cNvPr id="44" name="テキスト ボックス 43"/>
          <p:cNvSpPr txBox="1"/>
          <p:nvPr/>
        </p:nvSpPr>
        <p:spPr>
          <a:xfrm rot="987104">
            <a:off x="6826934" y="4656157"/>
            <a:ext cx="1462259" cy="369332"/>
          </a:xfrm>
          <a:prstGeom prst="rect">
            <a:avLst/>
          </a:prstGeom>
          <a:noFill/>
        </p:spPr>
        <p:txBody>
          <a:bodyPr wrap="none" rtlCol="0" anchor="ct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800" b="1" i="0" u="none" strike="noStrike" kern="1200" cap="none" spc="0" normalizeH="0" baseline="0" noProof="0" dirty="0" smtClean="0">
                <a:ln>
                  <a:noFill/>
                </a:ln>
                <a:solidFill>
                  <a:srgbClr val="000000"/>
                </a:solidFill>
                <a:effectLst/>
                <a:uLnTx/>
                <a:uFillTx/>
                <a:latin typeface="Arial" panose="020B0604020202020204" pitchFamily="34" charset="0"/>
                <a:ea typeface="ＭＳ Ｐゴシック" panose="020B0600070205080204" pitchFamily="50" charset="-128"/>
                <a:cs typeface="+mn-cs"/>
                <a:sym typeface="Wingdings" panose="05000000000000000000" pitchFamily="2" charset="2"/>
              </a:rPr>
              <a:t></a:t>
            </a:r>
            <a:r>
              <a:rPr kumimoji="1" lang="en-US" altLang="ja-JP" sz="1800" b="1" i="0" u="none" strike="noStrike" kern="1200" cap="none" spc="0" normalizeH="0" baseline="0" noProof="0" dirty="0" smtClean="0">
                <a:ln>
                  <a:noFill/>
                </a:ln>
                <a:solidFill>
                  <a:srgbClr val="000000"/>
                </a:solidFill>
                <a:effectLst/>
                <a:uLnTx/>
                <a:uFillTx/>
                <a:latin typeface="Arial" panose="020B0604020202020204" pitchFamily="34" charset="0"/>
                <a:ea typeface="ＭＳ Ｐゴシック" panose="020B0600070205080204" pitchFamily="50" charset="-128"/>
                <a:cs typeface="+mn-cs"/>
              </a:rPr>
              <a:t> </a:t>
            </a:r>
            <a:r>
              <a:rPr kumimoji="1" lang="en-US" altLang="ja-JP" sz="1800" b="1" i="1" u="none" strike="noStrike" kern="1200" cap="none" spc="0" normalizeH="0" baseline="0" noProof="0" dirty="0" smtClean="0">
                <a:ln>
                  <a:noFill/>
                </a:ln>
                <a:solidFill>
                  <a:srgbClr val="000000"/>
                </a:solidFill>
                <a:effectLst/>
                <a:uLnTx/>
                <a:uFillTx/>
                <a:latin typeface="Arial" panose="020B0604020202020204" pitchFamily="34" charset="0"/>
                <a:ea typeface="ＭＳ Ｐゴシック" panose="020B0600070205080204" pitchFamily="50" charset="-128"/>
                <a:cs typeface="+mn-cs"/>
              </a:rPr>
              <a:t>M</a:t>
            </a:r>
            <a:r>
              <a:rPr kumimoji="1" lang="en-US" altLang="ja-JP" sz="1800" b="1" i="0" u="none" strike="noStrike" kern="1200" cap="none" spc="0" normalizeH="0" baseline="-25000" noProof="0" dirty="0" smtClean="0">
                <a:ln>
                  <a:noFill/>
                </a:ln>
                <a:solidFill>
                  <a:srgbClr val="000000"/>
                </a:solidFill>
                <a:effectLst/>
                <a:uLnTx/>
                <a:uFillTx/>
                <a:latin typeface="Arial" panose="020B0604020202020204" pitchFamily="34" charset="0"/>
                <a:ea typeface="ＭＳ Ｐゴシック" panose="020B0600070205080204" pitchFamily="50" charset="-128"/>
                <a:cs typeface="+mn-cs"/>
              </a:rPr>
              <a:t>2,3 </a:t>
            </a:r>
            <a:r>
              <a:rPr kumimoji="1" lang="en-US" altLang="ja-JP" sz="1800" b="1" i="0" u="none" strike="noStrike" kern="1200" cap="none" spc="0" normalizeH="0" baseline="0" noProof="0" dirty="0" smtClean="0">
                <a:ln>
                  <a:noFill/>
                </a:ln>
                <a:solidFill>
                  <a:srgbClr val="000000"/>
                </a:solidFill>
                <a:effectLst/>
                <a:uLnTx/>
                <a:uFillTx/>
                <a:latin typeface="Arial" panose="020B0604020202020204" pitchFamily="34" charset="0"/>
                <a:ea typeface="ＭＳ Ｐゴシック" panose="020B0600070205080204" pitchFamily="50" charset="-128"/>
                <a:cs typeface="+mn-cs"/>
              </a:rPr>
              <a:t>edge</a:t>
            </a:r>
            <a:endParaRPr kumimoji="1" lang="ja-JP" altLang="en-US" sz="18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45" name="テキスト ボックス 44"/>
          <p:cNvSpPr txBox="1"/>
          <p:nvPr/>
        </p:nvSpPr>
        <p:spPr>
          <a:xfrm rot="942615">
            <a:off x="6745511" y="3939595"/>
            <a:ext cx="1577675" cy="400110"/>
          </a:xfrm>
          <a:prstGeom prst="rect">
            <a:avLst/>
          </a:prstGeom>
          <a:noFill/>
        </p:spPr>
        <p:txBody>
          <a:bodyPr wrap="none" rtlCol="0" anchor="ct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800" b="1" i="0" u="none" strike="noStrike" kern="1200" cap="none" spc="0" normalizeH="0" baseline="0" noProof="0" dirty="0" smtClean="0">
                <a:ln>
                  <a:noFill/>
                </a:ln>
                <a:solidFill>
                  <a:srgbClr val="000000"/>
                </a:solidFill>
                <a:effectLst/>
                <a:uLnTx/>
                <a:uFillTx/>
                <a:latin typeface="Arial" panose="020B0604020202020204" pitchFamily="34" charset="0"/>
                <a:ea typeface="ＭＳ Ｐゴシック" panose="020B0600070205080204" pitchFamily="50" charset="-128"/>
                <a:cs typeface="+mn-cs"/>
                <a:sym typeface="Wingdings" panose="05000000000000000000" pitchFamily="2" charset="2"/>
              </a:rPr>
              <a:t></a:t>
            </a:r>
            <a:r>
              <a:rPr kumimoji="1" lang="en-US" altLang="ja-JP" sz="1800" b="1" i="0" u="none" strike="noStrike" kern="1200" cap="none" spc="0" normalizeH="0" baseline="0" noProof="0" dirty="0" smtClean="0">
                <a:ln>
                  <a:noFill/>
                </a:ln>
                <a:solidFill>
                  <a:srgbClr val="000000"/>
                </a:solidFill>
                <a:effectLst/>
                <a:uLnTx/>
                <a:uFillTx/>
                <a:latin typeface="Arial" panose="020B0604020202020204" pitchFamily="34" charset="0"/>
                <a:ea typeface="ＭＳ Ｐゴシック" panose="020B0600070205080204" pitchFamily="50" charset="-128"/>
                <a:cs typeface="+mn-cs"/>
              </a:rPr>
              <a:t> </a:t>
            </a:r>
            <a:r>
              <a:rPr kumimoji="1" lang="en-US" altLang="ja-JP" sz="2000" b="1" i="1" u="none" strike="noStrike" kern="1200" cap="none" spc="0" normalizeH="0" baseline="0" noProof="0" dirty="0" smtClean="0">
                <a:ln>
                  <a:noFill/>
                </a:ln>
                <a:solidFill>
                  <a:srgbClr val="000000"/>
                </a:solidFill>
                <a:effectLst/>
                <a:uLnTx/>
                <a:uFillTx/>
                <a:latin typeface="Arial" panose="020B0604020202020204" pitchFamily="34" charset="0"/>
                <a:ea typeface="ＭＳ Ｐゴシック" panose="020B0600070205080204" pitchFamily="50" charset="-128"/>
                <a:cs typeface="+mn-cs"/>
              </a:rPr>
              <a:t>N</a:t>
            </a:r>
            <a:r>
              <a:rPr kumimoji="1" lang="en-US" altLang="ja-JP" sz="2000" b="1" i="0" u="none" strike="noStrike" kern="1200" cap="none" spc="0" normalizeH="0" baseline="-25000" noProof="0" dirty="0" smtClean="0">
                <a:ln>
                  <a:noFill/>
                </a:ln>
                <a:solidFill>
                  <a:srgbClr val="000000"/>
                </a:solidFill>
                <a:effectLst/>
                <a:uLnTx/>
                <a:uFillTx/>
                <a:latin typeface="Arial" panose="020B0604020202020204" pitchFamily="34" charset="0"/>
                <a:ea typeface="ＭＳ Ｐゴシック" panose="020B0600070205080204" pitchFamily="50" charset="-128"/>
                <a:cs typeface="+mn-cs"/>
              </a:rPr>
              <a:t>2,3 </a:t>
            </a:r>
            <a:r>
              <a:rPr kumimoji="1" lang="en-US" altLang="ja-JP" sz="2000" b="1" i="0" u="none" strike="noStrike" kern="1200" cap="none" spc="0" normalizeH="0" baseline="0" noProof="0" dirty="0" smtClean="0">
                <a:ln>
                  <a:noFill/>
                </a:ln>
                <a:solidFill>
                  <a:srgbClr val="000000"/>
                </a:solidFill>
                <a:effectLst/>
                <a:uLnTx/>
                <a:uFillTx/>
                <a:latin typeface="Arial" panose="020B0604020202020204" pitchFamily="34" charset="0"/>
                <a:ea typeface="ＭＳ Ｐゴシック" panose="020B0600070205080204" pitchFamily="50" charset="-128"/>
                <a:cs typeface="+mn-cs"/>
              </a:rPr>
              <a:t>edge</a:t>
            </a:r>
            <a:endParaRPr kumimoji="1" lang="ja-JP" altLang="en-US" sz="2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46" name="テキスト ボックス 45"/>
          <p:cNvSpPr txBox="1"/>
          <p:nvPr/>
        </p:nvSpPr>
        <p:spPr>
          <a:xfrm rot="525905">
            <a:off x="6793561" y="3723004"/>
            <a:ext cx="1436612" cy="369332"/>
          </a:xfrm>
          <a:prstGeom prst="rect">
            <a:avLst/>
          </a:prstGeom>
          <a:noFill/>
        </p:spPr>
        <p:txBody>
          <a:bodyPr wrap="none" rtlCol="0" anchor="ct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800" b="1" i="0" u="none" strike="noStrike" kern="1200" cap="none" spc="0" normalizeH="0" baseline="0" noProof="0" dirty="0" smtClean="0">
                <a:ln>
                  <a:noFill/>
                </a:ln>
                <a:solidFill>
                  <a:srgbClr val="000000"/>
                </a:solidFill>
                <a:effectLst/>
                <a:uLnTx/>
                <a:uFillTx/>
                <a:latin typeface="Arial" panose="020B0604020202020204" pitchFamily="34" charset="0"/>
                <a:ea typeface="ＭＳ Ｐゴシック" panose="020B0600070205080204" pitchFamily="50" charset="-128"/>
                <a:cs typeface="+mn-cs"/>
                <a:sym typeface="Wingdings" panose="05000000000000000000" pitchFamily="2" charset="2"/>
              </a:rPr>
              <a:t></a:t>
            </a:r>
            <a:r>
              <a:rPr kumimoji="1" lang="en-US" altLang="ja-JP" sz="1800" b="1" i="0" u="none" strike="noStrike" kern="1200" cap="none" spc="0" normalizeH="0" baseline="0" noProof="0" dirty="0" smtClean="0">
                <a:ln>
                  <a:noFill/>
                </a:ln>
                <a:solidFill>
                  <a:srgbClr val="000000"/>
                </a:solidFill>
                <a:effectLst/>
                <a:uLnTx/>
                <a:uFillTx/>
                <a:latin typeface="Arial" panose="020B0604020202020204" pitchFamily="34" charset="0"/>
                <a:ea typeface="ＭＳ Ｐゴシック" panose="020B0600070205080204" pitchFamily="50" charset="-128"/>
                <a:cs typeface="+mn-cs"/>
              </a:rPr>
              <a:t> </a:t>
            </a:r>
            <a:r>
              <a:rPr kumimoji="1" lang="en-US" altLang="ja-JP" sz="1800" b="1" i="1" u="none" strike="noStrike" kern="1200" cap="none" spc="0" normalizeH="0" baseline="0" noProof="0" dirty="0" smtClean="0">
                <a:ln>
                  <a:noFill/>
                </a:ln>
                <a:solidFill>
                  <a:srgbClr val="000000"/>
                </a:solidFill>
                <a:effectLst/>
                <a:uLnTx/>
                <a:uFillTx/>
                <a:latin typeface="Arial" panose="020B0604020202020204" pitchFamily="34" charset="0"/>
                <a:ea typeface="ＭＳ Ｐゴシック" panose="020B0600070205080204" pitchFamily="50" charset="-128"/>
                <a:cs typeface="+mn-cs"/>
              </a:rPr>
              <a:t>N</a:t>
            </a:r>
            <a:r>
              <a:rPr kumimoji="1" lang="en-US" altLang="ja-JP" sz="1800" b="1" i="0" u="none" strike="noStrike" kern="1200" cap="none" spc="0" normalizeH="0" baseline="-25000" noProof="0" dirty="0" smtClean="0">
                <a:ln>
                  <a:noFill/>
                </a:ln>
                <a:solidFill>
                  <a:srgbClr val="000000"/>
                </a:solidFill>
                <a:effectLst/>
                <a:uLnTx/>
                <a:uFillTx/>
                <a:latin typeface="Arial" panose="020B0604020202020204" pitchFamily="34" charset="0"/>
                <a:ea typeface="ＭＳ Ｐゴシック" panose="020B0600070205080204" pitchFamily="50" charset="-128"/>
                <a:cs typeface="+mn-cs"/>
              </a:rPr>
              <a:t>4,5 </a:t>
            </a:r>
            <a:r>
              <a:rPr kumimoji="1" lang="en-US" altLang="ja-JP" sz="1800" b="1" i="0" u="none" strike="noStrike" kern="1200" cap="none" spc="0" normalizeH="0" baseline="0" noProof="0" dirty="0" smtClean="0">
                <a:ln>
                  <a:noFill/>
                </a:ln>
                <a:solidFill>
                  <a:srgbClr val="000000"/>
                </a:solidFill>
                <a:effectLst/>
                <a:uLnTx/>
                <a:uFillTx/>
                <a:latin typeface="Arial" panose="020B0604020202020204" pitchFamily="34" charset="0"/>
                <a:ea typeface="ＭＳ Ｐゴシック" panose="020B0600070205080204" pitchFamily="50" charset="-128"/>
                <a:cs typeface="+mn-cs"/>
              </a:rPr>
              <a:t>edge</a:t>
            </a:r>
            <a:endParaRPr kumimoji="1" lang="ja-JP" altLang="en-US" sz="18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47" name="テキスト ボックス 46"/>
          <p:cNvSpPr txBox="1"/>
          <p:nvPr/>
        </p:nvSpPr>
        <p:spPr>
          <a:xfrm rot="525905">
            <a:off x="6839746" y="4412183"/>
            <a:ext cx="1462259" cy="369332"/>
          </a:xfrm>
          <a:prstGeom prst="rect">
            <a:avLst/>
          </a:prstGeom>
          <a:noFill/>
        </p:spPr>
        <p:txBody>
          <a:bodyPr wrap="none" rtlCol="0" anchor="ct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800" b="1" i="0" u="none" strike="noStrike" kern="1200" cap="none" spc="0" normalizeH="0" baseline="0" noProof="0" dirty="0" smtClean="0">
                <a:ln>
                  <a:noFill/>
                </a:ln>
                <a:solidFill>
                  <a:srgbClr val="000000"/>
                </a:solidFill>
                <a:effectLst/>
                <a:uLnTx/>
                <a:uFillTx/>
                <a:latin typeface="Arial" panose="020B0604020202020204" pitchFamily="34" charset="0"/>
                <a:ea typeface="ＭＳ Ｐゴシック" panose="020B0600070205080204" pitchFamily="50" charset="-128"/>
                <a:cs typeface="+mn-cs"/>
                <a:sym typeface="Wingdings" panose="05000000000000000000" pitchFamily="2" charset="2"/>
              </a:rPr>
              <a:t></a:t>
            </a:r>
            <a:r>
              <a:rPr kumimoji="1" lang="en-US" altLang="ja-JP" sz="1800" b="1" i="0" u="none" strike="noStrike" kern="1200" cap="none" spc="0" normalizeH="0" baseline="0" noProof="0" dirty="0" smtClean="0">
                <a:ln>
                  <a:noFill/>
                </a:ln>
                <a:solidFill>
                  <a:srgbClr val="000000"/>
                </a:solidFill>
                <a:effectLst/>
                <a:uLnTx/>
                <a:uFillTx/>
                <a:latin typeface="Arial" panose="020B0604020202020204" pitchFamily="34" charset="0"/>
                <a:ea typeface="ＭＳ Ｐゴシック" panose="020B0600070205080204" pitchFamily="50" charset="-128"/>
                <a:cs typeface="+mn-cs"/>
              </a:rPr>
              <a:t> </a:t>
            </a:r>
            <a:r>
              <a:rPr kumimoji="1" lang="en-US" altLang="ja-JP" sz="1800" b="1" i="1" u="none" strike="noStrike" kern="1200" cap="none" spc="0" normalizeH="0" baseline="0" noProof="0" dirty="0" smtClean="0">
                <a:ln>
                  <a:noFill/>
                </a:ln>
                <a:solidFill>
                  <a:srgbClr val="000000"/>
                </a:solidFill>
                <a:effectLst/>
                <a:uLnTx/>
                <a:uFillTx/>
                <a:latin typeface="Arial" panose="020B0604020202020204" pitchFamily="34" charset="0"/>
                <a:ea typeface="ＭＳ Ｐゴシック" panose="020B0600070205080204" pitchFamily="50" charset="-128"/>
                <a:cs typeface="+mn-cs"/>
              </a:rPr>
              <a:t>M</a:t>
            </a:r>
            <a:r>
              <a:rPr kumimoji="1" lang="en-US" altLang="ja-JP" sz="1800" b="1" i="0" u="none" strike="noStrike" kern="1200" cap="none" spc="0" normalizeH="0" baseline="-25000" noProof="0" dirty="0" smtClean="0">
                <a:ln>
                  <a:noFill/>
                </a:ln>
                <a:solidFill>
                  <a:srgbClr val="000000"/>
                </a:solidFill>
                <a:effectLst/>
                <a:uLnTx/>
                <a:uFillTx/>
                <a:latin typeface="Arial" panose="020B0604020202020204" pitchFamily="34" charset="0"/>
                <a:ea typeface="ＭＳ Ｐゴシック" panose="020B0600070205080204" pitchFamily="50" charset="-128"/>
                <a:cs typeface="+mn-cs"/>
              </a:rPr>
              <a:t>4,5 </a:t>
            </a:r>
            <a:r>
              <a:rPr kumimoji="1" lang="en-US" altLang="ja-JP" sz="1800" b="1" i="0" u="none" strike="noStrike" kern="1200" cap="none" spc="0" normalizeH="0" baseline="0" noProof="0" dirty="0" smtClean="0">
                <a:ln>
                  <a:noFill/>
                </a:ln>
                <a:solidFill>
                  <a:srgbClr val="000000"/>
                </a:solidFill>
                <a:effectLst/>
                <a:uLnTx/>
                <a:uFillTx/>
                <a:latin typeface="Arial" panose="020B0604020202020204" pitchFamily="34" charset="0"/>
                <a:ea typeface="ＭＳ Ｐゴシック" panose="020B0600070205080204" pitchFamily="50" charset="-128"/>
                <a:cs typeface="+mn-cs"/>
              </a:rPr>
              <a:t>edge</a:t>
            </a:r>
            <a:endParaRPr kumimoji="1" lang="ja-JP" altLang="en-US" sz="18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48" name="テキスト ボックス 47"/>
          <p:cNvSpPr txBox="1"/>
          <p:nvPr/>
        </p:nvSpPr>
        <p:spPr>
          <a:xfrm>
            <a:off x="3902618" y="1256344"/>
            <a:ext cx="350012" cy="157938"/>
          </a:xfrm>
          <a:prstGeom prst="rect">
            <a:avLst/>
          </a:prstGeom>
          <a:solidFill>
            <a:schemeClr val="bg1"/>
          </a:solidFill>
        </p:spPr>
        <p:txBody>
          <a:bodyPr wrap="none" rtlCol="0" anchor="ct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600" b="1" i="0" u="none" strike="noStrike" kern="1200" cap="none" spc="0" normalizeH="0" baseline="0" noProof="0" dirty="0">
                <a:ln>
                  <a:noFill/>
                </a:ln>
                <a:solidFill>
                  <a:srgbClr val="006600"/>
                </a:solidFill>
                <a:effectLst/>
                <a:uLnTx/>
                <a:uFillTx/>
                <a:latin typeface="Arial" panose="020B0604020202020204" pitchFamily="34" charset="0"/>
                <a:ea typeface="ＭＳ Ｐゴシック" panose="020B0600070205080204" pitchFamily="50" charset="-128"/>
                <a:cs typeface="+mn-cs"/>
              </a:rPr>
              <a:t>4</a:t>
            </a:r>
            <a:r>
              <a:rPr kumimoji="1" lang="en-US" altLang="ja-JP" sz="1600" b="1" i="1" u="none" strike="noStrike" kern="1200" cap="none" spc="0" normalizeH="0" baseline="0" noProof="0" dirty="0" smtClean="0">
                <a:ln>
                  <a:noFill/>
                </a:ln>
                <a:solidFill>
                  <a:srgbClr val="006600"/>
                </a:solidFill>
                <a:effectLst/>
                <a:uLnTx/>
                <a:uFillTx/>
                <a:latin typeface="Arial" panose="020B0604020202020204" pitchFamily="34" charset="0"/>
                <a:ea typeface="ＭＳ Ｐゴシック" panose="020B0600070205080204" pitchFamily="50" charset="-128"/>
                <a:cs typeface="+mn-cs"/>
              </a:rPr>
              <a:t>d</a:t>
            </a:r>
            <a:endParaRPr kumimoji="1" lang="ja-JP" altLang="en-US" sz="1600" b="1" i="0" u="none" strike="noStrike" kern="1200" cap="none" spc="0" normalizeH="0" baseline="0" noProof="0" dirty="0">
              <a:ln>
                <a:noFill/>
              </a:ln>
              <a:solidFill>
                <a:srgbClr val="006600"/>
              </a:solidFill>
              <a:effectLst/>
              <a:uLnTx/>
              <a:uFillTx/>
              <a:latin typeface="Arial" panose="020B0604020202020204" pitchFamily="34" charset="0"/>
              <a:ea typeface="ＭＳ Ｐゴシック" panose="020B0600070205080204" pitchFamily="50" charset="-128"/>
              <a:cs typeface="+mn-cs"/>
            </a:endParaRPr>
          </a:p>
        </p:txBody>
      </p:sp>
      <p:sp>
        <p:nvSpPr>
          <p:cNvPr id="49" name="テキスト ボックス 48"/>
          <p:cNvSpPr txBox="1"/>
          <p:nvPr/>
        </p:nvSpPr>
        <p:spPr>
          <a:xfrm>
            <a:off x="4840408" y="1235746"/>
            <a:ext cx="367408" cy="191105"/>
          </a:xfrm>
          <a:prstGeom prst="rect">
            <a:avLst/>
          </a:prstGeom>
          <a:solidFill>
            <a:schemeClr val="bg1"/>
          </a:solidFill>
        </p:spPr>
        <p:txBody>
          <a:bodyPr wrap="none" rtlCol="0" anchor="ct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600" b="1" i="0" u="none" strike="noStrike" kern="1200" cap="none" spc="0" normalizeH="0" baseline="0" noProof="0" dirty="0" smtClean="0">
                <a:ln>
                  <a:noFill/>
                </a:ln>
                <a:solidFill>
                  <a:srgbClr val="FF6600"/>
                </a:solidFill>
                <a:effectLst/>
                <a:uLnTx/>
                <a:uFillTx/>
                <a:latin typeface="Arial" panose="020B0604020202020204" pitchFamily="34" charset="0"/>
                <a:ea typeface="ＭＳ Ｐゴシック" panose="020B0600070205080204" pitchFamily="50" charset="-128"/>
                <a:cs typeface="+mn-cs"/>
              </a:rPr>
              <a:t>4</a:t>
            </a:r>
            <a:r>
              <a:rPr kumimoji="1" lang="en-US" altLang="ja-JP" sz="1600" b="1" i="1" u="none" strike="noStrike" kern="1200" cap="none" spc="0" normalizeH="0" baseline="0" noProof="0" dirty="0" smtClean="0">
                <a:ln>
                  <a:noFill/>
                </a:ln>
                <a:solidFill>
                  <a:srgbClr val="FF6600"/>
                </a:solidFill>
                <a:effectLst/>
                <a:uLnTx/>
                <a:uFillTx/>
                <a:latin typeface="Arial" panose="020B0604020202020204" pitchFamily="34" charset="0"/>
                <a:ea typeface="ＭＳ Ｐゴシック" panose="020B0600070205080204" pitchFamily="50" charset="-128"/>
                <a:cs typeface="+mn-cs"/>
              </a:rPr>
              <a:t>f</a:t>
            </a:r>
            <a:endParaRPr kumimoji="1" lang="ja-JP" altLang="en-US" sz="1600" b="1" i="0" u="none" strike="noStrike" kern="1200" cap="none" spc="0" normalizeH="0" baseline="0" noProof="0" dirty="0">
              <a:ln>
                <a:noFill/>
              </a:ln>
              <a:solidFill>
                <a:srgbClr val="FF6600"/>
              </a:solidFill>
              <a:effectLst/>
              <a:uLnTx/>
              <a:uFillTx/>
              <a:latin typeface="Arial" panose="020B0604020202020204" pitchFamily="34" charset="0"/>
              <a:ea typeface="ＭＳ Ｐゴシック" panose="020B0600070205080204" pitchFamily="50" charset="-128"/>
              <a:cs typeface="+mn-cs"/>
            </a:endParaRPr>
          </a:p>
        </p:txBody>
      </p:sp>
      <p:sp>
        <p:nvSpPr>
          <p:cNvPr id="50" name="正方形/長方形 49"/>
          <p:cNvSpPr/>
          <p:nvPr/>
        </p:nvSpPr>
        <p:spPr bwMode="auto">
          <a:xfrm rot="17460000">
            <a:off x="5015852" y="3584555"/>
            <a:ext cx="85901" cy="474859"/>
          </a:xfrm>
          <a:prstGeom prst="rect">
            <a:avLst/>
          </a:prstGeom>
          <a:solidFill>
            <a:srgbClr val="FF6600">
              <a:alpha val="38824"/>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smtClean="0">
              <a:ln>
                <a:noFill/>
              </a:ln>
              <a:solidFill>
                <a:srgbClr val="000000"/>
              </a:solidFill>
              <a:effectLst/>
              <a:uLnTx/>
              <a:uFillTx/>
              <a:latin typeface="Times New Roman" pitchFamily="18" charset="0"/>
              <a:ea typeface="ＭＳ Ｐゴシック" pitchFamily="50" charset="-128"/>
              <a:cs typeface="+mn-cs"/>
            </a:endParaRPr>
          </a:p>
        </p:txBody>
      </p:sp>
      <p:cxnSp>
        <p:nvCxnSpPr>
          <p:cNvPr id="51" name="直線矢印コネクタ 50"/>
          <p:cNvCxnSpPr/>
          <p:nvPr/>
        </p:nvCxnSpPr>
        <p:spPr bwMode="auto">
          <a:xfrm flipV="1">
            <a:off x="5032444" y="1484361"/>
            <a:ext cx="0" cy="2307050"/>
          </a:xfrm>
          <a:prstGeom prst="straightConnector1">
            <a:avLst/>
          </a:prstGeom>
          <a:solidFill>
            <a:schemeClr val="accent1"/>
          </a:solidFill>
          <a:ln w="28575" cap="flat" cmpd="sng" algn="ctr">
            <a:solidFill>
              <a:srgbClr val="FF6600"/>
            </a:solidFill>
            <a:prstDash val="solid"/>
            <a:round/>
            <a:headEnd type="none" w="med" len="med"/>
            <a:tailEnd type="triangle" w="lg" len="lg"/>
          </a:ln>
          <a:effectLst/>
        </p:spPr>
      </p:cxnSp>
      <p:cxnSp>
        <p:nvCxnSpPr>
          <p:cNvPr id="52" name="直線矢印コネクタ 51"/>
          <p:cNvCxnSpPr/>
          <p:nvPr/>
        </p:nvCxnSpPr>
        <p:spPr bwMode="auto">
          <a:xfrm flipV="1">
            <a:off x="6235554" y="1525994"/>
            <a:ext cx="0" cy="2744160"/>
          </a:xfrm>
          <a:prstGeom prst="straightConnector1">
            <a:avLst/>
          </a:prstGeom>
          <a:solidFill>
            <a:schemeClr val="accent1"/>
          </a:solidFill>
          <a:ln w="28575" cap="flat" cmpd="sng" algn="ctr">
            <a:solidFill>
              <a:srgbClr val="CC3399"/>
            </a:solidFill>
            <a:prstDash val="solid"/>
            <a:round/>
            <a:headEnd type="none" w="med" len="med"/>
            <a:tailEnd type="triangle" w="lg" len="lg"/>
          </a:ln>
          <a:effectLst/>
        </p:spPr>
      </p:cxnSp>
      <p:cxnSp>
        <p:nvCxnSpPr>
          <p:cNvPr id="53" name="直線矢印コネクタ 52"/>
          <p:cNvCxnSpPr/>
          <p:nvPr/>
        </p:nvCxnSpPr>
        <p:spPr bwMode="auto">
          <a:xfrm flipV="1">
            <a:off x="6387954" y="1525994"/>
            <a:ext cx="0" cy="2093186"/>
          </a:xfrm>
          <a:prstGeom prst="straightConnector1">
            <a:avLst/>
          </a:prstGeom>
          <a:solidFill>
            <a:schemeClr val="accent1"/>
          </a:solidFill>
          <a:ln w="28575" cap="flat" cmpd="sng" algn="ctr">
            <a:solidFill>
              <a:srgbClr val="CC3399"/>
            </a:solidFill>
            <a:prstDash val="solid"/>
            <a:round/>
            <a:headEnd type="none" w="med" len="med"/>
            <a:tailEnd type="triangle" w="lg" len="lg"/>
          </a:ln>
          <a:effectLst/>
        </p:spPr>
      </p:cxnSp>
      <p:sp>
        <p:nvSpPr>
          <p:cNvPr id="54" name="テキスト ボックス 53"/>
          <p:cNvSpPr txBox="1"/>
          <p:nvPr/>
        </p:nvSpPr>
        <p:spPr>
          <a:xfrm>
            <a:off x="6149103" y="1193400"/>
            <a:ext cx="334007" cy="210215"/>
          </a:xfrm>
          <a:prstGeom prst="rect">
            <a:avLst/>
          </a:prstGeom>
          <a:solidFill>
            <a:schemeClr val="bg1"/>
          </a:solidFill>
        </p:spPr>
        <p:txBody>
          <a:bodyPr wrap="none" rtlCol="0" anchor="ct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600" b="1" i="0" u="none" strike="noStrike" kern="1200" cap="none" spc="0" normalizeH="0" baseline="0" noProof="0" dirty="0" smtClean="0">
                <a:ln>
                  <a:noFill/>
                </a:ln>
                <a:solidFill>
                  <a:srgbClr val="CC3399"/>
                </a:solidFill>
                <a:effectLst/>
                <a:uLnTx/>
                <a:uFillTx/>
                <a:latin typeface="Arial" panose="020B0604020202020204" pitchFamily="34" charset="0"/>
                <a:ea typeface="ＭＳ Ｐゴシック" panose="020B0600070205080204" pitchFamily="50" charset="-128"/>
                <a:cs typeface="+mn-cs"/>
              </a:rPr>
              <a:t>5</a:t>
            </a:r>
            <a:r>
              <a:rPr kumimoji="1" lang="en-US" altLang="ja-JP" sz="1600" b="1" i="1" u="none" strike="noStrike" kern="1200" cap="none" spc="0" normalizeH="0" baseline="0" noProof="0" dirty="0" smtClean="0">
                <a:ln>
                  <a:noFill/>
                </a:ln>
                <a:solidFill>
                  <a:srgbClr val="CC3399"/>
                </a:solidFill>
                <a:effectLst/>
                <a:uLnTx/>
                <a:uFillTx/>
                <a:latin typeface="Arial" panose="020B0604020202020204" pitchFamily="34" charset="0"/>
                <a:ea typeface="ＭＳ Ｐゴシック" panose="020B0600070205080204" pitchFamily="50" charset="-128"/>
                <a:cs typeface="+mn-cs"/>
              </a:rPr>
              <a:t>f</a:t>
            </a:r>
            <a:endParaRPr kumimoji="1" lang="ja-JP" altLang="en-US" sz="1600" b="1" i="0" u="none" strike="noStrike" kern="1200" cap="none" spc="0" normalizeH="0" baseline="0" noProof="0" dirty="0">
              <a:ln>
                <a:noFill/>
              </a:ln>
              <a:solidFill>
                <a:srgbClr val="CC3399"/>
              </a:solidFill>
              <a:effectLst/>
              <a:uLnTx/>
              <a:uFillTx/>
              <a:latin typeface="Arial" panose="020B0604020202020204" pitchFamily="34" charset="0"/>
              <a:ea typeface="ＭＳ Ｐゴシック" panose="020B0600070205080204" pitchFamily="50" charset="-128"/>
              <a:cs typeface="+mn-cs"/>
            </a:endParaRPr>
          </a:p>
        </p:txBody>
      </p:sp>
      <p:sp>
        <p:nvSpPr>
          <p:cNvPr id="57" name="正方形/長方形 56"/>
          <p:cNvSpPr/>
          <p:nvPr/>
        </p:nvSpPr>
        <p:spPr bwMode="auto">
          <a:xfrm rot="17460000">
            <a:off x="6366587" y="3454001"/>
            <a:ext cx="78092" cy="392445"/>
          </a:xfrm>
          <a:prstGeom prst="rect">
            <a:avLst/>
          </a:prstGeom>
          <a:solidFill>
            <a:srgbClr val="CC3399">
              <a:alpha val="38824"/>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smtClean="0">
              <a:ln>
                <a:noFill/>
              </a:ln>
              <a:solidFill>
                <a:srgbClr val="000000"/>
              </a:solidFill>
              <a:effectLst/>
              <a:uLnTx/>
              <a:uFillTx/>
              <a:latin typeface="Times New Roman" pitchFamily="18" charset="0"/>
              <a:ea typeface="ＭＳ Ｐゴシック" pitchFamily="50" charset="-128"/>
              <a:cs typeface="+mn-cs"/>
            </a:endParaRPr>
          </a:p>
        </p:txBody>
      </p:sp>
      <p:sp>
        <p:nvSpPr>
          <p:cNvPr id="58" name="正方形/長方形 57"/>
          <p:cNvSpPr/>
          <p:nvPr/>
        </p:nvSpPr>
        <p:spPr bwMode="auto">
          <a:xfrm rot="17460000">
            <a:off x="6233340" y="4061637"/>
            <a:ext cx="78092" cy="392445"/>
          </a:xfrm>
          <a:prstGeom prst="rect">
            <a:avLst/>
          </a:prstGeom>
          <a:solidFill>
            <a:srgbClr val="CC3399">
              <a:alpha val="38824"/>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smtClean="0">
              <a:ln>
                <a:noFill/>
              </a:ln>
              <a:solidFill>
                <a:srgbClr val="000000"/>
              </a:solidFill>
              <a:effectLst/>
              <a:uLnTx/>
              <a:uFillTx/>
              <a:latin typeface="Times New Roman" pitchFamily="18" charset="0"/>
              <a:ea typeface="ＭＳ Ｐゴシック" pitchFamily="50" charset="-128"/>
              <a:cs typeface="+mn-cs"/>
            </a:endParaRPr>
          </a:p>
        </p:txBody>
      </p:sp>
      <p:cxnSp>
        <p:nvCxnSpPr>
          <p:cNvPr id="59" name="直線矢印コネクタ 58"/>
          <p:cNvCxnSpPr/>
          <p:nvPr/>
        </p:nvCxnSpPr>
        <p:spPr bwMode="auto">
          <a:xfrm flipV="1">
            <a:off x="4077624" y="1556389"/>
            <a:ext cx="0" cy="2680098"/>
          </a:xfrm>
          <a:prstGeom prst="straightConnector1">
            <a:avLst/>
          </a:prstGeom>
          <a:solidFill>
            <a:schemeClr val="accent1"/>
          </a:solidFill>
          <a:ln w="28575" cap="flat" cmpd="sng" algn="ctr">
            <a:solidFill>
              <a:srgbClr val="006600"/>
            </a:solidFill>
            <a:prstDash val="solid"/>
            <a:round/>
            <a:headEnd type="none" w="med" len="med"/>
            <a:tailEnd type="triangle" w="lg" len="lg"/>
          </a:ln>
          <a:effectLst/>
        </p:spPr>
      </p:cxnSp>
      <p:sp>
        <p:nvSpPr>
          <p:cNvPr id="60" name="正方形/長方形 59"/>
          <p:cNvSpPr/>
          <p:nvPr/>
        </p:nvSpPr>
        <p:spPr bwMode="auto">
          <a:xfrm rot="17580000">
            <a:off x="4083926" y="4025128"/>
            <a:ext cx="85901" cy="474859"/>
          </a:xfrm>
          <a:prstGeom prst="rect">
            <a:avLst/>
          </a:prstGeom>
          <a:solidFill>
            <a:srgbClr val="006600">
              <a:alpha val="38824"/>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smtClean="0">
              <a:ln>
                <a:noFill/>
              </a:ln>
              <a:solidFill>
                <a:srgbClr val="000000"/>
              </a:solidFill>
              <a:effectLst/>
              <a:uLnTx/>
              <a:uFillTx/>
              <a:latin typeface="Times New Roman" pitchFamily="18" charset="0"/>
              <a:ea typeface="ＭＳ Ｐゴシック" pitchFamily="50" charset="-128"/>
              <a:cs typeface="+mn-cs"/>
            </a:endParaRPr>
          </a:p>
        </p:txBody>
      </p:sp>
      <p:sp>
        <p:nvSpPr>
          <p:cNvPr id="61" name="正方形/長方形 60"/>
          <p:cNvSpPr/>
          <p:nvPr/>
        </p:nvSpPr>
        <p:spPr bwMode="auto">
          <a:xfrm rot="17820000">
            <a:off x="4151946" y="3347125"/>
            <a:ext cx="85901" cy="474859"/>
          </a:xfrm>
          <a:prstGeom prst="rect">
            <a:avLst/>
          </a:prstGeom>
          <a:solidFill>
            <a:srgbClr val="006600">
              <a:alpha val="38824"/>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smtClean="0">
              <a:ln>
                <a:noFill/>
              </a:ln>
              <a:solidFill>
                <a:srgbClr val="000000"/>
              </a:solidFill>
              <a:effectLst/>
              <a:uLnTx/>
              <a:uFillTx/>
              <a:latin typeface="Times New Roman" pitchFamily="18" charset="0"/>
              <a:ea typeface="ＭＳ Ｐゴシック" pitchFamily="50" charset="-128"/>
              <a:cs typeface="+mn-cs"/>
            </a:endParaRPr>
          </a:p>
        </p:txBody>
      </p:sp>
      <p:cxnSp>
        <p:nvCxnSpPr>
          <p:cNvPr id="62" name="直線矢印コネクタ 61"/>
          <p:cNvCxnSpPr/>
          <p:nvPr/>
        </p:nvCxnSpPr>
        <p:spPr bwMode="auto">
          <a:xfrm flipV="1">
            <a:off x="4194896" y="1525994"/>
            <a:ext cx="0" cy="2000363"/>
          </a:xfrm>
          <a:prstGeom prst="straightConnector1">
            <a:avLst/>
          </a:prstGeom>
          <a:solidFill>
            <a:schemeClr val="accent1"/>
          </a:solidFill>
          <a:ln w="28575" cap="flat" cmpd="sng" algn="ctr">
            <a:solidFill>
              <a:srgbClr val="006600"/>
            </a:solidFill>
            <a:prstDash val="solid"/>
            <a:round/>
            <a:headEnd type="none" w="med" len="med"/>
            <a:tailEnd type="triangle" w="lg" len="lg"/>
          </a:ln>
          <a:effectLst/>
        </p:spPr>
      </p:cxnSp>
    </p:spTree>
    <p:extLst>
      <p:ext uri="{BB962C8B-B14F-4D97-AF65-F5344CB8AC3E}">
        <p14:creationId xmlns:p14="http://schemas.microsoft.com/office/powerpoint/2010/main" val="103283814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8"/>
          <p:cNvSpPr>
            <a:spLocks noChangeArrowheads="1"/>
          </p:cNvSpPr>
          <p:nvPr/>
        </p:nvSpPr>
        <p:spPr bwMode="auto">
          <a:xfrm>
            <a:off x="609600" y="1066800"/>
            <a:ext cx="7924800" cy="76200"/>
          </a:xfrm>
          <a:prstGeom prst="rect">
            <a:avLst/>
          </a:prstGeom>
          <a:gradFill rotWithShape="0">
            <a:gsLst>
              <a:gs pos="0">
                <a:srgbClr val="66FFCC"/>
              </a:gs>
              <a:gs pos="100000">
                <a:schemeClr val="accent2"/>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buChar char="•"/>
              <a:defRPr kumimoji="1" sz="3200">
                <a:solidFill>
                  <a:schemeClr val="tx1"/>
                </a:solidFill>
                <a:latin typeface="Arial" pitchFamily="34" charset="0"/>
                <a:ea typeface="ＭＳ Ｐゴシック" pitchFamily="50" charset="-128"/>
              </a:defRPr>
            </a:lvl1pPr>
            <a:lvl2pPr marL="742950" indent="-285750" eaLnBrk="0" hangingPunct="0">
              <a:buChar char="–"/>
              <a:defRPr kumimoji="1" sz="2800">
                <a:solidFill>
                  <a:schemeClr val="tx1"/>
                </a:solidFill>
                <a:latin typeface="Arial" pitchFamily="34" charset="0"/>
                <a:ea typeface="ＭＳ Ｐゴシック" pitchFamily="50" charset="-128"/>
              </a:defRPr>
            </a:lvl2pPr>
            <a:lvl3pPr marL="1143000" indent="-228600" eaLnBrk="0" hangingPunct="0">
              <a:buChar char="•"/>
              <a:defRPr kumimoji="1" sz="2400">
                <a:solidFill>
                  <a:schemeClr val="tx1"/>
                </a:solidFill>
                <a:latin typeface="Arial" pitchFamily="34" charset="0"/>
                <a:ea typeface="ＭＳ Ｐゴシック" pitchFamily="50" charset="-128"/>
              </a:defRPr>
            </a:lvl3pPr>
            <a:lvl4pPr marL="1600200" indent="-228600" eaLnBrk="0" hangingPunct="0">
              <a:buChar char="–"/>
              <a:defRPr kumimoji="1" sz="2000">
                <a:solidFill>
                  <a:schemeClr val="tx1"/>
                </a:solidFill>
                <a:latin typeface="Arial" pitchFamily="34" charset="0"/>
                <a:ea typeface="ＭＳ Ｐゴシック" pitchFamily="50" charset="-128"/>
              </a:defRPr>
            </a:lvl4pPr>
            <a:lvl5pPr marL="2057400" indent="-228600" eaLnBrk="0" hangingPunct="0">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en-US" sz="2000" b="0" i="0" u="none" strike="noStrike" kern="1200" cap="none" spc="0" normalizeH="0" baseline="0" noProof="0" smtClean="0">
              <a:ln>
                <a:noFill/>
              </a:ln>
              <a:solidFill>
                <a:srgbClr val="000000"/>
              </a:solidFill>
              <a:effectLst/>
              <a:uLnTx/>
              <a:uFillTx/>
              <a:latin typeface="Arial" pitchFamily="34" charset="0"/>
              <a:ea typeface="ＭＳ Ｐゴシック" pitchFamily="50" charset="-128"/>
              <a:cs typeface="+mn-cs"/>
            </a:endParaRPr>
          </a:p>
        </p:txBody>
      </p:sp>
      <p:sp>
        <p:nvSpPr>
          <p:cNvPr id="28" name="フリーフォーム 27"/>
          <p:cNvSpPr/>
          <p:nvPr/>
        </p:nvSpPr>
        <p:spPr>
          <a:xfrm>
            <a:off x="173038" y="88900"/>
            <a:ext cx="8791575" cy="8382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lIns="90000" tIns="46800" rIns="90000" bIns="46800" anchor="ct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0" marR="0" lvl="0" indent="0" algn="ctr" defTabSz="914400" rtl="0" eaLnBrk="1" fontAlgn="auto" latinLnBrk="0" hangingPunct="1">
              <a:lnSpc>
                <a:spcPct val="100000"/>
              </a:lnSpc>
              <a:spcBef>
                <a:spcPts val="0"/>
              </a:spcBef>
              <a:spcAft>
                <a:spcPts val="0"/>
              </a:spcAft>
              <a:buClrTx/>
              <a:buSzTx/>
              <a:buFontTx/>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a:pPr>
            <a:r>
              <a:rPr kumimoji="1" lang="en-US" sz="2800" b="1" i="0" u="none" strike="noStrike" kern="1200" cap="none" spc="0" normalizeH="0" baseline="0" noProof="0" dirty="0" smtClean="0">
                <a:ln>
                  <a:noFill/>
                </a:ln>
                <a:solidFill>
                  <a:srgbClr val="006600"/>
                </a:solidFill>
                <a:effectLst>
                  <a:outerShdw dist="17961" dir="2700000">
                    <a:scrgbClr r="0" g="0" b="0"/>
                  </a:outerShdw>
                </a:effectLst>
                <a:uLnTx/>
                <a:uFillTx/>
                <a:latin typeface="Arial" pitchFamily="34"/>
                <a:ea typeface="ＭＳ Ｐゴシック" pitchFamily="50"/>
                <a:cs typeface="ＭＳ Ｐゴシック" pitchFamily="50"/>
              </a:rPr>
              <a:t>Magnetic anisotropy of </a:t>
            </a:r>
            <a:r>
              <a:rPr kumimoji="1" lang="en-US" sz="2800" b="1" i="0" u="none" strike="noStrike" kern="1200" cap="none" spc="0" normalizeH="0" baseline="0" noProof="0" dirty="0" err="1" smtClean="0">
                <a:ln>
                  <a:noFill/>
                </a:ln>
                <a:solidFill>
                  <a:srgbClr val="006600"/>
                </a:solidFill>
                <a:effectLst>
                  <a:outerShdw dist="17961" dir="2700000">
                    <a:scrgbClr r="0" g="0" b="0"/>
                  </a:outerShdw>
                </a:effectLst>
                <a:uLnTx/>
                <a:uFillTx/>
                <a:latin typeface="Arial" pitchFamily="34"/>
                <a:ea typeface="ＭＳ Ｐゴシック" pitchFamily="50"/>
                <a:cs typeface="ＭＳ Ｐゴシック" pitchFamily="50"/>
              </a:rPr>
              <a:t>ferromagnet</a:t>
            </a:r>
            <a:r>
              <a:rPr kumimoji="1" lang="en-US" sz="2800" b="1" i="0" u="none" strike="noStrike" kern="1200" cap="none" spc="0" normalizeH="0" baseline="0" noProof="0" dirty="0" smtClean="0">
                <a:ln>
                  <a:noFill/>
                </a:ln>
                <a:solidFill>
                  <a:srgbClr val="006600"/>
                </a:solidFill>
                <a:effectLst>
                  <a:outerShdw dist="17961" dir="2700000">
                    <a:scrgbClr r="0" g="0" b="0"/>
                  </a:outerShdw>
                </a:effectLst>
                <a:uLnTx/>
                <a:uFillTx/>
                <a:latin typeface="Arial" pitchFamily="34"/>
                <a:ea typeface="ＭＳ Ｐゴシック" pitchFamily="50"/>
                <a:cs typeface="ＭＳ Ｐゴシック" pitchFamily="50"/>
              </a:rPr>
              <a:t> with cubic symmetry</a:t>
            </a:r>
            <a:endParaRPr kumimoji="1" lang="en-US" sz="2800" b="1" i="0" u="none" strike="noStrike" kern="1200" cap="none" spc="0" normalizeH="0" baseline="0" noProof="0" dirty="0">
              <a:ln>
                <a:noFill/>
              </a:ln>
              <a:solidFill>
                <a:srgbClr val="006600"/>
              </a:solidFill>
              <a:effectLst>
                <a:outerShdw dist="17961" dir="2700000">
                  <a:scrgbClr r="0" g="0" b="0"/>
                </a:outerShdw>
              </a:effectLst>
              <a:uLnTx/>
              <a:uFillTx/>
              <a:latin typeface="Arial" pitchFamily="34"/>
              <a:ea typeface="ＭＳ Ｐゴシック" pitchFamily="50"/>
              <a:cs typeface="ＭＳ Ｐゴシック" pitchFamily="50"/>
            </a:endParaRPr>
          </a:p>
        </p:txBody>
      </p:sp>
      <p:pic>
        <p:nvPicPr>
          <p:cNvPr id="3338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6876" y="1727047"/>
            <a:ext cx="6990248" cy="5247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0" name="テキスト ボックス 1"/>
          <p:cNvSpPr txBox="1">
            <a:spLocks noChangeArrowheads="1"/>
          </p:cNvSpPr>
          <p:nvPr/>
        </p:nvSpPr>
        <p:spPr bwMode="auto">
          <a:xfrm>
            <a:off x="2987824" y="6453336"/>
            <a:ext cx="5987024" cy="307777"/>
          </a:xfrm>
          <a:prstGeom prst="rect">
            <a:avLst/>
          </a:prstGeom>
          <a:noFill/>
          <a:ln w="9525">
            <a:noFill/>
            <a:miter lim="800000"/>
            <a:headEnd/>
            <a:tailEnd/>
          </a:ln>
        </p:spPr>
        <p:txBody>
          <a:bodyPr wrap="none">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1" lang="en-US" altLang="ja-JP" sz="1400" b="1" i="0" u="none" strike="noStrike" kern="1200" cap="none" spc="0" normalizeH="0" baseline="0" noProof="0" dirty="0" smtClean="0">
                <a:ln>
                  <a:noFill/>
                </a:ln>
                <a:solidFill>
                  <a:srgbClr val="000000"/>
                </a:solidFill>
                <a:effectLst/>
                <a:uLnTx/>
                <a:uFillTx/>
                <a:latin typeface="Arial" pitchFamily="34" charset="0"/>
                <a:ea typeface="ＭＳ Ｐゴシック" pitchFamily="50" charset="-128"/>
                <a:cs typeface="Arial" pitchFamily="34" charset="0"/>
              </a:rPr>
              <a:t>M. J. D. Coey, Magnetism and Magnetic Materials (Cambridge, 2009)</a:t>
            </a:r>
            <a:endParaRPr kumimoji="1" lang="en-US" altLang="ja-JP" sz="1400" b="1" i="0" u="none" strike="noStrike" kern="1200" cap="none" spc="0" normalizeH="0" baseline="0" noProof="0" dirty="0">
              <a:ln>
                <a:noFill/>
              </a:ln>
              <a:solidFill>
                <a:srgbClr val="000000"/>
              </a:solidFill>
              <a:effectLst/>
              <a:uLnTx/>
              <a:uFillTx/>
              <a:latin typeface="Arial" pitchFamily="34" charset="0"/>
              <a:ea typeface="ＭＳ Ｐゴシック" pitchFamily="50" charset="-128"/>
              <a:cs typeface="Arial" pitchFamily="34" charset="0"/>
            </a:endParaRPr>
          </a:p>
        </p:txBody>
      </p:sp>
      <p:pic>
        <p:nvPicPr>
          <p:cNvPr id="3338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7664" y="2278081"/>
            <a:ext cx="2388870" cy="4819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338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39952" y="2319640"/>
            <a:ext cx="2294573" cy="4610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338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88224" y="2345833"/>
            <a:ext cx="1613535" cy="4086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8" name="テキスト ボックス 37"/>
          <p:cNvSpPr txBox="1"/>
          <p:nvPr/>
        </p:nvSpPr>
        <p:spPr>
          <a:xfrm>
            <a:off x="622516" y="1228690"/>
            <a:ext cx="3589444" cy="400110"/>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en-US" altLang="ja-JP" sz="2000" b="1" i="0" u="none" strike="noStrike" kern="1200" cap="none" spc="0" normalizeH="0" baseline="0" noProof="0" dirty="0" smtClean="0">
                <a:ln>
                  <a:noFill/>
                </a:ln>
                <a:solidFill>
                  <a:srgbClr val="000066"/>
                </a:solidFill>
                <a:effectLst>
                  <a:outerShdw blurRad="38100" dist="38100" dir="2700000" algn="tl">
                    <a:srgbClr val="000000">
                      <a:alpha val="43137"/>
                    </a:srgbClr>
                  </a:outerShdw>
                </a:effectLst>
                <a:uLnTx/>
                <a:uFillTx/>
                <a:latin typeface="Arial" charset="0"/>
                <a:ea typeface="ＭＳ Ｐゴシック" pitchFamily="50" charset="-128"/>
                <a:cs typeface="+mn-cs"/>
              </a:rPr>
              <a:t>Magnetic anisotropy energy</a:t>
            </a:r>
            <a:endParaRPr kumimoji="1" lang="ja-JP" altLang="en-US" sz="2000" b="1" i="0" u="none" strike="noStrike" kern="1200" cap="none" spc="0" normalizeH="0" baseline="0" noProof="0" dirty="0">
              <a:ln>
                <a:noFill/>
              </a:ln>
              <a:solidFill>
                <a:srgbClr val="000066"/>
              </a:solidFill>
              <a:effectLst>
                <a:outerShdw blurRad="38100" dist="38100" dir="2700000" algn="tl">
                  <a:srgbClr val="000000">
                    <a:alpha val="43137"/>
                  </a:srgbClr>
                </a:outerShdw>
              </a:effectLst>
              <a:uLnTx/>
              <a:uFillTx/>
              <a:latin typeface="Arial" charset="0"/>
              <a:ea typeface="ＭＳ Ｐゴシック" pitchFamily="50" charset="-128"/>
              <a:cs typeface="+mn-cs"/>
            </a:endParaRPr>
          </a:p>
        </p:txBody>
      </p:sp>
      <p:sp>
        <p:nvSpPr>
          <p:cNvPr id="39" name="テキスト ボックス 38"/>
          <p:cNvSpPr txBox="1"/>
          <p:nvPr/>
        </p:nvSpPr>
        <p:spPr>
          <a:xfrm>
            <a:off x="4882463" y="2956882"/>
            <a:ext cx="3433953" cy="400110"/>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en-US" altLang="ja-JP" sz="2000" b="1" i="0" u="none" strike="noStrike" kern="1200" cap="none" spc="0" normalizeH="0" baseline="0" noProof="0" dirty="0" smtClean="0">
                <a:ln>
                  <a:noFill/>
                </a:ln>
                <a:solidFill>
                  <a:srgbClr val="000066"/>
                </a:solidFill>
                <a:effectLst>
                  <a:outerShdw blurRad="38100" dist="38100" dir="2700000" algn="tl">
                    <a:srgbClr val="000000">
                      <a:alpha val="43137"/>
                    </a:srgbClr>
                  </a:outerShdw>
                </a:effectLst>
                <a:uLnTx/>
                <a:uFillTx/>
                <a:latin typeface="Arial" charset="0"/>
                <a:ea typeface="ＭＳ Ｐゴシック" pitchFamily="50" charset="-128"/>
                <a:cs typeface="+mn-cs"/>
              </a:rPr>
              <a:t>Anisotropy energy surface</a:t>
            </a:r>
            <a:endParaRPr kumimoji="1" lang="ja-JP" altLang="en-US" sz="2000" b="1" i="0" u="none" strike="noStrike" kern="1200" cap="none" spc="0" normalizeH="0" baseline="0" noProof="0" dirty="0">
              <a:ln>
                <a:noFill/>
              </a:ln>
              <a:solidFill>
                <a:srgbClr val="000066"/>
              </a:solidFill>
              <a:effectLst>
                <a:outerShdw blurRad="38100" dist="38100" dir="2700000" algn="tl">
                  <a:srgbClr val="000000">
                    <a:alpha val="43137"/>
                  </a:srgbClr>
                </a:outerShdw>
              </a:effectLst>
              <a:uLnTx/>
              <a:uFillTx/>
              <a:latin typeface="Arial" charset="0"/>
              <a:ea typeface="ＭＳ Ｐゴシック" pitchFamily="50" charset="-128"/>
              <a:cs typeface="+mn-cs"/>
            </a:endParaRPr>
          </a:p>
        </p:txBody>
      </p:sp>
      <p:pic>
        <p:nvPicPr>
          <p:cNvPr id="333831"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21621" y="3429000"/>
            <a:ext cx="1894595" cy="21885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33832"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37590" y="3496932"/>
            <a:ext cx="2498906" cy="21640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33833" name="Picture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5977" y="3325713"/>
            <a:ext cx="4410075" cy="2695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3" name="テキスト ボックス 42"/>
          <p:cNvSpPr txBox="1"/>
          <p:nvPr/>
        </p:nvSpPr>
        <p:spPr>
          <a:xfrm>
            <a:off x="1637394" y="2909227"/>
            <a:ext cx="1566454" cy="400110"/>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en-US" altLang="ja-JP" sz="2000" b="1" i="1" u="none" strike="noStrike" kern="1200" cap="none" spc="0" normalizeH="0" baseline="0" noProof="0" dirty="0" smtClean="0">
                <a:ln>
                  <a:noFill/>
                </a:ln>
                <a:solidFill>
                  <a:srgbClr val="000066"/>
                </a:solidFill>
                <a:effectLst>
                  <a:outerShdw blurRad="38100" dist="38100" dir="2700000" algn="tl">
                    <a:srgbClr val="000000">
                      <a:alpha val="43137"/>
                    </a:srgbClr>
                  </a:outerShdw>
                </a:effectLst>
                <a:uLnTx/>
                <a:uFillTx/>
                <a:latin typeface="Arial" charset="0"/>
                <a:ea typeface="ＭＳ Ｐゴシック" pitchFamily="50" charset="-128"/>
                <a:cs typeface="+mn-cs"/>
              </a:rPr>
              <a:t>M-H</a:t>
            </a:r>
            <a:r>
              <a:rPr kumimoji="1" lang="en-US" altLang="ja-JP" sz="2000" b="1" i="0" u="none" strike="noStrike" kern="1200" cap="none" spc="0" normalizeH="0" baseline="0" noProof="0" dirty="0" smtClean="0">
                <a:ln>
                  <a:noFill/>
                </a:ln>
                <a:solidFill>
                  <a:srgbClr val="000066"/>
                </a:solidFill>
                <a:effectLst>
                  <a:outerShdw blurRad="38100" dist="38100" dir="2700000" algn="tl">
                    <a:srgbClr val="000000">
                      <a:alpha val="43137"/>
                    </a:srgbClr>
                  </a:outerShdw>
                </a:effectLst>
                <a:uLnTx/>
                <a:uFillTx/>
                <a:latin typeface="Arial" charset="0"/>
                <a:ea typeface="ＭＳ Ｐゴシック" pitchFamily="50" charset="-128"/>
                <a:cs typeface="+mn-cs"/>
              </a:rPr>
              <a:t> curves</a:t>
            </a:r>
            <a:endParaRPr kumimoji="1" lang="ja-JP" altLang="en-US" sz="2000" b="1" i="0" u="none" strike="noStrike" kern="1200" cap="none" spc="0" normalizeH="0" baseline="0" noProof="0" dirty="0">
              <a:ln>
                <a:noFill/>
              </a:ln>
              <a:solidFill>
                <a:srgbClr val="000066"/>
              </a:solidFill>
              <a:effectLst>
                <a:outerShdw blurRad="38100" dist="38100" dir="2700000" algn="tl">
                  <a:srgbClr val="000000">
                    <a:alpha val="43137"/>
                  </a:srgbClr>
                </a:outerShdw>
              </a:effectLst>
              <a:uLnTx/>
              <a:uFillTx/>
              <a:latin typeface="Arial" charset="0"/>
              <a:ea typeface="ＭＳ Ｐゴシック" pitchFamily="50" charset="-128"/>
              <a:cs typeface="+mn-cs"/>
            </a:endParaRPr>
          </a:p>
        </p:txBody>
      </p:sp>
      <p:sp>
        <p:nvSpPr>
          <p:cNvPr id="3" name="テキスト ボックス 2"/>
          <p:cNvSpPr txBox="1"/>
          <p:nvPr/>
        </p:nvSpPr>
        <p:spPr>
          <a:xfrm>
            <a:off x="4561835" y="5795972"/>
            <a:ext cx="1813317" cy="369332"/>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en-US" altLang="ja-JP" sz="1800" b="0" i="0" u="none" strike="noStrike" kern="1200" cap="none" spc="0" normalizeH="0" baseline="0" noProof="0" dirty="0" smtClean="0">
                <a:ln>
                  <a:noFill/>
                </a:ln>
                <a:solidFill>
                  <a:srgbClr val="000000"/>
                </a:solidFill>
                <a:effectLst/>
                <a:uLnTx/>
                <a:uFillTx/>
                <a:latin typeface="Arial" charset="0"/>
                <a:ea typeface="ＭＳ Ｐゴシック" pitchFamily="50" charset="-128"/>
                <a:cs typeface="+mn-cs"/>
              </a:rPr>
              <a:t>Easy axis: [001]</a:t>
            </a:r>
            <a:endParaRPr kumimoji="1" lang="ja-JP" altLang="en-US" sz="1800" b="0" i="0" u="none" strike="noStrike" kern="1200" cap="none" spc="0" normalizeH="0" baseline="0" noProof="0" dirty="0">
              <a:ln>
                <a:noFill/>
              </a:ln>
              <a:solidFill>
                <a:srgbClr val="000000"/>
              </a:solidFill>
              <a:effectLst/>
              <a:uLnTx/>
              <a:uFillTx/>
              <a:latin typeface="Arial" charset="0"/>
              <a:ea typeface="ＭＳ Ｐゴシック" pitchFamily="50" charset="-128"/>
              <a:cs typeface="+mn-cs"/>
            </a:endParaRPr>
          </a:p>
        </p:txBody>
      </p:sp>
      <p:sp>
        <p:nvSpPr>
          <p:cNvPr id="41" name="テキスト ボックス 40"/>
          <p:cNvSpPr txBox="1"/>
          <p:nvPr/>
        </p:nvSpPr>
        <p:spPr>
          <a:xfrm>
            <a:off x="6769918" y="5805264"/>
            <a:ext cx="1779077" cy="369332"/>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en-US" altLang="ja-JP" sz="1800" b="0" i="0" u="none" strike="noStrike" kern="1200" cap="none" spc="0" normalizeH="0" baseline="0" noProof="0" dirty="0" smtClean="0">
                <a:ln>
                  <a:noFill/>
                </a:ln>
                <a:solidFill>
                  <a:srgbClr val="000000"/>
                </a:solidFill>
                <a:effectLst/>
                <a:uLnTx/>
                <a:uFillTx/>
                <a:latin typeface="Arial" charset="0"/>
                <a:ea typeface="ＭＳ Ｐゴシック" pitchFamily="50" charset="-128"/>
                <a:cs typeface="+mn-cs"/>
              </a:rPr>
              <a:t>Easy axis: [111]</a:t>
            </a:r>
            <a:endParaRPr kumimoji="1" lang="ja-JP" altLang="en-US" sz="1800" b="0" i="0" u="none" strike="noStrike" kern="1200" cap="none" spc="0" normalizeH="0" baseline="0" noProof="0" dirty="0">
              <a:ln>
                <a:noFill/>
              </a:ln>
              <a:solidFill>
                <a:srgbClr val="000000"/>
              </a:solidFill>
              <a:effectLst/>
              <a:uLnTx/>
              <a:uFillTx/>
              <a:latin typeface="Arial" charset="0"/>
              <a:ea typeface="ＭＳ Ｐゴシック" pitchFamily="50" charset="-128"/>
              <a:cs typeface="+mn-cs"/>
            </a:endParaRPr>
          </a:p>
        </p:txBody>
      </p:sp>
      <p:cxnSp>
        <p:nvCxnSpPr>
          <p:cNvPr id="17" name="直線矢印コネクタ 16"/>
          <p:cNvCxnSpPr/>
          <p:nvPr/>
        </p:nvCxnSpPr>
        <p:spPr bwMode="auto">
          <a:xfrm flipV="1">
            <a:off x="7735292" y="3080891"/>
            <a:ext cx="0" cy="564133"/>
          </a:xfrm>
          <a:prstGeom prst="straightConnector1">
            <a:avLst/>
          </a:prstGeom>
          <a:noFill/>
          <a:ln w="28575" cap="flat" cmpd="sng" algn="ctr">
            <a:solidFill>
              <a:srgbClr val="FF0000"/>
            </a:solidFill>
            <a:prstDash val="solid"/>
            <a:round/>
            <a:headEnd type="none" w="med" len="med"/>
            <a:tailEnd type="triangle" w="lg" len="lg"/>
          </a:ln>
          <a:effectLst/>
        </p:spPr>
      </p:cxnSp>
      <p:cxnSp>
        <p:nvCxnSpPr>
          <p:cNvPr id="18" name="直線矢印コネクタ 17"/>
          <p:cNvCxnSpPr/>
          <p:nvPr/>
        </p:nvCxnSpPr>
        <p:spPr bwMode="auto">
          <a:xfrm flipH="1" flipV="1">
            <a:off x="7019849" y="3789039"/>
            <a:ext cx="496258" cy="504057"/>
          </a:xfrm>
          <a:prstGeom prst="straightConnector1">
            <a:avLst/>
          </a:prstGeom>
          <a:noFill/>
          <a:ln w="28575" cap="flat" cmpd="sng" algn="ctr">
            <a:solidFill>
              <a:srgbClr val="0000CC"/>
            </a:solidFill>
            <a:prstDash val="solid"/>
            <a:round/>
            <a:headEnd type="none" w="med" len="med"/>
            <a:tailEnd type="triangle" w="lg" len="lg"/>
          </a:ln>
          <a:effectLst/>
        </p:spPr>
      </p:cxnSp>
      <p:sp>
        <p:nvSpPr>
          <p:cNvPr id="19" name="テキスト ボックス 18"/>
          <p:cNvSpPr txBox="1"/>
          <p:nvPr/>
        </p:nvSpPr>
        <p:spPr>
          <a:xfrm>
            <a:off x="7452320" y="2708920"/>
            <a:ext cx="601447" cy="297517"/>
          </a:xfrm>
          <a:prstGeom prst="rect">
            <a:avLst/>
          </a:prstGeom>
          <a:noFill/>
        </p:spPr>
        <p:txBody>
          <a:bodyPr wrap="none" rtlCol="0" anchor="ctr">
            <a:spAutoFit/>
          </a:bodyPr>
          <a:lstStyle/>
          <a:p>
            <a:pPr marL="0" marR="0" lvl="0" indent="0" algn="ctr" defTabSz="914400" rtl="0" eaLnBrk="1" fontAlgn="base" latinLnBrk="0" hangingPunct="1">
              <a:lnSpc>
                <a:spcPts val="1600"/>
              </a:lnSpc>
              <a:spcBef>
                <a:spcPct val="20000"/>
              </a:spcBef>
              <a:spcAft>
                <a:spcPct val="0"/>
              </a:spcAft>
              <a:buClrTx/>
              <a:buSzTx/>
              <a:buFontTx/>
              <a:buNone/>
              <a:tabLst/>
              <a:defRPr/>
            </a:pPr>
            <a:r>
              <a:rPr kumimoji="1" lang="en-US" altLang="ja-JP" sz="1400" b="1" i="0" u="none" strike="noStrike" kern="1200" cap="none" spc="0" normalizeH="0" baseline="0" noProof="0" dirty="0" smtClean="0">
                <a:ln>
                  <a:noFill/>
                </a:ln>
                <a:solidFill>
                  <a:srgbClr val="FF0000"/>
                </a:solidFill>
                <a:effectLst/>
                <a:uLnTx/>
                <a:uFillTx/>
                <a:latin typeface="Arial" charset="0"/>
                <a:ea typeface="ＭＳ Ｐゴシック" pitchFamily="50" charset="-128"/>
                <a:cs typeface="+mn-cs"/>
              </a:rPr>
              <a:t>[001]</a:t>
            </a:r>
            <a:endParaRPr kumimoji="1" lang="ja-JP" altLang="en-US" sz="1400" b="1" i="0" u="none" strike="noStrike" kern="1200" cap="none" spc="0" normalizeH="0" baseline="0" noProof="0" dirty="0">
              <a:ln>
                <a:noFill/>
              </a:ln>
              <a:solidFill>
                <a:srgbClr val="0000CC"/>
              </a:solidFill>
              <a:effectLst/>
              <a:uLnTx/>
              <a:uFillTx/>
              <a:latin typeface="Arial" charset="0"/>
              <a:ea typeface="ＭＳ Ｐゴシック" pitchFamily="50" charset="-128"/>
              <a:cs typeface="+mn-cs"/>
            </a:endParaRPr>
          </a:p>
        </p:txBody>
      </p:sp>
      <p:sp>
        <p:nvSpPr>
          <p:cNvPr id="20" name="テキスト ボックス 19"/>
          <p:cNvSpPr txBox="1"/>
          <p:nvPr/>
        </p:nvSpPr>
        <p:spPr>
          <a:xfrm>
            <a:off x="6654598" y="3429000"/>
            <a:ext cx="581698" cy="297517"/>
          </a:xfrm>
          <a:prstGeom prst="rect">
            <a:avLst/>
          </a:prstGeom>
          <a:noFill/>
        </p:spPr>
        <p:txBody>
          <a:bodyPr wrap="none" rtlCol="0" anchor="ctr">
            <a:spAutoFit/>
          </a:bodyPr>
          <a:lstStyle/>
          <a:p>
            <a:pPr marL="0" marR="0" lvl="0" indent="0" algn="ctr" defTabSz="914400" rtl="0" eaLnBrk="1" fontAlgn="base" latinLnBrk="0" hangingPunct="1">
              <a:lnSpc>
                <a:spcPts val="1600"/>
              </a:lnSpc>
              <a:spcBef>
                <a:spcPct val="20000"/>
              </a:spcBef>
              <a:spcAft>
                <a:spcPct val="0"/>
              </a:spcAft>
              <a:buClrTx/>
              <a:buSzTx/>
              <a:buFontTx/>
              <a:buNone/>
              <a:tabLst/>
              <a:defRPr/>
            </a:pPr>
            <a:r>
              <a:rPr kumimoji="1" lang="en-US" altLang="ja-JP" sz="1400" b="1" i="0" u="none" strike="noStrike" kern="1200" cap="none" spc="0" normalizeH="0" baseline="0" noProof="0" dirty="0" smtClean="0">
                <a:ln>
                  <a:noFill/>
                </a:ln>
                <a:solidFill>
                  <a:srgbClr val="0000CC"/>
                </a:solidFill>
                <a:effectLst/>
                <a:uLnTx/>
                <a:uFillTx/>
                <a:latin typeface="Arial" charset="0"/>
                <a:ea typeface="ＭＳ Ｐゴシック" pitchFamily="50" charset="-128"/>
                <a:cs typeface="+mn-cs"/>
              </a:rPr>
              <a:t>[111]</a:t>
            </a:r>
            <a:endParaRPr kumimoji="1" lang="ja-JP" altLang="en-US" sz="1400" b="1" i="0" u="none" strike="noStrike" kern="1200" cap="none" spc="0" normalizeH="0" baseline="0" noProof="0" dirty="0">
              <a:ln>
                <a:noFill/>
              </a:ln>
              <a:solidFill>
                <a:srgbClr val="0000CC"/>
              </a:solidFill>
              <a:effectLst/>
              <a:uLnTx/>
              <a:uFillTx/>
              <a:latin typeface="Arial" charset="0"/>
              <a:ea typeface="ＭＳ Ｐゴシック" pitchFamily="50" charset="-128"/>
              <a:cs typeface="+mn-cs"/>
            </a:endParaRPr>
          </a:p>
        </p:txBody>
      </p:sp>
    </p:spTree>
    <p:extLst>
      <p:ext uri="{BB962C8B-B14F-4D97-AF65-F5344CB8AC3E}">
        <p14:creationId xmlns:p14="http://schemas.microsoft.com/office/powerpoint/2010/main" val="28271515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フリーフォーム 4"/>
          <p:cNvSpPr/>
          <p:nvPr/>
        </p:nvSpPr>
        <p:spPr>
          <a:xfrm>
            <a:off x="173038" y="88900"/>
            <a:ext cx="8791575" cy="8382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lIns="90000" tIns="46800" rIns="90000" bIns="46800" anchor="ct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0" marR="0" lvl="0" indent="0" algn="ctr" defTabSz="914400" rtl="0" eaLnBrk="1" fontAlgn="auto" latinLnBrk="0" hangingPunct="1">
              <a:lnSpc>
                <a:spcPct val="100000"/>
              </a:lnSpc>
              <a:spcBef>
                <a:spcPts val="0"/>
              </a:spcBef>
              <a:spcAft>
                <a:spcPts val="0"/>
              </a:spcAft>
              <a:buClrTx/>
              <a:buSzTx/>
              <a:buFontTx/>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a:pPr>
            <a:r>
              <a:rPr kumimoji="1" lang="en-US" sz="2800" b="1" i="0" u="none" strike="noStrike" kern="1200" cap="none" spc="0" normalizeH="0" baseline="0" noProof="0" dirty="0" smtClean="0">
                <a:ln>
                  <a:noFill/>
                </a:ln>
                <a:solidFill>
                  <a:srgbClr val="006600"/>
                </a:solidFill>
                <a:effectLst>
                  <a:outerShdw dist="17961" dir="2700000">
                    <a:scrgbClr r="0" g="0" b="0"/>
                  </a:outerShdw>
                </a:effectLst>
                <a:uLnTx/>
                <a:uFillTx/>
                <a:latin typeface="Arial" pitchFamily="34"/>
                <a:ea typeface="ＭＳ Ｐゴシック" pitchFamily="50"/>
                <a:cs typeface="ＭＳ Ｐゴシック" pitchFamily="50"/>
              </a:rPr>
              <a:t>Magnetic anisotropy of ferromagnets</a:t>
            </a:r>
            <a:endParaRPr kumimoji="1" lang="en-US" sz="2800" b="1" i="0" u="none" strike="noStrike" kern="1200" cap="none" spc="0" normalizeH="0" baseline="0" noProof="0" dirty="0">
              <a:ln>
                <a:noFill/>
              </a:ln>
              <a:solidFill>
                <a:srgbClr val="006600"/>
              </a:solidFill>
              <a:effectLst>
                <a:outerShdw dist="17961" dir="2700000">
                  <a:scrgbClr r="0" g="0" b="0"/>
                </a:outerShdw>
              </a:effectLst>
              <a:uLnTx/>
              <a:uFillTx/>
              <a:latin typeface="Arial" pitchFamily="34"/>
              <a:ea typeface="ＭＳ Ｐゴシック" pitchFamily="50"/>
              <a:cs typeface="ＭＳ Ｐゴシック" pitchFamily="50"/>
            </a:endParaRPr>
          </a:p>
        </p:txBody>
      </p:sp>
      <p:sp>
        <p:nvSpPr>
          <p:cNvPr id="51222" name="Rectangle 5"/>
          <p:cNvSpPr>
            <a:spLocks noChangeArrowheads="1"/>
          </p:cNvSpPr>
          <p:nvPr/>
        </p:nvSpPr>
        <p:spPr bwMode="auto">
          <a:xfrm>
            <a:off x="609600" y="1066800"/>
            <a:ext cx="7924800" cy="76200"/>
          </a:xfrm>
          <a:prstGeom prst="rect">
            <a:avLst/>
          </a:prstGeom>
          <a:gradFill rotWithShape="0">
            <a:gsLst>
              <a:gs pos="0">
                <a:srgbClr val="66FFCC"/>
              </a:gs>
              <a:gs pos="100000">
                <a:schemeClr val="accent2"/>
              </a:gs>
            </a:gsLst>
            <a:lin ang="0" scaled="1"/>
          </a:gradFill>
          <a:ln w="9525">
            <a:no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600" b="0" i="0" u="none" strike="noStrike" kern="1200" cap="none" spc="0" normalizeH="0" baseline="0" noProof="0">
              <a:ln>
                <a:noFill/>
              </a:ln>
              <a:solidFill>
                <a:srgbClr val="000000"/>
              </a:solidFill>
              <a:effectLst/>
              <a:uLnTx/>
              <a:uFillTx/>
              <a:latin typeface="Arial" charset="0"/>
              <a:ea typeface="ＭＳ Ｐゴシック" pitchFamily="50" charset="-128"/>
              <a:cs typeface="+mn-cs"/>
            </a:endParaRPr>
          </a:p>
        </p:txBody>
      </p:sp>
      <p:sp>
        <p:nvSpPr>
          <p:cNvPr id="38" name="テキスト ボックス 37"/>
          <p:cNvSpPr txBox="1"/>
          <p:nvPr/>
        </p:nvSpPr>
        <p:spPr>
          <a:xfrm>
            <a:off x="853738" y="1340429"/>
            <a:ext cx="7920880" cy="1077218"/>
          </a:xfrm>
          <a:prstGeom prst="rect">
            <a:avLst/>
          </a:prstGeom>
          <a:noFill/>
        </p:spPr>
        <p:txBody>
          <a:bodyPr wrap="square" rtlCol="0">
            <a:spAutoFit/>
          </a:bodyPr>
          <a:lstStyle/>
          <a:p>
            <a:pPr marL="0" marR="0" lvl="0" indent="0" algn="l" defTabSz="914400" rtl="0" eaLnBrk="1" fontAlgn="base" latinLnBrk="0" hangingPunct="1">
              <a:lnSpc>
                <a:spcPct val="100000"/>
              </a:lnSpc>
              <a:spcBef>
                <a:spcPct val="20000"/>
              </a:spcBef>
              <a:spcAft>
                <a:spcPct val="0"/>
              </a:spcAft>
              <a:buClrTx/>
              <a:buSzTx/>
              <a:buFont typeface="Arial" pitchFamily="34" charset="0"/>
              <a:buChar char="•"/>
              <a:tabLst/>
              <a:defRPr/>
            </a:pPr>
            <a:r>
              <a:rPr kumimoji="1" lang="en-US" altLang="ja-JP" sz="2000" b="1" i="0" u="none" strike="noStrike" kern="1200" cap="none" spc="0" normalizeH="0" baseline="0" noProof="0" dirty="0" smtClean="0">
                <a:ln>
                  <a:noFill/>
                </a:ln>
                <a:solidFill>
                  <a:srgbClr val="000000"/>
                </a:solidFill>
                <a:effectLst/>
                <a:uLnTx/>
                <a:uFillTx/>
                <a:latin typeface="Arial" charset="0"/>
                <a:ea typeface="ＭＳ Ｐゴシック" pitchFamily="50" charset="-128"/>
                <a:cs typeface="+mn-cs"/>
              </a:rPr>
              <a:t> </a:t>
            </a:r>
            <a:r>
              <a:rPr kumimoji="1" lang="en-US" altLang="ja-JP" sz="2000" b="1" i="0" u="none" strike="noStrike" kern="1200" cap="none" spc="0" normalizeH="0" baseline="0" noProof="0" dirty="0" err="1" smtClean="0">
                <a:ln>
                  <a:noFill/>
                </a:ln>
                <a:solidFill>
                  <a:srgbClr val="000000"/>
                </a:solidFill>
                <a:effectLst/>
                <a:uLnTx/>
                <a:uFillTx/>
                <a:latin typeface="Arial" charset="0"/>
                <a:ea typeface="ＭＳ Ｐゴシック" pitchFamily="50" charset="-128"/>
                <a:cs typeface="+mn-cs"/>
              </a:rPr>
              <a:t>Coercivity</a:t>
            </a:r>
            <a:r>
              <a:rPr kumimoji="1" lang="en-US" altLang="ja-JP" sz="2000" b="1" i="0" u="none" strike="noStrike" kern="1200" cap="none" spc="0" normalizeH="0" baseline="0" noProof="0" dirty="0" smtClean="0">
                <a:ln>
                  <a:noFill/>
                </a:ln>
                <a:solidFill>
                  <a:srgbClr val="000000"/>
                </a:solidFill>
                <a:effectLst/>
                <a:uLnTx/>
                <a:uFillTx/>
                <a:latin typeface="Arial" charset="0"/>
                <a:ea typeface="ＭＳ Ｐゴシック" pitchFamily="50" charset="-128"/>
                <a:cs typeface="+mn-cs"/>
              </a:rPr>
              <a:t> of permanent magnets</a:t>
            </a:r>
          </a:p>
          <a:p>
            <a:pPr marL="0" marR="0" lvl="0" indent="0" algn="l" defTabSz="914400" rtl="0" eaLnBrk="1" fontAlgn="base" latinLnBrk="0" hangingPunct="1">
              <a:lnSpc>
                <a:spcPct val="100000"/>
              </a:lnSpc>
              <a:spcBef>
                <a:spcPct val="20000"/>
              </a:spcBef>
              <a:spcAft>
                <a:spcPct val="0"/>
              </a:spcAft>
              <a:buClrTx/>
              <a:buSzTx/>
              <a:buFont typeface="Arial" pitchFamily="34" charset="0"/>
              <a:buChar char="•"/>
              <a:tabLst/>
              <a:defRPr/>
            </a:pPr>
            <a:r>
              <a:rPr kumimoji="1" lang="en-US" altLang="ja-JP" sz="2000" b="1" i="0" u="none" strike="noStrike" kern="1200" cap="none" spc="0" normalizeH="0" baseline="0" noProof="0" dirty="0">
                <a:ln>
                  <a:noFill/>
                </a:ln>
                <a:solidFill>
                  <a:srgbClr val="000000"/>
                </a:solidFill>
                <a:effectLst/>
                <a:uLnTx/>
                <a:uFillTx/>
                <a:latin typeface="Arial" charset="0"/>
                <a:ea typeface="ＭＳ Ｐゴシック" pitchFamily="50" charset="-128"/>
                <a:cs typeface="+mn-cs"/>
              </a:rPr>
              <a:t> </a:t>
            </a:r>
            <a:r>
              <a:rPr kumimoji="1" lang="en-US" altLang="ja-JP" sz="2000" b="1" i="0" u="none" strike="noStrike" kern="1200" cap="none" spc="0" normalizeH="0" baseline="0" noProof="0" dirty="0" smtClean="0">
                <a:ln>
                  <a:noFill/>
                </a:ln>
                <a:solidFill>
                  <a:srgbClr val="000000"/>
                </a:solidFill>
                <a:effectLst/>
                <a:uLnTx/>
                <a:uFillTx/>
                <a:latin typeface="Arial" charset="0"/>
                <a:ea typeface="ＭＳ Ｐゴシック" pitchFamily="50" charset="-128"/>
                <a:cs typeface="+mn-cs"/>
              </a:rPr>
              <a:t>Perpendicular magnetization for high-density information storage</a:t>
            </a:r>
          </a:p>
        </p:txBody>
      </p:sp>
      <p:grpSp>
        <p:nvGrpSpPr>
          <p:cNvPr id="17" name="グループ化 16"/>
          <p:cNvGrpSpPr/>
          <p:nvPr/>
        </p:nvGrpSpPr>
        <p:grpSpPr>
          <a:xfrm rot="1441470">
            <a:off x="957903" y="4413783"/>
            <a:ext cx="2705100" cy="1857375"/>
            <a:chOff x="319441" y="1231022"/>
            <a:chExt cx="2705100" cy="1857375"/>
          </a:xfrm>
        </p:grpSpPr>
        <p:grpSp>
          <p:nvGrpSpPr>
            <p:cNvPr id="18" name="グループ化 17"/>
            <p:cNvGrpSpPr/>
            <p:nvPr/>
          </p:nvGrpSpPr>
          <p:grpSpPr>
            <a:xfrm>
              <a:off x="319441" y="1231022"/>
              <a:ext cx="2705100" cy="1857375"/>
              <a:chOff x="319441" y="1231022"/>
              <a:chExt cx="2705100" cy="1857375"/>
            </a:xfrm>
          </p:grpSpPr>
          <p:pic>
            <p:nvPicPr>
              <p:cNvPr id="2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583384">
                <a:off x="319441" y="1231022"/>
                <a:ext cx="2705100" cy="1857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22" name="直線コネクタ 21"/>
              <p:cNvCxnSpPr/>
              <p:nvPr/>
            </p:nvCxnSpPr>
            <p:spPr bwMode="auto">
              <a:xfrm flipV="1">
                <a:off x="494482" y="2335755"/>
                <a:ext cx="609699" cy="79209"/>
              </a:xfrm>
              <a:prstGeom prst="line">
                <a:avLst/>
              </a:prstGeom>
              <a:solidFill>
                <a:schemeClr val="accent1"/>
              </a:solidFill>
              <a:ln w="38100" cap="flat" cmpd="sng" algn="ctr">
                <a:solidFill>
                  <a:schemeClr val="tx1"/>
                </a:solidFill>
                <a:prstDash val="sysDash"/>
                <a:round/>
                <a:headEnd type="none" w="med" len="med"/>
                <a:tailEnd type="none" w="med" len="med"/>
              </a:ln>
              <a:effectLst/>
            </p:spPr>
          </p:cxnSp>
          <p:sp>
            <p:nvSpPr>
              <p:cNvPr id="23" name="円弧 22"/>
              <p:cNvSpPr/>
              <p:nvPr/>
            </p:nvSpPr>
            <p:spPr bwMode="auto">
              <a:xfrm rot="14560137">
                <a:off x="614698" y="1973105"/>
                <a:ext cx="504056" cy="576868"/>
              </a:xfrm>
              <a:prstGeom prst="arc">
                <a:avLst/>
              </a:pr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600" b="0" i="0" u="none" strike="noStrike" kern="1200" cap="none" spc="0" normalizeH="0" baseline="0" noProof="0" smtClean="0">
                  <a:ln>
                    <a:noFill/>
                  </a:ln>
                  <a:solidFill>
                    <a:srgbClr val="000000"/>
                  </a:solidFill>
                  <a:effectLst/>
                  <a:uLnTx/>
                  <a:uFillTx/>
                  <a:latin typeface="Arial" charset="0"/>
                  <a:ea typeface="ＭＳ Ｐゴシック" pitchFamily="50" charset="-128"/>
                  <a:cs typeface="+mn-cs"/>
                </a:endParaRPr>
              </a:p>
            </p:txBody>
          </p:sp>
          <p:sp>
            <p:nvSpPr>
              <p:cNvPr id="24" name="テキスト ボックス 23"/>
              <p:cNvSpPr txBox="1"/>
              <p:nvPr/>
            </p:nvSpPr>
            <p:spPr>
              <a:xfrm>
                <a:off x="545711" y="2030799"/>
                <a:ext cx="330540" cy="369332"/>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en-US" altLang="ja-JP" sz="1800" b="1" i="0" u="none" strike="noStrike" kern="1200" cap="none" spc="0" normalizeH="0" baseline="0" noProof="0" dirty="0" smtClean="0">
                    <a:ln>
                      <a:noFill/>
                    </a:ln>
                    <a:solidFill>
                      <a:srgbClr val="000000"/>
                    </a:solidFill>
                    <a:effectLst/>
                    <a:uLnTx/>
                    <a:uFillTx/>
                    <a:latin typeface="Symbol" panose="05050102010706020507" pitchFamily="18" charset="2"/>
                    <a:ea typeface="ＭＳ Ｐゴシック" pitchFamily="50" charset="-128"/>
                    <a:cs typeface="+mn-cs"/>
                  </a:rPr>
                  <a:t>a</a:t>
                </a:r>
                <a:endParaRPr kumimoji="1" lang="ja-JP" altLang="en-US" sz="2000" b="1" i="0" u="none" strike="noStrike" kern="1200" cap="none" spc="0" normalizeH="0" baseline="0" noProof="0" dirty="0">
                  <a:ln>
                    <a:noFill/>
                  </a:ln>
                  <a:solidFill>
                    <a:srgbClr val="000000"/>
                  </a:solidFill>
                  <a:effectLst/>
                  <a:uLnTx/>
                  <a:uFillTx/>
                  <a:latin typeface="Symbol" panose="05050102010706020507" pitchFamily="18" charset="2"/>
                  <a:ea typeface="ＭＳ Ｐゴシック" pitchFamily="50" charset="-128"/>
                  <a:cs typeface="+mn-cs"/>
                </a:endParaRPr>
              </a:p>
            </p:txBody>
          </p:sp>
        </p:grpSp>
        <p:sp>
          <p:nvSpPr>
            <p:cNvPr id="19" name="テキスト ボックス 18"/>
            <p:cNvSpPr txBox="1"/>
            <p:nvPr/>
          </p:nvSpPr>
          <p:spPr>
            <a:xfrm>
              <a:off x="1612652" y="2072142"/>
              <a:ext cx="195247" cy="225851"/>
            </a:xfrm>
            <a:prstGeom prst="rect">
              <a:avLst/>
            </a:prstGeom>
            <a:solidFill>
              <a:schemeClr val="bg2">
                <a:lumMod val="40000"/>
                <a:lumOff val="60000"/>
              </a:schemeClr>
            </a:solidFill>
          </p:spPr>
          <p:txBody>
            <a:bodyPr wrap="none" rtlCol="0" anchor="ctr">
              <a:spAutoFit/>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2000" b="0" i="1" u="none" strike="noStrike" kern="1200" cap="none" spc="0" normalizeH="0" baseline="0" noProof="0" dirty="0" err="1" smtClean="0">
                  <a:ln>
                    <a:noFill/>
                  </a:ln>
                  <a:solidFill>
                    <a:srgbClr val="000000"/>
                  </a:solidFill>
                  <a:effectLst/>
                  <a:uLnTx/>
                  <a:uFillTx/>
                  <a:latin typeface="Symbol" panose="05050102010706020507" pitchFamily="18" charset="2"/>
                  <a:ea typeface="ＭＳ Ｐゴシック" pitchFamily="50" charset="-128"/>
                  <a:cs typeface="+mn-cs"/>
                </a:rPr>
                <a:t>q</a:t>
              </a:r>
              <a:r>
                <a:rPr kumimoji="1" lang="en-US" altLang="ja-JP" sz="2000" b="1" i="1" u="none" strike="noStrike" kern="1200" cap="none" spc="0" normalizeH="0" baseline="-25000" noProof="0" dirty="0" err="1" smtClean="0">
                  <a:ln>
                    <a:noFill/>
                  </a:ln>
                  <a:solidFill>
                    <a:srgbClr val="000000"/>
                  </a:solidFill>
                  <a:effectLst/>
                  <a:uLnTx/>
                  <a:uFillTx/>
                  <a:latin typeface="Arial" charset="0"/>
                  <a:ea typeface="ＭＳ Ｐゴシック" pitchFamily="50" charset="-128"/>
                  <a:cs typeface="+mn-cs"/>
                </a:rPr>
                <a:t>M</a:t>
              </a:r>
              <a:endParaRPr kumimoji="1" lang="ja-JP" altLang="en-US" sz="2000" b="1" i="1" u="none" strike="noStrike" kern="1200" cap="none" spc="0" normalizeH="0" baseline="-25000" noProof="0" dirty="0">
                <a:ln>
                  <a:noFill/>
                </a:ln>
                <a:solidFill>
                  <a:srgbClr val="000000"/>
                </a:solidFill>
                <a:effectLst/>
                <a:uLnTx/>
                <a:uFillTx/>
                <a:latin typeface="Arial" charset="0"/>
                <a:ea typeface="ＭＳ Ｐゴシック" pitchFamily="50" charset="-128"/>
                <a:cs typeface="+mn-cs"/>
              </a:endParaRPr>
            </a:p>
          </p:txBody>
        </p:sp>
        <p:sp>
          <p:nvSpPr>
            <p:cNvPr id="20" name="テキスト ボックス 19"/>
            <p:cNvSpPr txBox="1"/>
            <p:nvPr/>
          </p:nvSpPr>
          <p:spPr>
            <a:xfrm>
              <a:off x="646036" y="2115933"/>
              <a:ext cx="170080" cy="205319"/>
            </a:xfrm>
            <a:prstGeom prst="rect">
              <a:avLst/>
            </a:prstGeom>
            <a:solidFill>
              <a:schemeClr val="bg1"/>
            </a:solidFill>
          </p:spPr>
          <p:txBody>
            <a:bodyPr wrap="none" rtlCol="0" anchor="ctr">
              <a:spAutoFit/>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2000" b="0" i="1" u="none" strike="noStrike" kern="1200" cap="none" spc="0" normalizeH="0" baseline="0" noProof="0" dirty="0" err="1" smtClean="0">
                  <a:ln>
                    <a:noFill/>
                  </a:ln>
                  <a:solidFill>
                    <a:srgbClr val="000000"/>
                  </a:solidFill>
                  <a:effectLst/>
                  <a:uLnTx/>
                  <a:uFillTx/>
                  <a:latin typeface="Symbol" panose="05050102010706020507" pitchFamily="18" charset="2"/>
                  <a:ea typeface="ＭＳ Ｐゴシック" pitchFamily="50" charset="-128"/>
                  <a:cs typeface="+mn-cs"/>
                </a:rPr>
                <a:t>q</a:t>
              </a:r>
              <a:r>
                <a:rPr kumimoji="1" lang="en-US" altLang="ja-JP" sz="2000" b="1" i="1" u="none" strike="noStrike" kern="1200" cap="none" spc="0" normalizeH="0" baseline="-25000" noProof="0" dirty="0" err="1" smtClean="0">
                  <a:ln>
                    <a:noFill/>
                  </a:ln>
                  <a:solidFill>
                    <a:srgbClr val="000000"/>
                  </a:solidFill>
                  <a:effectLst/>
                  <a:uLnTx/>
                  <a:uFillTx/>
                  <a:latin typeface="Arial" charset="0"/>
                  <a:ea typeface="ＭＳ Ｐゴシック" pitchFamily="50" charset="-128"/>
                  <a:cs typeface="+mn-cs"/>
                </a:rPr>
                <a:t>H</a:t>
              </a:r>
              <a:endParaRPr kumimoji="1" lang="ja-JP" altLang="en-US" sz="2000" b="1" i="1" u="none" strike="noStrike" kern="1200" cap="none" spc="0" normalizeH="0" baseline="-25000" noProof="0" dirty="0">
                <a:ln>
                  <a:noFill/>
                </a:ln>
                <a:solidFill>
                  <a:srgbClr val="000000"/>
                </a:solidFill>
                <a:effectLst/>
                <a:uLnTx/>
                <a:uFillTx/>
                <a:latin typeface="Arial" charset="0"/>
                <a:ea typeface="ＭＳ Ｐゴシック" pitchFamily="50" charset="-128"/>
                <a:cs typeface="+mn-cs"/>
              </a:endParaRPr>
            </a:p>
          </p:txBody>
        </p:sp>
      </p:grpSp>
      <p:graphicFrame>
        <p:nvGraphicFramePr>
          <p:cNvPr id="12" name="オブジェクト 11"/>
          <p:cNvGraphicFramePr>
            <a:graphicFrameLocks noChangeAspect="1"/>
          </p:cNvGraphicFramePr>
          <p:nvPr>
            <p:extLst>
              <p:ext uri="{D42A27DB-BD31-4B8C-83A1-F6EECF244321}">
                <p14:modId xmlns:p14="http://schemas.microsoft.com/office/powerpoint/2010/main" val="1764532272"/>
              </p:ext>
            </p:extLst>
          </p:nvPr>
        </p:nvGraphicFramePr>
        <p:xfrm>
          <a:off x="6337108" y="3509353"/>
          <a:ext cx="2335080" cy="567719"/>
        </p:xfrm>
        <a:graphic>
          <a:graphicData uri="http://schemas.openxmlformats.org/presentationml/2006/ole">
            <mc:AlternateContent xmlns:mc="http://schemas.openxmlformats.org/markup-compatibility/2006">
              <mc:Choice xmlns:v="urn:schemas-microsoft-com:vml" Requires="v">
                <p:oleObj spid="_x0000_s92335" name="数式" r:id="rId5" imgW="990360" imgH="241200" progId="Equation.3">
                  <p:embed/>
                </p:oleObj>
              </mc:Choice>
              <mc:Fallback>
                <p:oleObj name="数式" r:id="rId5" imgW="990360" imgH="241200" progId="Equation.3">
                  <p:embed/>
                  <p:pic>
                    <p:nvPicPr>
                      <p:cNvPr id="12" name="オブジェクト 11"/>
                      <p:cNvPicPr/>
                      <p:nvPr/>
                    </p:nvPicPr>
                    <p:blipFill>
                      <a:blip r:embed="rId6"/>
                      <a:stretch>
                        <a:fillRect/>
                      </a:stretch>
                    </p:blipFill>
                    <p:spPr>
                      <a:xfrm>
                        <a:off x="6337108" y="3509353"/>
                        <a:ext cx="2335080" cy="567719"/>
                      </a:xfrm>
                      <a:prstGeom prst="rect">
                        <a:avLst/>
                      </a:prstGeom>
                    </p:spPr>
                  </p:pic>
                </p:oleObj>
              </mc:Fallback>
            </mc:AlternateContent>
          </a:graphicData>
        </a:graphic>
      </p:graphicFrame>
      <p:sp>
        <p:nvSpPr>
          <p:cNvPr id="2" name="下矢印 1"/>
          <p:cNvSpPr/>
          <p:nvPr/>
        </p:nvSpPr>
        <p:spPr bwMode="auto">
          <a:xfrm rot="10800000">
            <a:off x="2987825" y="2564904"/>
            <a:ext cx="586405" cy="735094"/>
          </a:xfrm>
          <a:prstGeom prst="downArrow">
            <a:avLst/>
          </a:prstGeom>
          <a:solidFill>
            <a:schemeClr val="tx2">
              <a:lumMod val="50000"/>
              <a:lumOff val="50000"/>
            </a:schemeClr>
          </a:solidFill>
          <a:ln w="9525" cap="flat" cmpd="sng" algn="ctr">
            <a:solidFill>
              <a:schemeClr val="tx1"/>
            </a:solidFill>
            <a:prstDash val="solid"/>
            <a:round/>
            <a:headEnd type="triangle" w="lg" len="lg"/>
            <a:tailEnd type="triangle" w="lg" len="lg"/>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600" b="0" i="0" u="none" strike="noStrike" kern="1200" cap="none" spc="0" normalizeH="0" baseline="0" noProof="0" smtClean="0">
              <a:ln>
                <a:noFill/>
              </a:ln>
              <a:solidFill>
                <a:srgbClr val="000000"/>
              </a:solidFill>
              <a:effectLst/>
              <a:uLnTx/>
              <a:uFillTx/>
              <a:latin typeface="Arial" charset="0"/>
              <a:ea typeface="ＭＳ Ｐゴシック" pitchFamily="50" charset="-128"/>
              <a:cs typeface="+mn-cs"/>
            </a:endParaRPr>
          </a:p>
        </p:txBody>
      </p:sp>
      <p:sp>
        <p:nvSpPr>
          <p:cNvPr id="13" name="テキスト ボックス 12"/>
          <p:cNvSpPr txBox="1"/>
          <p:nvPr/>
        </p:nvSpPr>
        <p:spPr>
          <a:xfrm>
            <a:off x="4139952" y="4593902"/>
            <a:ext cx="3528392" cy="92333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b="1" i="1" u="none" strike="noStrike" kern="1200" cap="none" spc="0" normalizeH="0" baseline="0" noProof="0" dirty="0" smtClean="0">
                <a:ln>
                  <a:noFill/>
                </a:ln>
                <a:solidFill>
                  <a:prstClr val="black"/>
                </a:solidFill>
                <a:effectLst/>
                <a:uLnTx/>
                <a:uFillTx/>
                <a:latin typeface="Arial"/>
                <a:ea typeface="ＭＳ Ｐゴシック"/>
                <a:cs typeface="+mn-cs"/>
              </a:rPr>
              <a:t>K</a:t>
            </a:r>
            <a:r>
              <a:rPr kumimoji="1" lang="en-US" altLang="ja-JP" sz="1800" b="1" i="1" u="none" strike="noStrike" kern="1200" cap="none" spc="0" normalizeH="0" baseline="-25000" noProof="0" dirty="0" smtClean="0">
                <a:ln>
                  <a:noFill/>
                </a:ln>
                <a:solidFill>
                  <a:prstClr val="black"/>
                </a:solidFill>
                <a:effectLst/>
                <a:uLnTx/>
                <a:uFillTx/>
                <a:latin typeface="Arial"/>
                <a:ea typeface="ＭＳ Ｐゴシック"/>
                <a:cs typeface="+mn-cs"/>
              </a:rPr>
              <a:t>u</a:t>
            </a:r>
            <a:r>
              <a:rPr kumimoji="1" lang="en-US" altLang="ja-JP" sz="1800" b="1" i="0" u="none" strike="noStrike" kern="1200" cap="none" spc="0" normalizeH="0" baseline="0" noProof="0" dirty="0" smtClean="0">
                <a:ln>
                  <a:noFill/>
                </a:ln>
                <a:solidFill>
                  <a:prstClr val="black"/>
                </a:solidFill>
                <a:effectLst/>
                <a:uLnTx/>
                <a:uFillTx/>
                <a:latin typeface="Arial"/>
                <a:ea typeface="ＭＳ Ｐゴシック"/>
                <a:cs typeface="+mn-cs"/>
              </a:rPr>
              <a:t>: uniaxial MAE per volume</a:t>
            </a:r>
            <a:br>
              <a:rPr kumimoji="1" lang="en-US" altLang="ja-JP" sz="1800" b="1" i="0" u="none" strike="noStrike" kern="1200" cap="none" spc="0" normalizeH="0" baseline="0" noProof="0" dirty="0" smtClean="0">
                <a:ln>
                  <a:noFill/>
                </a:ln>
                <a:solidFill>
                  <a:prstClr val="black"/>
                </a:solidFill>
                <a:effectLst/>
                <a:uLnTx/>
                <a:uFillTx/>
                <a:latin typeface="Arial"/>
                <a:ea typeface="ＭＳ Ｐゴシック"/>
                <a:cs typeface="+mn-cs"/>
              </a:rPr>
            </a:br>
            <a:r>
              <a:rPr kumimoji="1" lang="en-US" altLang="ja-JP" sz="1800" b="1" i="1" u="none" strike="noStrike" kern="1200" cap="none" spc="0" normalizeH="0" baseline="0" noProof="0" dirty="0" smtClean="0">
                <a:ln>
                  <a:noFill/>
                </a:ln>
                <a:solidFill>
                  <a:prstClr val="black"/>
                </a:solidFill>
                <a:effectLst/>
                <a:uLnTx/>
                <a:uFillTx/>
                <a:latin typeface="Arial"/>
                <a:ea typeface="ＭＳ Ｐゴシック"/>
                <a:cs typeface="+mn-cs"/>
              </a:rPr>
              <a:t>M</a:t>
            </a:r>
            <a:r>
              <a:rPr kumimoji="1" lang="en-US" altLang="ja-JP" sz="1800" b="1" i="0" u="none" strike="noStrike" kern="1200" cap="none" spc="0" normalizeH="0" baseline="0" noProof="0" dirty="0" smtClean="0">
                <a:ln>
                  <a:noFill/>
                </a:ln>
                <a:solidFill>
                  <a:prstClr val="black"/>
                </a:solidFill>
                <a:effectLst/>
                <a:uLnTx/>
                <a:uFillTx/>
                <a:latin typeface="Arial"/>
                <a:ea typeface="ＭＳ Ｐゴシック"/>
                <a:cs typeface="+mn-cs"/>
              </a:rPr>
              <a:t>: magnetization</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b="1" i="1" u="none" strike="noStrike" kern="1200" cap="none" spc="0" normalizeH="0" baseline="0" noProof="0" dirty="0" smtClean="0">
                <a:ln>
                  <a:noFill/>
                </a:ln>
                <a:solidFill>
                  <a:prstClr val="black"/>
                </a:solidFill>
                <a:effectLst/>
                <a:uLnTx/>
                <a:uFillTx/>
                <a:latin typeface="Arial"/>
                <a:ea typeface="ＭＳ Ｐゴシック"/>
                <a:cs typeface="+mn-cs"/>
              </a:rPr>
              <a:t>H</a:t>
            </a:r>
            <a:r>
              <a:rPr kumimoji="1" lang="en-US" altLang="ja-JP" sz="1800" b="1" i="0" u="none" strike="noStrike" kern="1200" cap="none" spc="0" normalizeH="0" baseline="0" noProof="0" dirty="0" smtClean="0">
                <a:ln>
                  <a:noFill/>
                </a:ln>
                <a:solidFill>
                  <a:prstClr val="black"/>
                </a:solidFill>
                <a:effectLst/>
                <a:uLnTx/>
                <a:uFillTx/>
                <a:latin typeface="Arial"/>
                <a:ea typeface="ＭＳ Ｐゴシック"/>
                <a:cs typeface="+mn-cs"/>
              </a:rPr>
              <a:t>: applied magnetic field</a:t>
            </a:r>
          </a:p>
        </p:txBody>
      </p:sp>
      <p:sp>
        <p:nvSpPr>
          <p:cNvPr id="14" name="テキスト ボックス 1"/>
          <p:cNvSpPr txBox="1">
            <a:spLocks noChangeArrowheads="1"/>
          </p:cNvSpPr>
          <p:nvPr/>
        </p:nvSpPr>
        <p:spPr bwMode="auto">
          <a:xfrm>
            <a:off x="2987824" y="6453336"/>
            <a:ext cx="5987024" cy="307777"/>
          </a:xfrm>
          <a:prstGeom prst="rect">
            <a:avLst/>
          </a:prstGeom>
          <a:noFill/>
          <a:ln w="9525">
            <a:noFill/>
            <a:miter lim="800000"/>
            <a:headEnd/>
            <a:tailEnd/>
          </a:ln>
        </p:spPr>
        <p:txBody>
          <a:bodyPr wrap="none">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1" lang="en-US" altLang="ja-JP" sz="1400" b="1" i="0" u="none" strike="noStrike" kern="1200" cap="none" spc="0" normalizeH="0" baseline="0" noProof="0" dirty="0" smtClean="0">
                <a:ln>
                  <a:noFill/>
                </a:ln>
                <a:solidFill>
                  <a:srgbClr val="000000"/>
                </a:solidFill>
                <a:effectLst/>
                <a:uLnTx/>
                <a:uFillTx/>
                <a:latin typeface="Arial" pitchFamily="34" charset="0"/>
                <a:ea typeface="ＭＳ Ｐゴシック" pitchFamily="50" charset="-128"/>
                <a:cs typeface="Arial" pitchFamily="34" charset="0"/>
              </a:rPr>
              <a:t>M. J. D. Coey, Magnetism and Magnetic Materials (Cambridge, 2009)</a:t>
            </a:r>
            <a:endParaRPr kumimoji="1" lang="en-US" altLang="ja-JP" sz="1400" b="1" i="0" u="none" strike="noStrike" kern="1200" cap="none" spc="0" normalizeH="0" baseline="0" noProof="0" dirty="0">
              <a:ln>
                <a:noFill/>
              </a:ln>
              <a:solidFill>
                <a:srgbClr val="000000"/>
              </a:solidFill>
              <a:effectLst/>
              <a:uLnTx/>
              <a:uFillTx/>
              <a:latin typeface="Arial" pitchFamily="34" charset="0"/>
              <a:ea typeface="ＭＳ Ｐゴシック" pitchFamily="50" charset="-128"/>
              <a:cs typeface="Arial" pitchFamily="34" charset="0"/>
            </a:endParaRPr>
          </a:p>
        </p:txBody>
      </p:sp>
      <p:sp>
        <p:nvSpPr>
          <p:cNvPr id="7" name="テキスト ボックス 6"/>
          <p:cNvSpPr txBox="1"/>
          <p:nvPr/>
        </p:nvSpPr>
        <p:spPr>
          <a:xfrm>
            <a:off x="1082499" y="3548400"/>
            <a:ext cx="5245347" cy="461665"/>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en-US" altLang="ja-JP" sz="2400" b="1" i="0" u="none" strike="noStrike" kern="1200" cap="none" spc="0" normalizeH="0" baseline="0" noProof="0" dirty="0">
                <a:ln>
                  <a:noFill/>
                </a:ln>
                <a:solidFill>
                  <a:srgbClr val="000000"/>
                </a:solidFill>
                <a:effectLst/>
                <a:uLnTx/>
                <a:uFillTx/>
                <a:latin typeface="Arial" charset="0"/>
                <a:ea typeface="ＭＳ Ｐゴシック" pitchFamily="50" charset="-128"/>
                <a:cs typeface="+mn-cs"/>
              </a:rPr>
              <a:t>Magnetic anisotropy energy (</a:t>
            </a:r>
            <a:r>
              <a:rPr kumimoji="1" lang="en-US" altLang="ja-JP" sz="2400" b="1" i="0" u="none" strike="noStrike" kern="1200" cap="none" spc="0" normalizeH="0" baseline="0" noProof="0" dirty="0">
                <a:ln>
                  <a:noFill/>
                </a:ln>
                <a:solidFill>
                  <a:srgbClr val="FF0000"/>
                </a:solidFill>
                <a:effectLst/>
                <a:uLnTx/>
                <a:uFillTx/>
                <a:latin typeface="Arial" charset="0"/>
                <a:ea typeface="ＭＳ Ｐゴシック" pitchFamily="50" charset="-128"/>
                <a:cs typeface="+mn-cs"/>
              </a:rPr>
              <a:t>MAE</a:t>
            </a:r>
            <a:r>
              <a:rPr kumimoji="1" lang="en-US" altLang="ja-JP" sz="2400" b="1" i="0" u="none" strike="noStrike" kern="1200" cap="none" spc="0" normalizeH="0" baseline="0" noProof="0" dirty="0" smtClean="0">
                <a:ln>
                  <a:noFill/>
                </a:ln>
                <a:solidFill>
                  <a:srgbClr val="000000"/>
                </a:solidFill>
                <a:effectLst/>
                <a:uLnTx/>
                <a:uFillTx/>
                <a:latin typeface="Arial" charset="0"/>
                <a:ea typeface="ＭＳ Ｐゴシック" pitchFamily="50" charset="-128"/>
                <a:cs typeface="+mn-cs"/>
              </a:rPr>
              <a:t>)</a:t>
            </a:r>
            <a:endParaRPr kumimoji="1" lang="en-US" altLang="ja-JP" sz="2000" b="1" i="0" u="none" strike="noStrike" kern="1200" cap="none" spc="0" normalizeH="0" baseline="-25000" noProof="0" dirty="0">
              <a:ln>
                <a:noFill/>
              </a:ln>
              <a:solidFill>
                <a:srgbClr val="000000"/>
              </a:solidFill>
              <a:effectLst/>
              <a:uLnTx/>
              <a:uFillTx/>
              <a:latin typeface="Arial Unicode MS" panose="020B0604020202020204" pitchFamily="50" charset="-128"/>
              <a:ea typeface="Arial Unicode MS" panose="020B0604020202020204" pitchFamily="50" charset="-128"/>
              <a:cs typeface="Arial Unicode MS" panose="020B0604020202020204" pitchFamily="50" charset="-128"/>
            </a:endParaRPr>
          </a:p>
        </p:txBody>
      </p:sp>
      <p:sp>
        <p:nvSpPr>
          <p:cNvPr id="3" name="テキスト ボックス 2"/>
          <p:cNvSpPr txBox="1"/>
          <p:nvPr/>
        </p:nvSpPr>
        <p:spPr>
          <a:xfrm>
            <a:off x="6251555" y="4005064"/>
            <a:ext cx="2121093" cy="369332"/>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en-US" altLang="ja-JP" sz="1800" b="1" i="0" u="none" strike="noStrike" kern="1200" cap="none" spc="0" normalizeH="0" baseline="0" noProof="0" dirty="0" smtClean="0">
                <a:ln>
                  <a:noFill/>
                </a:ln>
                <a:solidFill>
                  <a:srgbClr val="000000"/>
                </a:solidFill>
                <a:effectLst/>
                <a:uLnTx/>
                <a:uFillTx/>
                <a:latin typeface="Arial" charset="0"/>
                <a:ea typeface="ＭＳ Ｐゴシック" pitchFamily="50" charset="-128"/>
                <a:cs typeface="+mn-cs"/>
              </a:rPr>
              <a:t>for uniaxial cases</a:t>
            </a:r>
            <a:endParaRPr kumimoji="1" lang="ja-JP" altLang="en-US" sz="1800" b="1" i="0" u="none" strike="noStrike" kern="1200" cap="none" spc="0" normalizeH="0" baseline="0" noProof="0" dirty="0">
              <a:ln>
                <a:noFill/>
              </a:ln>
              <a:solidFill>
                <a:srgbClr val="000000"/>
              </a:solidFill>
              <a:effectLst/>
              <a:uLnTx/>
              <a:uFillTx/>
              <a:latin typeface="Arial" charset="0"/>
              <a:ea typeface="ＭＳ Ｐゴシック" pitchFamily="50" charset="-128"/>
              <a:cs typeface="+mn-cs"/>
            </a:endParaRPr>
          </a:p>
        </p:txBody>
      </p:sp>
      <p:sp>
        <p:nvSpPr>
          <p:cNvPr id="25" name="左中かっこ 24"/>
          <p:cNvSpPr/>
          <p:nvPr/>
        </p:nvSpPr>
        <p:spPr bwMode="auto">
          <a:xfrm>
            <a:off x="3940660" y="4708101"/>
            <a:ext cx="227591" cy="755703"/>
          </a:xfrm>
          <a:prstGeom prst="lef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600" b="0" i="0" u="none" strike="noStrike" kern="1200" cap="none" spc="0" normalizeH="0" baseline="0" noProof="0" smtClean="0">
              <a:ln>
                <a:noFill/>
              </a:ln>
              <a:solidFill>
                <a:srgbClr val="000000"/>
              </a:solidFill>
              <a:effectLst/>
              <a:uLnTx/>
              <a:uFillTx/>
              <a:latin typeface="Arial" charset="0"/>
              <a:ea typeface="ＭＳ Ｐゴシック" pitchFamily="50" charset="-128"/>
              <a:cs typeface="+mn-cs"/>
            </a:endParaRPr>
          </a:p>
        </p:txBody>
      </p:sp>
      <p:sp>
        <p:nvSpPr>
          <p:cNvPr id="6" name="テキスト ボックス 5"/>
          <p:cNvSpPr txBox="1"/>
          <p:nvPr/>
        </p:nvSpPr>
        <p:spPr>
          <a:xfrm>
            <a:off x="4037222" y="5589240"/>
            <a:ext cx="4272323" cy="738664"/>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800" b="1" i="0" u="none" strike="noStrike" kern="1200" cap="none" spc="0" normalizeH="0" baseline="0" noProof="0" dirty="0" smtClean="0">
                <a:ln>
                  <a:noFill/>
                </a:ln>
                <a:solidFill>
                  <a:srgbClr val="000000"/>
                </a:solidFill>
                <a:effectLst/>
                <a:uLnTx/>
                <a:uFillTx/>
                <a:latin typeface="Arial" charset="0"/>
                <a:ea typeface="ＭＳ Ｐゴシック" pitchFamily="50" charset="-128"/>
                <a:cs typeface="+mn-cs"/>
              </a:rPr>
              <a:t>　　</a:t>
            </a:r>
            <a:r>
              <a:rPr kumimoji="1" lang="en-US" altLang="ja-JP" sz="1800" b="1" i="0" u="none" strike="noStrike" kern="1200" cap="none" spc="0" normalizeH="0" baseline="0" noProof="0" dirty="0" smtClean="0">
                <a:ln>
                  <a:noFill/>
                </a:ln>
                <a:solidFill>
                  <a:srgbClr val="000000"/>
                </a:solidFill>
                <a:effectLst/>
                <a:uLnTx/>
                <a:uFillTx/>
                <a:latin typeface="Arial" charset="0"/>
                <a:ea typeface="ＭＳ Ｐゴシック" pitchFamily="50" charset="-128"/>
                <a:cs typeface="+mn-cs"/>
              </a:rPr>
              <a:t>Magnetic </a:t>
            </a:r>
            <a:r>
              <a:rPr kumimoji="1" lang="en-US" altLang="ja-JP" sz="1800" b="1" i="0" u="none" strike="noStrike" kern="1200" cap="none" spc="0" normalizeH="0" baseline="0" noProof="0" dirty="0">
                <a:ln>
                  <a:noFill/>
                </a:ln>
                <a:solidFill>
                  <a:srgbClr val="000000"/>
                </a:solidFill>
                <a:effectLst/>
                <a:uLnTx/>
                <a:uFillTx/>
                <a:latin typeface="Arial" charset="0"/>
                <a:ea typeface="ＭＳ Ｐゴシック" pitchFamily="50" charset="-128"/>
                <a:cs typeface="+mn-cs"/>
              </a:rPr>
              <a:t>anisotropy </a:t>
            </a:r>
            <a:r>
              <a:rPr kumimoji="1" lang="en-US" altLang="ja-JP" sz="1800" b="1" i="0" u="none" strike="noStrike" kern="1200" cap="none" spc="0" normalizeH="0" baseline="0" noProof="0" dirty="0">
                <a:ln>
                  <a:noFill/>
                </a:ln>
                <a:solidFill>
                  <a:srgbClr val="000000"/>
                </a:solidFill>
                <a:effectLst/>
                <a:uLnTx/>
                <a:uFillTx/>
                <a:latin typeface="Arial" charset="0"/>
                <a:ea typeface="ＭＳ Ｐゴシック" pitchFamily="50" charset="-128"/>
                <a:cs typeface="+mn-cs"/>
                <a:sym typeface="Wingdings" panose="05000000000000000000" pitchFamily="2" charset="2"/>
              </a:rPr>
              <a:t></a:t>
            </a:r>
            <a:endParaRPr kumimoji="1" lang="ja-JP" altLang="en-US" sz="2000" b="1" i="0" u="none" strike="noStrike" kern="1200" cap="none" spc="0" normalizeH="0" baseline="0" noProof="0" dirty="0">
              <a:ln>
                <a:noFill/>
              </a:ln>
              <a:solidFill>
                <a:srgbClr val="000000"/>
              </a:solidFill>
              <a:effectLst/>
              <a:uLnTx/>
              <a:uFillTx/>
              <a:latin typeface="Arial" charset="0"/>
              <a:ea typeface="ＭＳ Ｐゴシック" pitchFamily="50" charset="-128"/>
              <a:cs typeface="+mn-cs"/>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en-US" altLang="ja-JP" sz="2000" b="1" i="1" u="none" strike="noStrike" kern="1200" cap="none" spc="0" normalizeH="0" baseline="0" noProof="0" dirty="0" err="1" smtClean="0">
                <a:ln>
                  <a:noFill/>
                </a:ln>
                <a:solidFill>
                  <a:srgbClr val="000000"/>
                </a:solidFill>
                <a:effectLst/>
                <a:uLnTx/>
                <a:uFillTx/>
                <a:latin typeface="Symbol" panose="05050102010706020507" pitchFamily="18" charset="2"/>
                <a:ea typeface="ＭＳ Ｐゴシック" pitchFamily="50" charset="-128"/>
                <a:cs typeface="+mn-cs"/>
              </a:rPr>
              <a:t>q</a:t>
            </a:r>
            <a:r>
              <a:rPr kumimoji="1" lang="en-US" altLang="ja-JP" sz="2000" b="1" i="1" u="none" strike="noStrike" kern="1200" cap="none" spc="0" normalizeH="0" baseline="-25000" noProof="0" dirty="0" err="1" smtClean="0">
                <a:ln>
                  <a:noFill/>
                </a:ln>
                <a:solidFill>
                  <a:srgbClr val="000000"/>
                </a:solidFill>
                <a:effectLst/>
                <a:uLnTx/>
                <a:uFillTx/>
                <a:latin typeface="Arial" charset="0"/>
                <a:ea typeface="ＭＳ Ｐゴシック" pitchFamily="50" charset="-128"/>
                <a:cs typeface="+mn-cs"/>
              </a:rPr>
              <a:t>H</a:t>
            </a:r>
            <a:r>
              <a:rPr kumimoji="1" lang="en-US" altLang="ja-JP" sz="2000" b="1" i="1" u="none" strike="noStrike" kern="1200" cap="none" spc="0" normalizeH="0" baseline="-25000" noProof="0" dirty="0" smtClean="0">
                <a:ln>
                  <a:noFill/>
                </a:ln>
                <a:solidFill>
                  <a:srgbClr val="000000"/>
                </a:solidFill>
                <a:effectLst/>
                <a:uLnTx/>
                <a:uFillTx/>
                <a:latin typeface="Arial" charset="0"/>
                <a:ea typeface="ＭＳ Ｐゴシック" pitchFamily="50" charset="-128"/>
                <a:cs typeface="+mn-cs"/>
              </a:rPr>
              <a:t> </a:t>
            </a:r>
            <a:r>
              <a:rPr kumimoji="1" lang="en-US" altLang="ja-JP" sz="2000" b="1" i="0" u="none" strike="noStrike" kern="1200" cap="none" spc="0" normalizeH="0" baseline="0" noProof="0" dirty="0" smtClean="0">
                <a:ln>
                  <a:noFill/>
                </a:ln>
                <a:solidFill>
                  <a:srgbClr val="000000"/>
                </a:solidFill>
                <a:effectLst/>
                <a:uLnTx/>
                <a:uFillTx/>
                <a:latin typeface="Arial" charset="0"/>
                <a:ea typeface="ＭＳ Ｐゴシック" pitchFamily="50" charset="-128"/>
                <a:cs typeface="+mn-cs"/>
                <a:sym typeface="Symbol" panose="05050102010706020507" pitchFamily="18" charset="2"/>
              </a:rPr>
              <a:t></a:t>
            </a:r>
            <a:r>
              <a:rPr kumimoji="1" lang="en-US" altLang="ja-JP" sz="2000" b="1" i="0" u="none" strike="noStrike" kern="1200" cap="none" spc="0" normalizeH="0" baseline="0" noProof="0" dirty="0" smtClean="0">
                <a:ln>
                  <a:noFill/>
                </a:ln>
                <a:solidFill>
                  <a:srgbClr val="000000"/>
                </a:solidFill>
                <a:effectLst/>
                <a:uLnTx/>
                <a:uFillTx/>
                <a:latin typeface="Symbol" panose="05050102010706020507" pitchFamily="18" charset="2"/>
                <a:ea typeface="ＭＳ Ｐゴシック" pitchFamily="50" charset="-128"/>
                <a:cs typeface="+mn-cs"/>
              </a:rPr>
              <a:t> </a:t>
            </a:r>
            <a:r>
              <a:rPr kumimoji="1" lang="en-US" altLang="ja-JP" sz="2000" b="1" i="1" u="none" strike="noStrike" kern="1200" cap="none" spc="0" normalizeH="0" baseline="0" noProof="0" dirty="0" err="1" smtClean="0">
                <a:ln>
                  <a:noFill/>
                </a:ln>
                <a:solidFill>
                  <a:srgbClr val="000000"/>
                </a:solidFill>
                <a:effectLst/>
                <a:uLnTx/>
                <a:uFillTx/>
                <a:latin typeface="Symbol" panose="05050102010706020507" pitchFamily="18" charset="2"/>
                <a:ea typeface="ＭＳ Ｐゴシック" pitchFamily="50" charset="-128"/>
                <a:cs typeface="+mn-cs"/>
              </a:rPr>
              <a:t>q</a:t>
            </a:r>
            <a:r>
              <a:rPr kumimoji="1" lang="en-US" altLang="ja-JP" sz="2000" b="1" i="1" u="none" strike="noStrike" kern="1200" cap="none" spc="0" normalizeH="0" baseline="-25000" noProof="0" dirty="0" err="1" smtClean="0">
                <a:ln>
                  <a:noFill/>
                </a:ln>
                <a:solidFill>
                  <a:srgbClr val="000000"/>
                </a:solidFill>
                <a:effectLst/>
                <a:uLnTx/>
                <a:uFillTx/>
                <a:latin typeface="Arial" charset="0"/>
                <a:ea typeface="ＭＳ Ｐゴシック" pitchFamily="50" charset="-128"/>
                <a:cs typeface="+mn-cs"/>
              </a:rPr>
              <a:t>M</a:t>
            </a:r>
            <a:r>
              <a:rPr kumimoji="1" lang="en-US" altLang="ja-JP" sz="1800" b="1" i="0" u="none" strike="noStrike" kern="1200" cap="none" spc="0" normalizeH="0" baseline="0" noProof="0" dirty="0" smtClean="0">
                <a:ln>
                  <a:noFill/>
                </a:ln>
                <a:solidFill>
                  <a:srgbClr val="000000"/>
                </a:solidFill>
                <a:effectLst/>
                <a:uLnTx/>
                <a:uFillTx/>
                <a:latin typeface="Arial" charset="0"/>
                <a:ea typeface="ＭＳ Ｐゴシック" pitchFamily="50" charset="-128"/>
                <a:cs typeface="+mn-cs"/>
              </a:rPr>
              <a:t> (except for </a:t>
            </a:r>
            <a:r>
              <a:rPr kumimoji="1" lang="en-US" altLang="ja-JP" sz="1800" b="1" i="1" u="none" strike="noStrike" kern="1200" cap="none" spc="0" normalizeH="0" baseline="0" noProof="0" dirty="0" err="1" smtClean="0">
                <a:ln>
                  <a:noFill/>
                </a:ln>
                <a:solidFill>
                  <a:srgbClr val="000000"/>
                </a:solidFill>
                <a:effectLst/>
                <a:uLnTx/>
                <a:uFillTx/>
                <a:latin typeface="Symbol" panose="05050102010706020507" pitchFamily="18" charset="2"/>
                <a:ea typeface="ＭＳ Ｐゴシック" pitchFamily="50" charset="-128"/>
                <a:cs typeface="+mn-cs"/>
              </a:rPr>
              <a:t>q</a:t>
            </a:r>
            <a:r>
              <a:rPr kumimoji="1" lang="en-US" altLang="ja-JP" sz="1800" b="1" i="1" u="none" strike="noStrike" kern="1200" cap="none" spc="0" normalizeH="0" baseline="-25000" noProof="0" dirty="0" err="1" smtClean="0">
                <a:ln>
                  <a:noFill/>
                </a:ln>
                <a:solidFill>
                  <a:srgbClr val="000000"/>
                </a:solidFill>
                <a:effectLst/>
                <a:uLnTx/>
                <a:uFillTx/>
                <a:latin typeface="Arial" charset="0"/>
                <a:ea typeface="ＭＳ Ｐゴシック" pitchFamily="50" charset="-128"/>
                <a:cs typeface="+mn-cs"/>
              </a:rPr>
              <a:t>H</a:t>
            </a:r>
            <a:r>
              <a:rPr kumimoji="1" lang="en-US" altLang="ja-JP" sz="1800" b="1" i="1" u="none" strike="noStrike" kern="1200" cap="none" spc="0" normalizeH="0" baseline="-25000" noProof="0" dirty="0" smtClean="0">
                <a:ln>
                  <a:noFill/>
                </a:ln>
                <a:solidFill>
                  <a:srgbClr val="000000"/>
                </a:solidFill>
                <a:effectLst/>
                <a:uLnTx/>
                <a:uFillTx/>
                <a:latin typeface="Arial" charset="0"/>
                <a:ea typeface="ＭＳ Ｐゴシック" pitchFamily="50" charset="-128"/>
                <a:cs typeface="+mn-cs"/>
              </a:rPr>
              <a:t> </a:t>
            </a:r>
            <a:r>
              <a:rPr kumimoji="1" lang="en-US" altLang="ja-JP" sz="1800" b="1" i="0" u="none" strike="noStrike" kern="1200" cap="none" spc="0" normalizeH="0" baseline="0" noProof="0" dirty="0" smtClean="0">
                <a:ln>
                  <a:noFill/>
                </a:ln>
                <a:solidFill>
                  <a:srgbClr val="000000"/>
                </a:solidFill>
                <a:effectLst/>
                <a:uLnTx/>
                <a:uFillTx/>
                <a:latin typeface="Symbol" panose="05050102010706020507" pitchFamily="18" charset="2"/>
                <a:ea typeface="ＭＳ Ｐゴシック" pitchFamily="50" charset="-128"/>
                <a:cs typeface="+mn-cs"/>
              </a:rPr>
              <a:t>= </a:t>
            </a:r>
            <a:r>
              <a:rPr kumimoji="1" lang="en-US" altLang="ja-JP" sz="1800" b="1" i="1" u="none" strike="noStrike" kern="1200" cap="none" spc="0" normalizeH="0" baseline="0" noProof="0" dirty="0" err="1" smtClean="0">
                <a:ln>
                  <a:noFill/>
                </a:ln>
                <a:solidFill>
                  <a:srgbClr val="000000"/>
                </a:solidFill>
                <a:effectLst/>
                <a:uLnTx/>
                <a:uFillTx/>
                <a:latin typeface="Symbol" panose="05050102010706020507" pitchFamily="18" charset="2"/>
                <a:ea typeface="ＭＳ Ｐゴシック" pitchFamily="50" charset="-128"/>
                <a:cs typeface="+mn-cs"/>
              </a:rPr>
              <a:t>q</a:t>
            </a:r>
            <a:r>
              <a:rPr kumimoji="1" lang="en-US" altLang="ja-JP" sz="1800" b="1" i="1" u="none" strike="noStrike" kern="1200" cap="none" spc="0" normalizeH="0" baseline="-25000" noProof="0" dirty="0" err="1" smtClean="0">
                <a:ln>
                  <a:noFill/>
                </a:ln>
                <a:solidFill>
                  <a:srgbClr val="000000"/>
                </a:solidFill>
                <a:effectLst/>
                <a:uLnTx/>
                <a:uFillTx/>
                <a:latin typeface="Arial" charset="0"/>
                <a:ea typeface="ＭＳ Ｐゴシック" pitchFamily="50" charset="-128"/>
                <a:cs typeface="+mn-cs"/>
              </a:rPr>
              <a:t>M</a:t>
            </a:r>
            <a:r>
              <a:rPr kumimoji="1" lang="en-US" altLang="ja-JP" sz="1800" b="1" i="1" u="none" strike="noStrike" kern="1200" cap="none" spc="0" normalizeH="0" baseline="-25000" noProof="0" dirty="0" smtClean="0">
                <a:ln>
                  <a:noFill/>
                </a:ln>
                <a:solidFill>
                  <a:srgbClr val="000000"/>
                </a:solidFill>
                <a:effectLst/>
                <a:uLnTx/>
                <a:uFillTx/>
                <a:latin typeface="Arial" charset="0"/>
                <a:ea typeface="ＭＳ Ｐゴシック" pitchFamily="50" charset="-128"/>
                <a:cs typeface="+mn-cs"/>
              </a:rPr>
              <a:t> </a:t>
            </a:r>
            <a:r>
              <a:rPr kumimoji="1" lang="en-US" altLang="ja-JP" sz="1800" b="1" i="0" u="none" strike="noStrike" kern="1200" cap="none" spc="0" normalizeH="0" baseline="0" noProof="0" dirty="0" smtClean="0">
                <a:ln>
                  <a:noFill/>
                </a:ln>
                <a:solidFill>
                  <a:srgbClr val="000000"/>
                </a:solidFill>
                <a:effectLst/>
                <a:uLnTx/>
                <a:uFillTx/>
                <a:latin typeface="Symbol" panose="05050102010706020507" pitchFamily="18" charset="2"/>
                <a:ea typeface="ＭＳ Ｐゴシック" pitchFamily="50" charset="-128"/>
                <a:cs typeface="+mn-cs"/>
              </a:rPr>
              <a:t>=</a:t>
            </a:r>
            <a:r>
              <a:rPr kumimoji="1" lang="en-US" altLang="ja-JP" sz="1800" b="1" i="1" u="none" strike="noStrike" kern="1200" cap="none" spc="0" normalizeH="0" baseline="-25000" noProof="0" dirty="0" smtClean="0">
                <a:ln>
                  <a:noFill/>
                </a:ln>
                <a:solidFill>
                  <a:srgbClr val="000000"/>
                </a:solidFill>
                <a:effectLst/>
                <a:uLnTx/>
                <a:uFillTx/>
                <a:latin typeface="Arial" charset="0"/>
                <a:ea typeface="ＭＳ Ｐゴシック" pitchFamily="50" charset="-128"/>
                <a:cs typeface="+mn-cs"/>
              </a:rPr>
              <a:t> </a:t>
            </a:r>
            <a:r>
              <a:rPr kumimoji="1" lang="en-US" altLang="ja-JP" sz="1800" b="1" i="0" u="none" strike="noStrike" kern="1200" cap="none" spc="0" normalizeH="0" baseline="0" noProof="0" dirty="0" smtClean="0">
                <a:ln>
                  <a:noFill/>
                </a:ln>
                <a:solidFill>
                  <a:srgbClr val="000000"/>
                </a:solidFill>
                <a:effectLst/>
                <a:uLnTx/>
                <a:uFillTx/>
                <a:latin typeface="Arial" charset="0"/>
                <a:ea typeface="ＭＳ Ｐゴシック" pitchFamily="50" charset="-128"/>
                <a:cs typeface="+mn-cs"/>
              </a:rPr>
              <a:t>0</a:t>
            </a:r>
            <a:r>
              <a:rPr kumimoji="1" lang="en-US" altLang="ja-JP" sz="1800" b="1" i="0" u="none" strike="noStrike" kern="1200" cap="none" spc="0" normalizeH="0" baseline="30000" noProof="0" dirty="0" smtClean="0">
                <a:ln>
                  <a:noFill/>
                </a:ln>
                <a:solidFill>
                  <a:srgbClr val="000000"/>
                </a:solidFill>
                <a:effectLst/>
                <a:uLnTx/>
                <a:uFillTx/>
                <a:latin typeface="Arial" charset="0"/>
                <a:ea typeface="ＭＳ Ｐゴシック" pitchFamily="50" charset="-128"/>
                <a:cs typeface="+mn-cs"/>
              </a:rPr>
              <a:t>o</a:t>
            </a:r>
            <a:r>
              <a:rPr kumimoji="1" lang="en-US" altLang="ja-JP" sz="1800" b="1" i="0" u="none" strike="noStrike" kern="1200" cap="none" spc="0" normalizeH="0" baseline="0" noProof="0" dirty="0" smtClean="0">
                <a:ln>
                  <a:noFill/>
                </a:ln>
                <a:solidFill>
                  <a:srgbClr val="000000"/>
                </a:solidFill>
                <a:effectLst/>
                <a:uLnTx/>
                <a:uFillTx/>
                <a:latin typeface="Arial" charset="0"/>
                <a:ea typeface="ＭＳ Ｐゴシック" pitchFamily="50" charset="-128"/>
                <a:cs typeface="+mn-cs"/>
              </a:rPr>
              <a:t> or 90</a:t>
            </a:r>
            <a:r>
              <a:rPr kumimoji="1" lang="en-US" altLang="ja-JP" sz="1800" b="1" i="0" u="none" strike="noStrike" kern="1200" cap="none" spc="0" normalizeH="0" baseline="30000" noProof="0" dirty="0" smtClean="0">
                <a:ln>
                  <a:noFill/>
                </a:ln>
                <a:solidFill>
                  <a:srgbClr val="000000"/>
                </a:solidFill>
                <a:effectLst/>
                <a:uLnTx/>
                <a:uFillTx/>
                <a:latin typeface="Arial" charset="0"/>
                <a:ea typeface="ＭＳ Ｐゴシック" pitchFamily="50" charset="-128"/>
                <a:cs typeface="+mn-cs"/>
              </a:rPr>
              <a:t>o</a:t>
            </a:r>
            <a:r>
              <a:rPr kumimoji="1" lang="en-US" altLang="ja-JP" sz="1800" b="1" i="0" u="none" strike="noStrike" kern="1200" cap="none" spc="0" normalizeH="0" baseline="0" noProof="0" dirty="0" smtClean="0">
                <a:ln>
                  <a:noFill/>
                </a:ln>
                <a:solidFill>
                  <a:srgbClr val="000000"/>
                </a:solidFill>
                <a:effectLst/>
                <a:uLnTx/>
                <a:uFillTx/>
                <a:latin typeface="Arial" charset="0"/>
                <a:ea typeface="ＭＳ Ｐゴシック" pitchFamily="50" charset="-128"/>
                <a:cs typeface="+mn-cs"/>
              </a:rPr>
              <a:t>)</a:t>
            </a:r>
          </a:p>
        </p:txBody>
      </p:sp>
      <p:sp>
        <p:nvSpPr>
          <p:cNvPr id="26" name="テキスト ボックス 25"/>
          <p:cNvSpPr txBox="1"/>
          <p:nvPr/>
        </p:nvSpPr>
        <p:spPr>
          <a:xfrm>
            <a:off x="1639438" y="4003464"/>
            <a:ext cx="4031873" cy="369332"/>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en-US" altLang="ja-JP" b="1" dirty="0" smtClean="0">
                <a:solidFill>
                  <a:srgbClr val="000000"/>
                </a:solidFill>
                <a:latin typeface="Arial" charset="0"/>
                <a:ea typeface="ＭＳ Ｐゴシック" pitchFamily="50" charset="-128"/>
              </a:rPr>
              <a:t>Spin-orbit interaction is necessary.</a:t>
            </a:r>
            <a:endParaRPr kumimoji="1" lang="ja-JP" altLang="en-US" sz="1800" b="1" i="0" u="none" strike="noStrike" kern="1200" cap="none" spc="0" normalizeH="0" baseline="0" noProof="0" dirty="0">
              <a:ln>
                <a:noFill/>
              </a:ln>
              <a:solidFill>
                <a:srgbClr val="000000"/>
              </a:solidFill>
              <a:effectLst/>
              <a:uLnTx/>
              <a:uFillTx/>
              <a:latin typeface="Arial" charset="0"/>
              <a:ea typeface="ＭＳ Ｐゴシック" pitchFamily="50" charset="-128"/>
              <a:cs typeface="+mn-cs"/>
            </a:endParaRPr>
          </a:p>
        </p:txBody>
      </p:sp>
    </p:spTree>
    <p:extLst>
      <p:ext uri="{BB962C8B-B14F-4D97-AF65-F5344CB8AC3E}">
        <p14:creationId xmlns:p14="http://schemas.microsoft.com/office/powerpoint/2010/main" val="374085080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3" grpId="0"/>
      <p:bldP spid="25" grpId="0" animBg="1"/>
      <p:bldP spid="6" grpId="0"/>
      <p:bldP spid="26"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p:cNvPicPr>
            <a:picLocks noChangeAspect="1"/>
          </p:cNvPicPr>
          <p:nvPr/>
        </p:nvPicPr>
        <p:blipFill>
          <a:blip r:embed="rId2"/>
          <a:stretch>
            <a:fillRect/>
          </a:stretch>
        </p:blipFill>
        <p:spPr>
          <a:xfrm>
            <a:off x="422901" y="1088578"/>
            <a:ext cx="8490704" cy="5855128"/>
          </a:xfrm>
          <a:prstGeom prst="rect">
            <a:avLst/>
          </a:prstGeom>
        </p:spPr>
      </p:pic>
      <p:sp>
        <p:nvSpPr>
          <p:cNvPr id="5" name="タイトル 1"/>
          <p:cNvSpPr>
            <a:spLocks noGrp="1"/>
          </p:cNvSpPr>
          <p:nvPr>
            <p:ph type="title"/>
          </p:nvPr>
        </p:nvSpPr>
        <p:spPr>
          <a:xfrm>
            <a:off x="90488" y="274638"/>
            <a:ext cx="8964612" cy="561975"/>
          </a:xfrm>
          <a:ln>
            <a:miter lim="800000"/>
            <a:headEnd/>
            <a:tailEnd/>
          </a:ln>
        </p:spPr>
        <p:txBody>
          <a:bodyPr/>
          <a:lstStyle/>
          <a:p>
            <a:pPr eaLnBrk="1" fontAlgn="auto" hangingPunct="1">
              <a:spcBef>
                <a:spcPts val="0"/>
              </a:spcBef>
              <a:spcAft>
                <a:spcPts val="0"/>
              </a:spcAft>
              <a:defRPr/>
            </a:pPr>
            <a:r>
              <a:rPr lang="en-US" altLang="ja-JP" sz="2800" b="1" dirty="0" smtClean="0">
                <a:solidFill>
                  <a:srgbClr val="006600"/>
                </a:solidFill>
                <a:effectLst>
                  <a:outerShdw blurRad="38100" dist="38100" dir="2700000" algn="tl">
                    <a:srgbClr val="000000">
                      <a:alpha val="43137"/>
                    </a:srgbClr>
                  </a:outerShdw>
                </a:effectLst>
              </a:rPr>
              <a:t>XMCD</a:t>
            </a:r>
            <a:r>
              <a:rPr lang="ja-JP" altLang="en-US" sz="2800" b="1" dirty="0">
                <a:solidFill>
                  <a:srgbClr val="006600"/>
                </a:solidFill>
                <a:effectLst>
                  <a:outerShdw blurRad="38100" dist="38100" dir="2700000" algn="tl">
                    <a:srgbClr val="000000">
                      <a:alpha val="43137"/>
                    </a:srgbClr>
                  </a:outerShdw>
                </a:effectLst>
              </a:rPr>
              <a:t> </a:t>
            </a:r>
            <a:r>
              <a:rPr lang="en-US" altLang="ja-JP" sz="2800" b="1" dirty="0" smtClean="0">
                <a:solidFill>
                  <a:srgbClr val="006600"/>
                </a:solidFill>
                <a:effectLst>
                  <a:outerShdw blurRad="38100" dist="38100" dir="2700000" algn="tl">
                    <a:srgbClr val="000000">
                      <a:alpha val="43137"/>
                    </a:srgbClr>
                  </a:outerShdw>
                </a:effectLst>
              </a:rPr>
              <a:t>apparatus</a:t>
            </a:r>
            <a:r>
              <a:rPr lang="ja-JP" altLang="en-US" sz="2800" b="1" dirty="0">
                <a:solidFill>
                  <a:srgbClr val="006600"/>
                </a:solidFill>
                <a:effectLst>
                  <a:outerShdw blurRad="38100" dist="38100" dir="2700000" algn="tl">
                    <a:srgbClr val="000000">
                      <a:alpha val="43137"/>
                    </a:srgbClr>
                  </a:outerShdw>
                </a:effectLst>
              </a:rPr>
              <a:t> </a:t>
            </a:r>
            <a:r>
              <a:rPr lang="en-US" altLang="ja-JP" sz="2800" b="1" dirty="0" smtClean="0">
                <a:solidFill>
                  <a:srgbClr val="006600"/>
                </a:solidFill>
                <a:effectLst>
                  <a:outerShdw blurRad="38100" dist="38100" dir="2700000" algn="tl">
                    <a:srgbClr val="000000">
                      <a:alpha val="43137"/>
                    </a:srgbClr>
                  </a:outerShdw>
                </a:effectLst>
              </a:rPr>
              <a:t>with</a:t>
            </a:r>
            <a:r>
              <a:rPr lang="ja-JP" altLang="en-US" sz="2800" b="1" dirty="0">
                <a:solidFill>
                  <a:srgbClr val="006600"/>
                </a:solidFill>
                <a:effectLst>
                  <a:outerShdw blurRad="38100" dist="38100" dir="2700000" algn="tl">
                    <a:srgbClr val="000000">
                      <a:alpha val="43137"/>
                    </a:srgbClr>
                  </a:outerShdw>
                </a:effectLst>
              </a:rPr>
              <a:t> </a:t>
            </a:r>
            <a:r>
              <a:rPr lang="en-US" altLang="ja-JP" sz="2800" b="1" dirty="0" smtClean="0">
                <a:solidFill>
                  <a:srgbClr val="006600"/>
                </a:solidFill>
                <a:effectLst>
                  <a:outerShdw blurRad="38100" dist="38100" dir="2700000" algn="tl">
                    <a:srgbClr val="000000">
                      <a:alpha val="43137"/>
                    </a:srgbClr>
                  </a:outerShdw>
                </a:effectLst>
              </a:rPr>
              <a:t>the vector-type superconducting magnet</a:t>
            </a:r>
            <a:endParaRPr lang="ja-JP" altLang="en-US" sz="2800" b="1" dirty="0">
              <a:solidFill>
                <a:srgbClr val="006600"/>
              </a:solidFill>
              <a:effectLst>
                <a:outerShdw blurRad="38100" dist="38100" dir="2700000" algn="tl">
                  <a:srgbClr val="000000">
                    <a:alpha val="43137"/>
                  </a:srgbClr>
                </a:outerShdw>
              </a:effectLst>
            </a:endParaRPr>
          </a:p>
        </p:txBody>
      </p:sp>
      <p:sp>
        <p:nvSpPr>
          <p:cNvPr id="6" name="Rectangle 13"/>
          <p:cNvSpPr>
            <a:spLocks noChangeArrowheads="1"/>
          </p:cNvSpPr>
          <p:nvPr/>
        </p:nvSpPr>
        <p:spPr bwMode="auto">
          <a:xfrm>
            <a:off x="609600" y="1066800"/>
            <a:ext cx="7924800" cy="76200"/>
          </a:xfrm>
          <a:prstGeom prst="rect">
            <a:avLst/>
          </a:prstGeom>
          <a:gradFill rotWithShape="0">
            <a:gsLst>
              <a:gs pos="0">
                <a:srgbClr val="66FFCC"/>
              </a:gs>
              <a:gs pos="100000">
                <a:schemeClr val="accent2"/>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6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7" name="Line 48"/>
          <p:cNvSpPr>
            <a:spLocks noChangeShapeType="1"/>
          </p:cNvSpPr>
          <p:nvPr/>
        </p:nvSpPr>
        <p:spPr bwMode="auto">
          <a:xfrm rot="14249437" flipH="1" flipV="1">
            <a:off x="6574567" y="1401023"/>
            <a:ext cx="435461" cy="282161"/>
          </a:xfrm>
          <a:prstGeom prst="line">
            <a:avLst/>
          </a:prstGeom>
          <a:noFill/>
          <a:ln w="28575">
            <a:solidFill>
              <a:srgbClr val="FF0000"/>
            </a:solidFill>
            <a:prstDash val="solid"/>
            <a:round/>
            <a:headEnd/>
            <a:tailEnd type="triangle" w="lg" len="lg"/>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en-US" sz="20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8" name="Text Box 51"/>
          <p:cNvSpPr txBox="1">
            <a:spLocks noChangeArrowheads="1"/>
          </p:cNvSpPr>
          <p:nvPr/>
        </p:nvSpPr>
        <p:spPr bwMode="auto">
          <a:xfrm flipH="1">
            <a:off x="6223805" y="1224656"/>
            <a:ext cx="445956" cy="36933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800" b="1" i="1" u="none" strike="noStrike" kern="1200" cap="none" spc="0" normalizeH="0" baseline="0" noProof="0" dirty="0" err="1" smtClean="0">
                <a:ln>
                  <a:noFill/>
                </a:ln>
                <a:solidFill>
                  <a:srgbClr val="FF0000"/>
                </a:solidFill>
                <a:effectLst/>
                <a:uLnTx/>
                <a:uFillTx/>
                <a:ea typeface="ＭＳ Ｐゴシック" panose="020B0600070205080204" pitchFamily="50" charset="-128"/>
                <a:cs typeface="+mn-cs"/>
              </a:rPr>
              <a:t>h</a:t>
            </a:r>
            <a:r>
              <a:rPr kumimoji="1" lang="en-US" altLang="ja-JP" sz="1800" b="1" i="1" u="none" strike="noStrike" kern="1200" cap="none" spc="0" normalizeH="0" baseline="0" noProof="0" dirty="0" err="1" smtClean="0">
                <a:ln>
                  <a:noFill/>
                </a:ln>
                <a:solidFill>
                  <a:srgbClr val="FF0000"/>
                </a:solidFill>
                <a:effectLst/>
                <a:uLnTx/>
                <a:uFillTx/>
                <a:latin typeface="Symbol" panose="05050102010706020507" pitchFamily="18" charset="2"/>
                <a:ea typeface="ＭＳ Ｐゴシック" panose="020B0600070205080204" pitchFamily="50" charset="-128"/>
                <a:cs typeface="+mn-cs"/>
              </a:rPr>
              <a:t>n</a:t>
            </a:r>
            <a:endParaRPr kumimoji="1" lang="en-US" altLang="ja-JP" sz="1800" b="1" i="1" u="none" strike="noStrike" kern="1200" cap="none" spc="0" normalizeH="0" baseline="0" noProof="0" dirty="0" smtClean="0">
              <a:ln>
                <a:noFill/>
              </a:ln>
              <a:solidFill>
                <a:srgbClr val="FF0000"/>
              </a:solidFill>
              <a:effectLst/>
              <a:uLnTx/>
              <a:uFillTx/>
              <a:latin typeface="Symbol" panose="05050102010706020507" pitchFamily="18" charset="2"/>
              <a:ea typeface="ＭＳ Ｐゴシック" panose="020B0600070205080204" pitchFamily="50" charset="-128"/>
              <a:cs typeface="+mn-cs"/>
            </a:endParaRPr>
          </a:p>
        </p:txBody>
      </p:sp>
      <p:sp>
        <p:nvSpPr>
          <p:cNvPr id="9" name="Text Box 51"/>
          <p:cNvSpPr txBox="1">
            <a:spLocks noChangeArrowheads="1"/>
          </p:cNvSpPr>
          <p:nvPr/>
        </p:nvSpPr>
        <p:spPr bwMode="auto">
          <a:xfrm flipH="1">
            <a:off x="2913002" y="2044977"/>
            <a:ext cx="445956" cy="36933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800" b="1" i="1" u="none" strike="noStrike" kern="1200" cap="none" spc="0" normalizeH="0" baseline="0" noProof="0" dirty="0" err="1" smtClean="0">
                <a:ln>
                  <a:noFill/>
                </a:ln>
                <a:solidFill>
                  <a:srgbClr val="FF0000"/>
                </a:solidFill>
                <a:effectLst/>
                <a:uLnTx/>
                <a:uFillTx/>
                <a:ea typeface="ＭＳ Ｐゴシック" panose="020B0600070205080204" pitchFamily="50" charset="-128"/>
                <a:cs typeface="+mn-cs"/>
              </a:rPr>
              <a:t>h</a:t>
            </a:r>
            <a:r>
              <a:rPr kumimoji="1" lang="en-US" altLang="ja-JP" sz="1800" b="1" i="1" u="none" strike="noStrike" kern="1200" cap="none" spc="0" normalizeH="0" baseline="0" noProof="0" dirty="0" err="1" smtClean="0">
                <a:ln>
                  <a:noFill/>
                </a:ln>
                <a:solidFill>
                  <a:srgbClr val="FF0000"/>
                </a:solidFill>
                <a:effectLst/>
                <a:uLnTx/>
                <a:uFillTx/>
                <a:latin typeface="Symbol" panose="05050102010706020507" pitchFamily="18" charset="2"/>
                <a:ea typeface="ＭＳ Ｐゴシック" panose="020B0600070205080204" pitchFamily="50" charset="-128"/>
                <a:cs typeface="+mn-cs"/>
              </a:rPr>
              <a:t>n</a:t>
            </a:r>
            <a:endParaRPr kumimoji="1" lang="en-US" altLang="ja-JP" sz="1800" b="1" i="1" u="none" strike="noStrike" kern="1200" cap="none" spc="0" normalizeH="0" baseline="0" noProof="0" dirty="0" smtClean="0">
              <a:ln>
                <a:noFill/>
              </a:ln>
              <a:solidFill>
                <a:srgbClr val="FF0000"/>
              </a:solidFill>
              <a:effectLst/>
              <a:uLnTx/>
              <a:uFillTx/>
              <a:latin typeface="Symbol" panose="05050102010706020507" pitchFamily="18" charset="2"/>
              <a:ea typeface="ＭＳ Ｐゴシック" panose="020B0600070205080204" pitchFamily="50" charset="-128"/>
              <a:cs typeface="+mn-cs"/>
            </a:endParaRPr>
          </a:p>
        </p:txBody>
      </p:sp>
      <p:sp>
        <p:nvSpPr>
          <p:cNvPr id="10" name="テキスト ボックス 9"/>
          <p:cNvSpPr txBox="1"/>
          <p:nvPr/>
        </p:nvSpPr>
        <p:spPr>
          <a:xfrm>
            <a:off x="3108948" y="2299655"/>
            <a:ext cx="460382" cy="523220"/>
          </a:xfrm>
          <a:prstGeom prst="rect">
            <a:avLst/>
          </a:prstGeom>
          <a:noFill/>
        </p:spPr>
        <p:txBody>
          <a:bodyPr wrap="none" rtlCol="0">
            <a:spAutoFit/>
          </a:bodyPr>
          <a:lstStyle/>
          <a:p>
            <a:r>
              <a:rPr kumimoji="1" lang="ja-JP" altLang="en-US" sz="2800" b="1" dirty="0" smtClean="0">
                <a:solidFill>
                  <a:srgbClr val="FF0000"/>
                </a:solidFill>
                <a:sym typeface="Symbol" panose="05050102010706020507" pitchFamily="18" charset="2"/>
              </a:rPr>
              <a:t></a:t>
            </a:r>
            <a:endParaRPr kumimoji="1" lang="ja-JP" altLang="en-US" sz="2800" b="1" dirty="0">
              <a:solidFill>
                <a:srgbClr val="FF0000"/>
              </a:solidFill>
            </a:endParaRPr>
          </a:p>
        </p:txBody>
      </p:sp>
      <p:pic>
        <p:nvPicPr>
          <p:cNvPr id="12" name="図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72058" y="3655551"/>
            <a:ext cx="3204916" cy="2393798"/>
          </a:xfrm>
          <a:prstGeom prst="rect">
            <a:avLst/>
          </a:prstGeom>
        </p:spPr>
      </p:pic>
    </p:spTree>
    <p:extLst>
      <p:ext uri="{BB962C8B-B14F-4D97-AF65-F5344CB8AC3E}">
        <p14:creationId xmlns:p14="http://schemas.microsoft.com/office/powerpoint/2010/main" val="2000300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8"/>
          <p:cNvSpPr>
            <a:spLocks noChangeArrowheads="1"/>
          </p:cNvSpPr>
          <p:nvPr/>
        </p:nvSpPr>
        <p:spPr bwMode="auto">
          <a:xfrm>
            <a:off x="609600" y="1066800"/>
            <a:ext cx="7924800" cy="76200"/>
          </a:xfrm>
          <a:prstGeom prst="rect">
            <a:avLst/>
          </a:prstGeom>
          <a:gradFill rotWithShape="0">
            <a:gsLst>
              <a:gs pos="0">
                <a:srgbClr val="66FFCC"/>
              </a:gs>
              <a:gs pos="100000">
                <a:schemeClr val="accent2"/>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buChar char="•"/>
              <a:defRPr kumimoji="1" sz="3200">
                <a:solidFill>
                  <a:schemeClr val="tx1"/>
                </a:solidFill>
                <a:latin typeface="Arial" pitchFamily="34" charset="0"/>
                <a:ea typeface="ＭＳ Ｐゴシック" pitchFamily="50" charset="-128"/>
              </a:defRPr>
            </a:lvl1pPr>
            <a:lvl2pPr marL="742950" indent="-285750" eaLnBrk="0" hangingPunct="0">
              <a:buChar char="–"/>
              <a:defRPr kumimoji="1" sz="2800">
                <a:solidFill>
                  <a:schemeClr val="tx1"/>
                </a:solidFill>
                <a:latin typeface="Arial" pitchFamily="34" charset="0"/>
                <a:ea typeface="ＭＳ Ｐゴシック" pitchFamily="50" charset="-128"/>
              </a:defRPr>
            </a:lvl2pPr>
            <a:lvl3pPr marL="1143000" indent="-228600" eaLnBrk="0" hangingPunct="0">
              <a:buChar char="•"/>
              <a:defRPr kumimoji="1" sz="2400">
                <a:solidFill>
                  <a:schemeClr val="tx1"/>
                </a:solidFill>
                <a:latin typeface="Arial" pitchFamily="34" charset="0"/>
                <a:ea typeface="ＭＳ Ｐゴシック" pitchFamily="50" charset="-128"/>
              </a:defRPr>
            </a:lvl3pPr>
            <a:lvl4pPr marL="1600200" indent="-228600" eaLnBrk="0" hangingPunct="0">
              <a:buChar char="–"/>
              <a:defRPr kumimoji="1" sz="2000">
                <a:solidFill>
                  <a:schemeClr val="tx1"/>
                </a:solidFill>
                <a:latin typeface="Arial" pitchFamily="34" charset="0"/>
                <a:ea typeface="ＭＳ Ｐゴシック" pitchFamily="50" charset="-128"/>
              </a:defRPr>
            </a:lvl4pPr>
            <a:lvl5pPr marL="2057400" indent="-228600" eaLnBrk="0" hangingPunct="0">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en-US" sz="2000" b="0" i="0" u="none" strike="noStrike" kern="1200" cap="none" spc="0" normalizeH="0" baseline="0" noProof="0" smtClean="0">
              <a:ln>
                <a:noFill/>
              </a:ln>
              <a:solidFill>
                <a:srgbClr val="000000"/>
              </a:solidFill>
              <a:effectLst/>
              <a:uLnTx/>
              <a:uFillTx/>
              <a:latin typeface="Arial" pitchFamily="34" charset="0"/>
              <a:ea typeface="ＭＳ Ｐゴシック" pitchFamily="50" charset="-128"/>
              <a:cs typeface="+mn-cs"/>
            </a:endParaRPr>
          </a:p>
        </p:txBody>
      </p:sp>
      <p:sp>
        <p:nvSpPr>
          <p:cNvPr id="5" name="Rectangle 2"/>
          <p:cNvSpPr>
            <a:spLocks noChangeArrowheads="1"/>
          </p:cNvSpPr>
          <p:nvPr/>
        </p:nvSpPr>
        <p:spPr bwMode="auto">
          <a:xfrm>
            <a:off x="539750" y="141288"/>
            <a:ext cx="7980363" cy="792162"/>
          </a:xfrm>
          <a:prstGeom prst="rect">
            <a:avLst/>
          </a:prstGeom>
          <a:noFill/>
          <a:ln w="9525">
            <a:noFill/>
            <a:miter lim="800000"/>
            <a:headEnd/>
            <a:tailEnd/>
          </a:ln>
        </p:spPr>
        <p:txBody>
          <a:bodyPr anchor="ct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2800" b="1" i="0" u="none" strike="noStrike" kern="1200" cap="none" spc="0" normalizeH="0" baseline="0" noProof="0" dirty="0" smtClean="0">
                <a:ln>
                  <a:noFill/>
                </a:ln>
                <a:solidFill>
                  <a:srgbClr val="006600"/>
                </a:solidFill>
                <a:effectLst>
                  <a:outerShdw blurRad="38100" dist="38100" dir="2700000" algn="tl">
                    <a:srgbClr val="C0C0C0"/>
                  </a:outerShdw>
                </a:effectLst>
                <a:uLnTx/>
                <a:uFillTx/>
                <a:latin typeface="Arial" pitchFamily="34" charset="0"/>
                <a:ea typeface="ＭＳ Ｐゴシック" pitchFamily="50" charset="-128"/>
                <a:cs typeface="+mn-cs"/>
              </a:rPr>
              <a:t>Temperature dependence of MAE in La</a:t>
            </a:r>
            <a:r>
              <a:rPr kumimoji="1" lang="en-US" altLang="ja-JP" sz="2800" b="1" i="0" u="none" strike="noStrike" kern="1200" cap="none" spc="0" normalizeH="0" baseline="-25000" noProof="0" dirty="0" smtClean="0">
                <a:ln>
                  <a:noFill/>
                </a:ln>
                <a:solidFill>
                  <a:srgbClr val="006600"/>
                </a:solidFill>
                <a:effectLst>
                  <a:outerShdw blurRad="38100" dist="38100" dir="2700000" algn="tl">
                    <a:srgbClr val="C0C0C0"/>
                  </a:outerShdw>
                </a:effectLst>
                <a:uLnTx/>
                <a:uFillTx/>
                <a:latin typeface="Arial" pitchFamily="34" charset="0"/>
                <a:ea typeface="ＭＳ Ｐゴシック" pitchFamily="50" charset="-128"/>
                <a:cs typeface="+mn-cs"/>
              </a:rPr>
              <a:t>0.6</a:t>
            </a:r>
            <a:r>
              <a:rPr kumimoji="1" lang="en-US" altLang="ja-JP" sz="2800" b="1" i="0" u="none" strike="noStrike" kern="1200" cap="none" spc="0" normalizeH="0" baseline="0" noProof="0" dirty="0" smtClean="0">
                <a:ln>
                  <a:noFill/>
                </a:ln>
                <a:solidFill>
                  <a:srgbClr val="006600"/>
                </a:solidFill>
                <a:effectLst>
                  <a:outerShdw blurRad="38100" dist="38100" dir="2700000" algn="tl">
                    <a:srgbClr val="C0C0C0"/>
                  </a:outerShdw>
                </a:effectLst>
                <a:uLnTx/>
                <a:uFillTx/>
                <a:latin typeface="Arial" pitchFamily="34" charset="0"/>
                <a:ea typeface="ＭＳ Ｐゴシック" pitchFamily="50" charset="-128"/>
                <a:cs typeface="+mn-cs"/>
              </a:rPr>
              <a:t>Sr</a:t>
            </a:r>
            <a:r>
              <a:rPr kumimoji="1" lang="en-US" altLang="ja-JP" sz="2800" b="1" i="0" u="none" strike="noStrike" kern="1200" cap="none" spc="0" normalizeH="0" baseline="-25000" noProof="0" dirty="0" smtClean="0">
                <a:ln>
                  <a:noFill/>
                </a:ln>
                <a:solidFill>
                  <a:srgbClr val="006600"/>
                </a:solidFill>
                <a:effectLst>
                  <a:outerShdw blurRad="38100" dist="38100" dir="2700000" algn="tl">
                    <a:srgbClr val="C0C0C0"/>
                  </a:outerShdw>
                </a:effectLst>
                <a:uLnTx/>
                <a:uFillTx/>
                <a:latin typeface="Arial" pitchFamily="34" charset="0"/>
                <a:ea typeface="ＭＳ Ｐゴシック" pitchFamily="50" charset="-128"/>
                <a:cs typeface="+mn-cs"/>
              </a:rPr>
              <a:t>0.4</a:t>
            </a:r>
            <a:r>
              <a:rPr kumimoji="1" lang="en-US" altLang="ja-JP" sz="2800" b="1" i="0" u="none" strike="noStrike" kern="1200" cap="none" spc="0" normalizeH="0" baseline="0" noProof="0" dirty="0" smtClean="0">
                <a:ln>
                  <a:noFill/>
                </a:ln>
                <a:solidFill>
                  <a:srgbClr val="006600"/>
                </a:solidFill>
                <a:effectLst>
                  <a:outerShdw blurRad="38100" dist="38100" dir="2700000" algn="tl">
                    <a:srgbClr val="C0C0C0"/>
                  </a:outerShdw>
                </a:effectLst>
                <a:uLnTx/>
                <a:uFillTx/>
                <a:latin typeface="Arial" pitchFamily="34" charset="0"/>
                <a:ea typeface="ＭＳ Ｐゴシック" pitchFamily="50" charset="-128"/>
                <a:cs typeface="+mn-cs"/>
              </a:rPr>
              <a:t>MnO</a:t>
            </a:r>
            <a:r>
              <a:rPr kumimoji="1" lang="en-US" altLang="ja-JP" sz="2800" b="1" i="0" u="none" strike="noStrike" kern="1200" cap="none" spc="0" normalizeH="0" baseline="-25000" noProof="0" dirty="0" smtClean="0">
                <a:ln>
                  <a:noFill/>
                </a:ln>
                <a:solidFill>
                  <a:srgbClr val="006600"/>
                </a:solidFill>
                <a:effectLst>
                  <a:outerShdw blurRad="38100" dist="38100" dir="2700000" algn="tl">
                    <a:srgbClr val="C0C0C0"/>
                  </a:outerShdw>
                </a:effectLst>
                <a:uLnTx/>
                <a:uFillTx/>
                <a:latin typeface="Arial" pitchFamily="34" charset="0"/>
                <a:ea typeface="ＭＳ Ｐゴシック" pitchFamily="50" charset="-128"/>
                <a:cs typeface="+mn-cs"/>
              </a:rPr>
              <a:t>3</a:t>
            </a:r>
            <a:r>
              <a:rPr kumimoji="1" lang="en-US" altLang="ja-JP" sz="2800" b="1" i="0" u="none" strike="noStrike" kern="0" cap="none" spc="0" normalizeH="0" baseline="0" noProof="0" dirty="0" smtClean="0">
                <a:ln>
                  <a:noFill/>
                </a:ln>
                <a:solidFill>
                  <a:srgbClr val="006600"/>
                </a:solidFill>
                <a:effectLst>
                  <a:outerShdw blurRad="38100" dist="38100" dir="2700000" algn="tl">
                    <a:srgbClr val="C0C0C0"/>
                  </a:outerShdw>
                </a:effectLst>
                <a:uLnTx/>
                <a:uFillTx/>
                <a:latin typeface="Arial" charset="0"/>
                <a:ea typeface="ＭＳ Ｐゴシック" pitchFamily="50" charset="-128"/>
                <a:cs typeface="+mn-cs"/>
              </a:rPr>
              <a:t>/SrTiO</a:t>
            </a:r>
            <a:r>
              <a:rPr kumimoji="1" lang="en-US" altLang="ja-JP" sz="2800" b="1" i="0" u="none" strike="noStrike" kern="0" cap="none" spc="0" normalizeH="0" baseline="-25000" noProof="0" dirty="0" smtClean="0">
                <a:ln>
                  <a:noFill/>
                </a:ln>
                <a:solidFill>
                  <a:srgbClr val="006600"/>
                </a:solidFill>
                <a:effectLst>
                  <a:outerShdw blurRad="38100" dist="38100" dir="2700000" algn="tl">
                    <a:srgbClr val="C0C0C0"/>
                  </a:outerShdw>
                </a:effectLst>
                <a:uLnTx/>
                <a:uFillTx/>
                <a:latin typeface="Arial" charset="0"/>
                <a:ea typeface="ＭＳ Ｐゴシック" pitchFamily="50" charset="-128"/>
                <a:cs typeface="+mn-cs"/>
              </a:rPr>
              <a:t>3</a:t>
            </a:r>
            <a:r>
              <a:rPr kumimoji="1" lang="en-US" altLang="ja-JP" sz="2800" b="1" i="0" u="none" strike="noStrike" kern="0" cap="none" spc="0" normalizeH="0" baseline="0" noProof="0" dirty="0" smtClean="0">
                <a:ln>
                  <a:noFill/>
                </a:ln>
                <a:solidFill>
                  <a:srgbClr val="006600"/>
                </a:solidFill>
                <a:effectLst>
                  <a:outerShdw blurRad="38100" dist="38100" dir="2700000" algn="tl">
                    <a:srgbClr val="C0C0C0"/>
                  </a:outerShdw>
                </a:effectLst>
                <a:uLnTx/>
                <a:uFillTx/>
                <a:latin typeface="Arial" charset="0"/>
                <a:ea typeface="ＭＳ Ｐゴシック" pitchFamily="50" charset="-128"/>
                <a:cs typeface="+mn-cs"/>
              </a:rPr>
              <a:t>(001</a:t>
            </a:r>
            <a:r>
              <a:rPr kumimoji="1" lang="en-US" altLang="ja-JP" sz="2800" b="1" i="0" u="none" strike="noStrike" kern="0" cap="none" spc="0" normalizeH="0" baseline="0" noProof="0" dirty="0">
                <a:ln>
                  <a:noFill/>
                </a:ln>
                <a:solidFill>
                  <a:srgbClr val="006600"/>
                </a:solidFill>
                <a:effectLst>
                  <a:outerShdw blurRad="38100" dist="38100" dir="2700000" algn="tl">
                    <a:srgbClr val="C0C0C0"/>
                  </a:outerShdw>
                </a:effectLst>
                <a:uLnTx/>
                <a:uFillTx/>
                <a:latin typeface="Arial" charset="0"/>
                <a:ea typeface="ＭＳ Ｐゴシック" pitchFamily="50" charset="-128"/>
                <a:cs typeface="+mn-cs"/>
              </a:rPr>
              <a:t>)</a:t>
            </a:r>
            <a:endParaRPr kumimoji="1" lang="en-US" altLang="ja-JP" sz="2800" b="1" i="0" u="none" strike="noStrike" kern="1200" cap="none" spc="0" normalizeH="0" baseline="0" noProof="0" dirty="0">
              <a:ln>
                <a:noFill/>
              </a:ln>
              <a:solidFill>
                <a:srgbClr val="006600"/>
              </a:solidFill>
              <a:effectLst>
                <a:outerShdw blurRad="38100" dist="38100" dir="2700000" algn="tl">
                  <a:srgbClr val="C0C0C0"/>
                </a:outerShdw>
              </a:effectLst>
              <a:uLnTx/>
              <a:uFillTx/>
              <a:latin typeface="Arial" pitchFamily="34" charset="0"/>
              <a:ea typeface="ＭＳ Ｐゴシック" pitchFamily="50" charset="-128"/>
              <a:cs typeface="+mn-cs"/>
            </a:endParaRPr>
          </a:p>
        </p:txBody>
      </p:sp>
      <p:sp>
        <p:nvSpPr>
          <p:cNvPr id="12" name="Text Box 5"/>
          <p:cNvSpPr txBox="1">
            <a:spLocks noChangeArrowheads="1"/>
          </p:cNvSpPr>
          <p:nvPr/>
        </p:nvSpPr>
        <p:spPr bwMode="auto">
          <a:xfrm>
            <a:off x="539552" y="1414517"/>
            <a:ext cx="4078360" cy="646331"/>
          </a:xfrm>
          <a:prstGeom prst="rect">
            <a:avLst/>
          </a:prstGeom>
          <a:noFill/>
          <a:ln w="28575">
            <a:noFill/>
            <a:miter lim="800000"/>
            <a:headEnd/>
            <a:tailEnd/>
          </a:ln>
        </p:spPr>
        <p:txBody>
          <a:bodyPr wrap="none"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1800" b="1" i="0" u="none" strike="noStrike" kern="1200" cap="none" spc="0" normalizeH="0" baseline="0" noProof="0" dirty="0" smtClean="0">
                <a:ln>
                  <a:noFill/>
                </a:ln>
                <a:solidFill>
                  <a:srgbClr val="000066"/>
                </a:solidFill>
                <a:effectLst>
                  <a:outerShdw blurRad="38100" dist="38100" dir="2700000" algn="tl">
                    <a:srgbClr val="000000">
                      <a:alpha val="43137"/>
                    </a:srgbClr>
                  </a:outerShdw>
                </a:effectLst>
                <a:uLnTx/>
                <a:uFillTx/>
                <a:latin typeface="Arial" pitchFamily="34" charset="0"/>
                <a:ea typeface="ＭＳ Ｐゴシック" pitchFamily="50" charset="-128"/>
                <a:cs typeface="+mn-cs"/>
              </a:rPr>
              <a:t>Angle dependence of Mn </a:t>
            </a:r>
            <a:r>
              <a:rPr kumimoji="1" lang="en-US" altLang="ja-JP" sz="1800" b="1" i="1" u="none" strike="noStrike" kern="1200" cap="none" spc="0" normalizeH="0" baseline="0" noProof="0" dirty="0" smtClean="0">
                <a:ln>
                  <a:noFill/>
                </a:ln>
                <a:solidFill>
                  <a:srgbClr val="000066"/>
                </a:solidFill>
                <a:effectLst>
                  <a:outerShdw blurRad="38100" dist="38100" dir="2700000" algn="tl">
                    <a:srgbClr val="000000">
                      <a:alpha val="43137"/>
                    </a:srgbClr>
                  </a:outerShdw>
                </a:effectLst>
                <a:uLnTx/>
                <a:uFillTx/>
                <a:latin typeface="Arial" pitchFamily="34" charset="0"/>
                <a:ea typeface="ＭＳ Ｐゴシック" pitchFamily="50" charset="-128"/>
                <a:cs typeface="+mn-cs"/>
              </a:rPr>
              <a:t>L</a:t>
            </a:r>
            <a:r>
              <a:rPr kumimoji="1" lang="en-US" altLang="ja-JP" sz="1800" b="1" i="0" u="none" strike="noStrike" kern="1200" cap="none" spc="0" normalizeH="0" baseline="-25000" noProof="0" dirty="0" smtClean="0">
                <a:ln>
                  <a:noFill/>
                </a:ln>
                <a:solidFill>
                  <a:srgbClr val="000066"/>
                </a:solidFill>
                <a:effectLst>
                  <a:outerShdw blurRad="38100" dist="38100" dir="2700000" algn="tl">
                    <a:srgbClr val="000000">
                      <a:alpha val="43137"/>
                    </a:srgbClr>
                  </a:outerShdw>
                </a:effectLst>
                <a:uLnTx/>
                <a:uFillTx/>
                <a:latin typeface="Arial" pitchFamily="34" charset="0"/>
                <a:ea typeface="ＭＳ Ｐゴシック" pitchFamily="50" charset="-128"/>
                <a:cs typeface="+mn-cs"/>
              </a:rPr>
              <a:t>2,3</a:t>
            </a:r>
            <a:r>
              <a:rPr kumimoji="1" lang="en-US" altLang="ja-JP" sz="1800" b="1" i="0" u="none" strike="noStrike" kern="1200" cap="none" spc="0" normalizeH="0" baseline="0" noProof="0" dirty="0" smtClean="0">
                <a:ln>
                  <a:noFill/>
                </a:ln>
                <a:solidFill>
                  <a:srgbClr val="000066"/>
                </a:solidFill>
                <a:effectLst>
                  <a:outerShdw blurRad="38100" dist="38100" dir="2700000" algn="tl">
                    <a:srgbClr val="000000">
                      <a:alpha val="43137"/>
                    </a:srgbClr>
                  </a:outerShdw>
                </a:effectLst>
                <a:uLnTx/>
                <a:uFillTx/>
                <a:latin typeface="Arial" pitchFamily="34" charset="0"/>
                <a:ea typeface="ＭＳ Ｐゴシック" pitchFamily="50" charset="-128"/>
                <a:cs typeface="+mn-cs"/>
              </a:rPr>
              <a:t> XMCD</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1800" b="1" i="0" u="none" strike="noStrike" kern="1200" cap="none" spc="0" normalizeH="0" baseline="0" noProof="0" dirty="0" smtClean="0">
                <a:ln>
                  <a:noFill/>
                </a:ln>
                <a:solidFill>
                  <a:srgbClr val="000066"/>
                </a:solidFill>
                <a:effectLst>
                  <a:outerShdw blurRad="38100" dist="38100" dir="2700000" algn="tl">
                    <a:srgbClr val="000000">
                      <a:alpha val="43137"/>
                    </a:srgbClr>
                  </a:outerShdw>
                </a:effectLst>
                <a:uLnTx/>
                <a:uFillTx/>
                <a:latin typeface="Arial" pitchFamily="34" charset="0"/>
                <a:ea typeface="ＭＳ Ｐゴシック" pitchFamily="50" charset="-128"/>
                <a:cs typeface="+mn-cs"/>
              </a:rPr>
              <a:t> intensity</a:t>
            </a:r>
            <a:endParaRPr kumimoji="1" lang="en-US" altLang="ja-JP" sz="1800" b="1" i="1" u="none" strike="noStrike" kern="1200" cap="none" spc="0" normalizeH="0" baseline="0" noProof="0" dirty="0">
              <a:ln>
                <a:noFill/>
              </a:ln>
              <a:solidFill>
                <a:srgbClr val="000066"/>
              </a:solidFill>
              <a:effectLst>
                <a:outerShdw blurRad="38100" dist="38100" dir="2700000" algn="tl">
                  <a:srgbClr val="000000">
                    <a:alpha val="43137"/>
                  </a:srgbClr>
                </a:outerShdw>
              </a:effectLst>
              <a:uLnTx/>
              <a:uFillTx/>
              <a:latin typeface="Arial" pitchFamily="34" charset="0"/>
              <a:ea typeface="ＭＳ Ｐゴシック" pitchFamily="50" charset="-128"/>
              <a:cs typeface="+mn-cs"/>
            </a:endParaRPr>
          </a:p>
        </p:txBody>
      </p:sp>
      <p:sp>
        <p:nvSpPr>
          <p:cNvPr id="13" name="Text Box 5"/>
          <p:cNvSpPr txBox="1">
            <a:spLocks noChangeArrowheads="1"/>
          </p:cNvSpPr>
          <p:nvPr/>
        </p:nvSpPr>
        <p:spPr bwMode="auto">
          <a:xfrm>
            <a:off x="5076056" y="1456009"/>
            <a:ext cx="3450496" cy="587574"/>
          </a:xfrm>
          <a:prstGeom prst="rect">
            <a:avLst/>
          </a:prstGeom>
          <a:noFill/>
          <a:ln w="28575">
            <a:noFill/>
            <a:miter lim="800000"/>
            <a:headEnd/>
            <a:tailEnd/>
          </a:ln>
        </p:spPr>
        <p:txBody>
          <a:bodyPr wrap="none"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1800" b="1" i="0" u="none" strike="noStrike" kern="1200" cap="none" spc="0" normalizeH="0" baseline="0" noProof="0" dirty="0" smtClean="0">
                <a:ln>
                  <a:noFill/>
                </a:ln>
                <a:solidFill>
                  <a:srgbClr val="000066"/>
                </a:solidFill>
                <a:effectLst>
                  <a:outerShdw blurRad="38100" dist="38100" dir="2700000" algn="tl">
                    <a:srgbClr val="000000">
                      <a:alpha val="43137"/>
                    </a:srgbClr>
                  </a:outerShdw>
                </a:effectLst>
                <a:uLnTx/>
                <a:uFillTx/>
                <a:latin typeface="Arial" pitchFamily="34" charset="0"/>
                <a:ea typeface="ＭＳ Ｐゴシック" pitchFamily="50" charset="-128"/>
                <a:cs typeface="+mn-cs"/>
              </a:rPr>
              <a:t>Temperature dependences of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1800" b="1" i="1" u="none" strike="noStrike" kern="1200" cap="none" spc="0" normalizeH="0" baseline="0" noProof="0" dirty="0" err="1" smtClean="0">
                <a:ln>
                  <a:noFill/>
                </a:ln>
                <a:solidFill>
                  <a:srgbClr val="000066"/>
                </a:solidFill>
                <a:effectLst>
                  <a:outerShdw blurRad="38100" dist="38100" dir="2700000" algn="tl">
                    <a:srgbClr val="000000">
                      <a:alpha val="43137"/>
                    </a:srgbClr>
                  </a:outerShdw>
                </a:effectLst>
                <a:uLnTx/>
                <a:uFillTx/>
                <a:latin typeface="Arial" pitchFamily="34" charset="0"/>
                <a:ea typeface="ＭＳ Ｐゴシック" pitchFamily="50" charset="-128"/>
                <a:cs typeface="+mn-cs"/>
              </a:rPr>
              <a:t>M</a:t>
            </a:r>
            <a:r>
              <a:rPr kumimoji="1" lang="en-US" altLang="ja-JP" sz="1800" b="1" i="0" u="none" strike="noStrike" kern="1200" cap="none" spc="0" normalizeH="0" baseline="-25000" noProof="0" dirty="0" err="1" smtClean="0">
                <a:ln>
                  <a:noFill/>
                </a:ln>
                <a:solidFill>
                  <a:srgbClr val="000066"/>
                </a:solidFill>
                <a:effectLst>
                  <a:outerShdw blurRad="38100" dist="38100" dir="2700000" algn="tl">
                    <a:srgbClr val="000000">
                      <a:alpha val="43137"/>
                    </a:srgbClr>
                  </a:outerShdw>
                </a:effectLst>
                <a:uLnTx/>
                <a:uFillTx/>
                <a:latin typeface="Arial" pitchFamily="34" charset="0"/>
                <a:ea typeface="ＭＳ Ｐゴシック" pitchFamily="50" charset="-128"/>
                <a:cs typeface="+mn-cs"/>
              </a:rPr>
              <a:t>sat</a:t>
            </a:r>
            <a:r>
              <a:rPr kumimoji="1" lang="en-US" altLang="ja-JP" sz="1800" b="1" i="0" u="none" strike="noStrike" kern="1200" cap="none" spc="0" normalizeH="0" baseline="0" noProof="0" dirty="0" smtClean="0">
                <a:ln>
                  <a:noFill/>
                </a:ln>
                <a:solidFill>
                  <a:srgbClr val="000066"/>
                </a:solidFill>
                <a:effectLst>
                  <a:outerShdw blurRad="38100" dist="38100" dir="2700000" algn="tl">
                    <a:srgbClr val="000000">
                      <a:alpha val="43137"/>
                    </a:srgbClr>
                  </a:outerShdw>
                </a:effectLst>
                <a:uLnTx/>
                <a:uFillTx/>
                <a:latin typeface="Arial" pitchFamily="34" charset="0"/>
                <a:ea typeface="ＭＳ Ｐゴシック" pitchFamily="50" charset="-128"/>
                <a:cs typeface="+mn-cs"/>
              </a:rPr>
              <a:t> and </a:t>
            </a:r>
            <a:r>
              <a:rPr kumimoji="1" lang="en-US" altLang="ja-JP" sz="1800" b="1" i="1" u="none" strike="noStrike" kern="1200" cap="none" spc="0" normalizeH="0" baseline="0" noProof="0" dirty="0" smtClean="0">
                <a:ln>
                  <a:noFill/>
                </a:ln>
                <a:solidFill>
                  <a:srgbClr val="000066"/>
                </a:solidFill>
                <a:effectLst>
                  <a:outerShdw blurRad="38100" dist="38100" dir="2700000" algn="tl">
                    <a:srgbClr val="000000">
                      <a:alpha val="43137"/>
                    </a:srgbClr>
                  </a:outerShdw>
                </a:effectLst>
                <a:uLnTx/>
                <a:uFillTx/>
                <a:latin typeface="Arial" pitchFamily="34" charset="0"/>
                <a:ea typeface="ＭＳ Ｐゴシック" pitchFamily="50" charset="-128"/>
                <a:cs typeface="+mn-cs"/>
              </a:rPr>
              <a:t>K</a:t>
            </a:r>
            <a:r>
              <a:rPr kumimoji="1" lang="en-US" altLang="ja-JP" sz="1800" b="1" i="1" u="none" strike="noStrike" kern="1200" cap="none" spc="0" normalizeH="0" baseline="-25000" noProof="0" dirty="0" smtClean="0">
                <a:ln>
                  <a:noFill/>
                </a:ln>
                <a:solidFill>
                  <a:srgbClr val="000066"/>
                </a:solidFill>
                <a:effectLst>
                  <a:outerShdw blurRad="38100" dist="38100" dir="2700000" algn="tl">
                    <a:srgbClr val="000000">
                      <a:alpha val="43137"/>
                    </a:srgbClr>
                  </a:outerShdw>
                </a:effectLst>
                <a:uLnTx/>
                <a:uFillTx/>
                <a:latin typeface="Arial" pitchFamily="34" charset="0"/>
                <a:ea typeface="ＭＳ Ｐゴシック" pitchFamily="50" charset="-128"/>
                <a:cs typeface="+mn-cs"/>
              </a:rPr>
              <a:t>u</a:t>
            </a:r>
            <a:endParaRPr kumimoji="1" lang="en-US" altLang="ja-JP" sz="1800" b="1" i="1" u="none" strike="noStrike" kern="1200" cap="none" spc="0" normalizeH="0" baseline="-25000" noProof="0" dirty="0">
              <a:ln>
                <a:noFill/>
              </a:ln>
              <a:solidFill>
                <a:srgbClr val="000066"/>
              </a:solidFill>
              <a:effectLst>
                <a:outerShdw blurRad="38100" dist="38100" dir="2700000" algn="tl">
                  <a:srgbClr val="000000">
                    <a:alpha val="43137"/>
                  </a:srgbClr>
                </a:outerShdw>
              </a:effectLst>
              <a:uLnTx/>
              <a:uFillTx/>
              <a:latin typeface="Arial" pitchFamily="34" charset="0"/>
              <a:ea typeface="ＭＳ Ｐゴシック" pitchFamily="50" charset="-128"/>
              <a:cs typeface="+mn-cs"/>
            </a:endParaRPr>
          </a:p>
        </p:txBody>
      </p:sp>
      <p:pic>
        <p:nvPicPr>
          <p:cNvPr id="15" name="コンテンツ プレースホルダー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5499" y="2124161"/>
            <a:ext cx="4323306" cy="3893661"/>
          </a:xfrm>
          <a:prstGeom prst="rect">
            <a:avLst/>
          </a:prstGeom>
        </p:spPr>
      </p:pic>
      <p:grpSp>
        <p:nvGrpSpPr>
          <p:cNvPr id="19" name="グループ化 18"/>
          <p:cNvGrpSpPr/>
          <p:nvPr/>
        </p:nvGrpSpPr>
        <p:grpSpPr>
          <a:xfrm>
            <a:off x="4579560" y="2153014"/>
            <a:ext cx="4312920" cy="3977041"/>
            <a:chOff x="-108520" y="1426804"/>
            <a:chExt cx="4209017" cy="3528392"/>
          </a:xfrm>
        </p:grpSpPr>
        <p:pic>
          <p:nvPicPr>
            <p:cNvPr id="20" name="図 19"/>
            <p:cNvPicPr>
              <a:picLocks noChangeAspect="1"/>
            </p:cNvPicPr>
            <p:nvPr/>
          </p:nvPicPr>
          <p:blipFill>
            <a:blip r:embed="rId3"/>
            <a:stretch>
              <a:fillRect/>
            </a:stretch>
          </p:blipFill>
          <p:spPr>
            <a:xfrm>
              <a:off x="-108520" y="1426804"/>
              <a:ext cx="4209017" cy="3528392"/>
            </a:xfrm>
            <a:prstGeom prst="rect">
              <a:avLst/>
            </a:prstGeom>
          </p:spPr>
        </p:pic>
        <p:sp>
          <p:nvSpPr>
            <p:cNvPr id="21" name="テキスト ボックス 20"/>
            <p:cNvSpPr txBox="1"/>
            <p:nvPr/>
          </p:nvSpPr>
          <p:spPr>
            <a:xfrm>
              <a:off x="539552" y="3659052"/>
              <a:ext cx="2303243" cy="399782"/>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400" b="0" i="0" u="none" strike="noStrike" kern="1200" cap="none" spc="0" normalizeH="0" baseline="0" noProof="0" dirty="0" smtClean="0">
                  <a:ln>
                    <a:noFill/>
                  </a:ln>
                  <a:solidFill>
                    <a:srgbClr val="000000"/>
                  </a:solidFill>
                  <a:effectLst/>
                  <a:uLnTx/>
                  <a:uFillTx/>
                  <a:latin typeface="Arial" charset="0"/>
                  <a:ea typeface="ＭＳ Ｐゴシック" charset="-128"/>
                  <a:cs typeface="+mn-cs"/>
                </a:rPr>
                <a:t>LSMO (20 ML)/STO</a:t>
              </a:r>
              <a:endParaRPr kumimoji="1" lang="ja-JP" altLang="en-US" sz="1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22" name="テキスト ボックス 21"/>
            <p:cNvSpPr txBox="1"/>
            <p:nvPr/>
          </p:nvSpPr>
          <p:spPr>
            <a:xfrm>
              <a:off x="2105798" y="1862754"/>
              <a:ext cx="658391" cy="399782"/>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400" b="0" i="0" u="none" strike="noStrike" kern="1200" cap="none" spc="0" normalizeH="0" baseline="0" noProof="0" dirty="0" smtClean="0">
                  <a:ln>
                    <a:noFill/>
                  </a:ln>
                  <a:solidFill>
                    <a:srgbClr val="0000FF"/>
                  </a:solidFill>
                  <a:effectLst/>
                  <a:uLnTx/>
                  <a:uFillTx/>
                  <a:latin typeface="Arial" charset="0"/>
                  <a:ea typeface="ＭＳ Ｐゴシック" charset="-128"/>
                  <a:cs typeface="+mn-cs"/>
                </a:rPr>
                <a:t>(&lt;0)</a:t>
              </a:r>
              <a:endParaRPr kumimoji="1" lang="ja-JP" altLang="en-US" sz="1400" b="0" i="0" u="none" strike="noStrike" kern="1200" cap="none" spc="0" normalizeH="0" baseline="0" noProof="0" dirty="0">
                <a:ln>
                  <a:noFill/>
                </a:ln>
                <a:solidFill>
                  <a:srgbClr val="0000FF"/>
                </a:solidFill>
                <a:effectLst/>
                <a:uLnTx/>
                <a:uFillTx/>
                <a:latin typeface="Arial" charset="0"/>
                <a:ea typeface="ＭＳ Ｐゴシック" charset="-128"/>
                <a:cs typeface="+mn-cs"/>
              </a:endParaRPr>
            </a:p>
          </p:txBody>
        </p:sp>
      </p:grpSp>
      <p:cxnSp>
        <p:nvCxnSpPr>
          <p:cNvPr id="23" name="直線矢印コネクタ 8"/>
          <p:cNvCxnSpPr>
            <a:cxnSpLocks noChangeShapeType="1"/>
          </p:cNvCxnSpPr>
          <p:nvPr/>
        </p:nvCxnSpPr>
        <p:spPr bwMode="auto">
          <a:xfrm>
            <a:off x="8542218" y="5013176"/>
            <a:ext cx="0" cy="536575"/>
          </a:xfrm>
          <a:prstGeom prst="straightConnector1">
            <a:avLst/>
          </a:prstGeom>
          <a:noFill/>
          <a:ln w="38100" algn="ctr">
            <a:solidFill>
              <a:srgbClr val="0000CC"/>
            </a:solidFill>
            <a:round/>
            <a:headEnd/>
            <a:tailEnd type="arrow" w="med" len="med"/>
          </a:ln>
          <a:extLst>
            <a:ext uri="{909E8E84-426E-40DD-AFC4-6F175D3DCCD1}">
              <a14:hiddenFill xmlns:a14="http://schemas.microsoft.com/office/drawing/2010/main">
                <a:noFill/>
              </a14:hiddenFill>
            </a:ext>
          </a:extLst>
        </p:spPr>
      </p:cxnSp>
      <p:sp>
        <p:nvSpPr>
          <p:cNvPr id="24" name="テキスト ボックス 23"/>
          <p:cNvSpPr txBox="1"/>
          <p:nvPr/>
        </p:nvSpPr>
        <p:spPr>
          <a:xfrm>
            <a:off x="8260266" y="4442080"/>
            <a:ext cx="465192" cy="400110"/>
          </a:xfrm>
          <a:prstGeom prst="rect">
            <a:avLst/>
          </a:prstGeom>
          <a:noFill/>
          <a:ln w="38100">
            <a:noFill/>
          </a:ln>
        </p:spPr>
        <p:txBody>
          <a:bodyPr wrap="none" rtlCol="0">
            <a:spAutoFit/>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en-US" altLang="ja-JP" sz="2000" b="1" i="1" u="none" strike="noStrike" kern="1200" cap="none" spc="0" normalizeH="0" baseline="0" noProof="0" dirty="0" smtClean="0">
                <a:ln>
                  <a:noFill/>
                </a:ln>
                <a:solidFill>
                  <a:srgbClr val="0000CC"/>
                </a:solidFill>
                <a:effectLst/>
                <a:uLnTx/>
                <a:uFillTx/>
                <a:latin typeface="Arial" charset="0"/>
                <a:ea typeface="ＭＳ Ｐゴシック" pitchFamily="50" charset="-128"/>
                <a:cs typeface="+mn-cs"/>
              </a:rPr>
              <a:t>T</a:t>
            </a:r>
            <a:r>
              <a:rPr kumimoji="1" lang="en-US" altLang="ja-JP" sz="2000" b="1" i="1" u="none" strike="noStrike" kern="1200" cap="none" spc="0" normalizeH="0" baseline="-25000" noProof="0" dirty="0" smtClean="0">
                <a:ln>
                  <a:noFill/>
                </a:ln>
                <a:solidFill>
                  <a:srgbClr val="0000CC"/>
                </a:solidFill>
                <a:effectLst/>
                <a:uLnTx/>
                <a:uFillTx/>
                <a:latin typeface="Arial" charset="0"/>
                <a:ea typeface="ＭＳ Ｐゴシック" pitchFamily="50" charset="-128"/>
                <a:cs typeface="+mn-cs"/>
              </a:rPr>
              <a:t>C</a:t>
            </a:r>
            <a:endParaRPr kumimoji="1" lang="ja-JP" altLang="en-US" sz="2000" b="1" i="1" u="none" strike="noStrike" kern="1200" cap="none" spc="0" normalizeH="0" baseline="-25000" noProof="0" dirty="0">
              <a:ln>
                <a:noFill/>
              </a:ln>
              <a:solidFill>
                <a:srgbClr val="0000CC"/>
              </a:solidFill>
              <a:effectLst/>
              <a:uLnTx/>
              <a:uFillTx/>
              <a:latin typeface="Arial" charset="0"/>
              <a:ea typeface="ＭＳ Ｐゴシック" pitchFamily="50" charset="-128"/>
              <a:cs typeface="+mn-cs"/>
            </a:endParaRPr>
          </a:p>
        </p:txBody>
      </p:sp>
      <p:sp>
        <p:nvSpPr>
          <p:cNvPr id="16" name="コンテンツ プレースホルダ 2"/>
          <p:cNvSpPr txBox="1">
            <a:spLocks/>
          </p:cNvSpPr>
          <p:nvPr/>
        </p:nvSpPr>
        <p:spPr bwMode="auto">
          <a:xfrm>
            <a:off x="6300192" y="6453336"/>
            <a:ext cx="2869089" cy="287338"/>
          </a:xfrm>
          <a:prstGeom prst="rect">
            <a:avLst/>
          </a:prstGeom>
          <a:noFill/>
          <a:ln w="9525">
            <a:noFill/>
            <a:miter lim="800000"/>
            <a:headEnd/>
            <a:tailEnd/>
          </a:ln>
        </p:spPr>
        <p:txBody>
          <a:bodyPr/>
          <a:lstStyle/>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1" lang="en-US" altLang="ja-JP" sz="1400" b="1" i="0" u="none" strike="noStrike" kern="0" cap="none" spc="0" normalizeH="0" baseline="0" noProof="0" dirty="0">
                <a:ln>
                  <a:noFill/>
                </a:ln>
                <a:solidFill>
                  <a:srgbClr val="000000"/>
                </a:solidFill>
                <a:effectLst/>
                <a:uLnTx/>
                <a:uFillTx/>
                <a:latin typeface="Arial"/>
                <a:ea typeface="ＭＳ Ｐゴシック"/>
                <a:cs typeface="+mn-cs"/>
              </a:rPr>
              <a:t>G. Shibata </a:t>
            </a:r>
            <a:r>
              <a:rPr kumimoji="1" lang="en-US" altLang="ja-JP" sz="1400" b="1" i="1" u="none" strike="noStrike" kern="0" cap="none" spc="0" normalizeH="0" baseline="0" noProof="0" dirty="0">
                <a:ln>
                  <a:noFill/>
                </a:ln>
                <a:solidFill>
                  <a:srgbClr val="000000"/>
                </a:solidFill>
                <a:effectLst/>
                <a:uLnTx/>
                <a:uFillTx/>
                <a:latin typeface="Arial"/>
                <a:ea typeface="ＭＳ Ｐゴシック"/>
                <a:cs typeface="+mn-cs"/>
              </a:rPr>
              <a:t>et al</a:t>
            </a:r>
            <a:r>
              <a:rPr kumimoji="1" lang="en-US" altLang="ja-JP" sz="1400" b="1" i="1" u="none" strike="noStrike" kern="0" cap="none" spc="0" normalizeH="0" baseline="0" noProof="0" dirty="0" smtClean="0">
                <a:ln>
                  <a:noFill/>
                </a:ln>
                <a:solidFill>
                  <a:srgbClr val="000000"/>
                </a:solidFill>
                <a:effectLst/>
                <a:uLnTx/>
                <a:uFillTx/>
                <a:latin typeface="Arial"/>
                <a:ea typeface="ＭＳ Ｐゴシック"/>
                <a:cs typeface="+mn-cs"/>
              </a:rPr>
              <a:t>., </a:t>
            </a:r>
            <a:r>
              <a:rPr kumimoji="1" lang="en-US" altLang="ja-JP" sz="1400" b="1" i="0" u="none" strike="noStrike" kern="0" cap="none" spc="0" normalizeH="0" baseline="0" noProof="0" dirty="0" smtClean="0">
                <a:ln>
                  <a:noFill/>
                </a:ln>
                <a:solidFill>
                  <a:srgbClr val="000000"/>
                </a:solidFill>
                <a:effectLst/>
                <a:uLnTx/>
                <a:uFillTx/>
                <a:latin typeface="Arial"/>
                <a:ea typeface="ＭＳ Ｐゴシック"/>
                <a:cs typeface="+mn-cs"/>
              </a:rPr>
              <a:t>unpublished</a:t>
            </a:r>
            <a:endParaRPr kumimoji="1" lang="en-US" altLang="ja-JP" sz="1400" b="1" i="0" u="none" strike="noStrike" kern="0" cap="none" spc="0" normalizeH="0" baseline="0" noProof="0" dirty="0">
              <a:ln>
                <a:noFill/>
              </a:ln>
              <a:solidFill>
                <a:srgbClr val="000000"/>
              </a:solidFill>
              <a:effectLst/>
              <a:uLnTx/>
              <a:uFillTx/>
              <a:latin typeface="Arial"/>
              <a:ea typeface="ＭＳ Ｐゴシック"/>
              <a:cs typeface="+mn-cs"/>
            </a:endParaRPr>
          </a:p>
        </p:txBody>
      </p:sp>
    </p:spTree>
    <p:extLst>
      <p:ext uri="{BB962C8B-B14F-4D97-AF65-F5344CB8AC3E}">
        <p14:creationId xmlns:p14="http://schemas.microsoft.com/office/powerpoint/2010/main" val="33864468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620417" y="2419816"/>
            <a:ext cx="4557685" cy="3094038"/>
          </a:xfrm>
          <a:prstGeom prst="rect">
            <a:avLst/>
          </a:prstGeom>
        </p:spPr>
      </p:pic>
      <p:pic>
        <p:nvPicPr>
          <p:cNvPr id="3" name="Picture 5" descr="C:\Documents and Settings\Administrator\デスクトップ\2011JSR\SQUID_HTcurve.b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734" y="2420888"/>
            <a:ext cx="3744401" cy="3274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コンテンツ プレースホルダ 2"/>
          <p:cNvSpPr txBox="1">
            <a:spLocks/>
          </p:cNvSpPr>
          <p:nvPr/>
        </p:nvSpPr>
        <p:spPr bwMode="auto">
          <a:xfrm>
            <a:off x="4716016" y="1772816"/>
            <a:ext cx="4283323" cy="393247"/>
          </a:xfrm>
          <a:prstGeom prst="rect">
            <a:avLst/>
          </a:prstGeom>
          <a:noFill/>
          <a:ln w="9525">
            <a:noFill/>
            <a:miter lim="800000"/>
            <a:headEnd/>
            <a:tailEnd/>
          </a:ln>
        </p:spPr>
        <p:txBody>
          <a:bodyPr/>
          <a:lstStyle/>
          <a:p>
            <a:pPr marL="342900" marR="0" lvl="0" indent="-342900" algn="ctr" defTabSz="914400" rtl="0" eaLnBrk="1" fontAlgn="auto" latinLnBrk="0" hangingPunct="1">
              <a:lnSpc>
                <a:spcPct val="100000"/>
              </a:lnSpc>
              <a:spcBef>
                <a:spcPts val="0"/>
              </a:spcBef>
              <a:spcAft>
                <a:spcPts val="0"/>
              </a:spcAft>
              <a:buClrTx/>
              <a:buSzTx/>
              <a:buFontTx/>
              <a:buNone/>
              <a:tabLst/>
              <a:defRPr/>
            </a:pPr>
            <a:r>
              <a:rPr kumimoji="0" lang="en-US" altLang="ja-JP" sz="2000" b="1" i="0" u="none" strike="noStrike" kern="0" cap="none" spc="0" normalizeH="0" baseline="0" noProof="0" dirty="0" smtClean="0">
                <a:ln>
                  <a:noFill/>
                </a:ln>
                <a:solidFill>
                  <a:srgbClr val="333399"/>
                </a:solidFill>
                <a:effectLst>
                  <a:outerShdw blurRad="38100" dist="38100" dir="2700000" algn="tl">
                    <a:srgbClr val="000000">
                      <a:alpha val="43137"/>
                    </a:srgbClr>
                  </a:outerShdw>
                </a:effectLst>
                <a:uLnTx/>
                <a:uFillTx/>
                <a:latin typeface="Arial" panose="020B0604020202020204" pitchFamily="34" charset="0"/>
                <a:ea typeface="ＭＳ Ｐゴシック" panose="020B0600070205080204" pitchFamily="50" charset="-128"/>
                <a:cs typeface="+mn-cs"/>
                <a:sym typeface="Wingdings" pitchFamily="2" charset="2"/>
              </a:rPr>
              <a:t>Magnetization of La</a:t>
            </a:r>
            <a:r>
              <a:rPr kumimoji="0" lang="en-US" altLang="ja-JP" sz="2000" b="1" i="0" u="none" strike="noStrike" kern="0" cap="none" spc="0" normalizeH="0" baseline="-25000" noProof="0" dirty="0" smtClean="0">
                <a:ln>
                  <a:noFill/>
                </a:ln>
                <a:solidFill>
                  <a:srgbClr val="333399"/>
                </a:solidFill>
                <a:effectLst>
                  <a:outerShdw blurRad="38100" dist="38100" dir="2700000" algn="tl">
                    <a:srgbClr val="000000">
                      <a:alpha val="43137"/>
                    </a:srgbClr>
                  </a:outerShdw>
                </a:effectLst>
                <a:uLnTx/>
                <a:uFillTx/>
                <a:latin typeface="Arial" panose="020B0604020202020204" pitchFamily="34" charset="0"/>
                <a:ea typeface="ＭＳ Ｐゴシック" panose="020B0600070205080204" pitchFamily="50" charset="-128"/>
                <a:cs typeface="+mn-cs"/>
                <a:sym typeface="Wingdings" pitchFamily="2" charset="2"/>
              </a:rPr>
              <a:t>0.6</a:t>
            </a:r>
            <a:r>
              <a:rPr kumimoji="0" lang="en-US" altLang="ja-JP" sz="2000" b="1" i="0" u="none" strike="noStrike" kern="0" cap="none" spc="0" normalizeH="0" baseline="0" noProof="0" dirty="0" smtClean="0">
                <a:ln>
                  <a:noFill/>
                </a:ln>
                <a:solidFill>
                  <a:srgbClr val="333399"/>
                </a:solidFill>
                <a:effectLst>
                  <a:outerShdw blurRad="38100" dist="38100" dir="2700000" algn="tl">
                    <a:srgbClr val="000000">
                      <a:alpha val="43137"/>
                    </a:srgbClr>
                  </a:outerShdw>
                </a:effectLst>
                <a:uLnTx/>
                <a:uFillTx/>
                <a:latin typeface="Arial" panose="020B0604020202020204" pitchFamily="34" charset="0"/>
                <a:ea typeface="ＭＳ Ｐゴシック" panose="020B0600070205080204" pitchFamily="50" charset="-128"/>
                <a:cs typeface="+mn-cs"/>
                <a:sym typeface="Wingdings" pitchFamily="2" charset="2"/>
              </a:rPr>
              <a:t>Sr</a:t>
            </a:r>
            <a:r>
              <a:rPr kumimoji="0" lang="en-US" altLang="ja-JP" sz="2000" b="1" i="0" u="none" strike="noStrike" kern="0" cap="none" spc="0" normalizeH="0" baseline="-25000" noProof="0" dirty="0" smtClean="0">
                <a:ln>
                  <a:noFill/>
                </a:ln>
                <a:solidFill>
                  <a:srgbClr val="333399"/>
                </a:solidFill>
                <a:effectLst>
                  <a:outerShdw blurRad="38100" dist="38100" dir="2700000" algn="tl">
                    <a:srgbClr val="000000">
                      <a:alpha val="43137"/>
                    </a:srgbClr>
                  </a:outerShdw>
                </a:effectLst>
                <a:uLnTx/>
                <a:uFillTx/>
                <a:latin typeface="Arial" panose="020B0604020202020204" pitchFamily="34" charset="0"/>
                <a:ea typeface="ＭＳ Ｐゴシック" panose="020B0600070205080204" pitchFamily="50" charset="-128"/>
                <a:cs typeface="+mn-cs"/>
                <a:sym typeface="Wingdings" pitchFamily="2" charset="2"/>
              </a:rPr>
              <a:t>0.4</a:t>
            </a:r>
            <a:r>
              <a:rPr kumimoji="0" lang="en-US" altLang="ja-JP" sz="2000" b="1" i="0" u="none" strike="noStrike" kern="0" cap="none" spc="0" normalizeH="0" baseline="0" noProof="0" dirty="0" smtClean="0">
                <a:ln>
                  <a:noFill/>
                </a:ln>
                <a:solidFill>
                  <a:srgbClr val="333399"/>
                </a:solidFill>
                <a:effectLst>
                  <a:outerShdw blurRad="38100" dist="38100" dir="2700000" algn="tl">
                    <a:srgbClr val="000000">
                      <a:alpha val="43137"/>
                    </a:srgbClr>
                  </a:outerShdw>
                </a:effectLst>
                <a:uLnTx/>
                <a:uFillTx/>
                <a:latin typeface="Arial" panose="020B0604020202020204" pitchFamily="34" charset="0"/>
                <a:ea typeface="ＭＳ Ｐゴシック" panose="020B0600070205080204" pitchFamily="50" charset="-128"/>
                <a:cs typeface="+mn-cs"/>
                <a:sym typeface="Wingdings" pitchFamily="2" charset="2"/>
              </a:rPr>
              <a:t>MnO</a:t>
            </a:r>
            <a:r>
              <a:rPr kumimoji="0" lang="en-US" altLang="ja-JP" sz="2000" b="1" i="0" u="none" strike="noStrike" kern="0" cap="none" spc="0" normalizeH="0" baseline="-25000" noProof="0" dirty="0" smtClean="0">
                <a:ln>
                  <a:noFill/>
                </a:ln>
                <a:solidFill>
                  <a:srgbClr val="333399"/>
                </a:solidFill>
                <a:effectLst>
                  <a:outerShdw blurRad="38100" dist="38100" dir="2700000" algn="tl">
                    <a:srgbClr val="000000">
                      <a:alpha val="43137"/>
                    </a:srgbClr>
                  </a:outerShdw>
                </a:effectLst>
                <a:uLnTx/>
                <a:uFillTx/>
                <a:latin typeface="Arial" panose="020B0604020202020204" pitchFamily="34" charset="0"/>
                <a:ea typeface="ＭＳ Ｐゴシック" panose="020B0600070205080204" pitchFamily="50" charset="-128"/>
                <a:cs typeface="+mn-cs"/>
                <a:sym typeface="Wingdings" pitchFamily="2" charset="2"/>
              </a:rPr>
              <a:t>3</a:t>
            </a:r>
            <a:endParaRPr kumimoji="0" lang="en-US" altLang="ja-JP" sz="2000" b="1" i="0" u="none" strike="noStrike" kern="0" cap="none" spc="0" normalizeH="0" baseline="-25000" noProof="0" dirty="0">
              <a:ln>
                <a:noFill/>
              </a:ln>
              <a:solidFill>
                <a:srgbClr val="333399"/>
              </a:solidFill>
              <a:effectLst>
                <a:outerShdw blurRad="38100" dist="38100" dir="2700000" algn="tl">
                  <a:srgbClr val="000000">
                    <a:alpha val="43137"/>
                  </a:srgbClr>
                </a:outerShdw>
              </a:effectLst>
              <a:uLnTx/>
              <a:uFillTx/>
              <a:latin typeface="Arial" panose="020B0604020202020204" pitchFamily="34" charset="0"/>
              <a:ea typeface="ＭＳ Ｐゴシック" panose="020B0600070205080204" pitchFamily="50" charset="-128"/>
              <a:cs typeface="+mn-cs"/>
              <a:sym typeface="Wingdings" pitchFamily="2" charset="2"/>
            </a:endParaRPr>
          </a:p>
        </p:txBody>
      </p:sp>
      <p:sp>
        <p:nvSpPr>
          <p:cNvPr id="5" name="Rectangle 18"/>
          <p:cNvSpPr>
            <a:spLocks noChangeArrowheads="1"/>
          </p:cNvSpPr>
          <p:nvPr/>
        </p:nvSpPr>
        <p:spPr bwMode="auto">
          <a:xfrm>
            <a:off x="609600" y="1066800"/>
            <a:ext cx="7924800" cy="76200"/>
          </a:xfrm>
          <a:prstGeom prst="rect">
            <a:avLst/>
          </a:prstGeom>
          <a:gradFill rotWithShape="0">
            <a:gsLst>
              <a:gs pos="0">
                <a:srgbClr val="66FFCC"/>
              </a:gs>
              <a:gs pos="100000">
                <a:schemeClr val="accent2"/>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buChar char="•"/>
              <a:defRPr kumimoji="1" sz="3200">
                <a:solidFill>
                  <a:schemeClr val="tx1"/>
                </a:solidFill>
                <a:latin typeface="Arial" pitchFamily="34" charset="0"/>
                <a:ea typeface="ＭＳ Ｐゴシック" pitchFamily="50" charset="-128"/>
              </a:defRPr>
            </a:lvl1pPr>
            <a:lvl2pPr marL="742950" indent="-285750" eaLnBrk="0" hangingPunct="0">
              <a:buChar char="–"/>
              <a:defRPr kumimoji="1" sz="2800">
                <a:solidFill>
                  <a:schemeClr val="tx1"/>
                </a:solidFill>
                <a:latin typeface="Arial" pitchFamily="34" charset="0"/>
                <a:ea typeface="ＭＳ Ｐゴシック" pitchFamily="50" charset="-128"/>
              </a:defRPr>
            </a:lvl2pPr>
            <a:lvl3pPr marL="1143000" indent="-228600" eaLnBrk="0" hangingPunct="0">
              <a:buChar char="•"/>
              <a:defRPr kumimoji="1" sz="2400">
                <a:solidFill>
                  <a:schemeClr val="tx1"/>
                </a:solidFill>
                <a:latin typeface="Arial" pitchFamily="34" charset="0"/>
                <a:ea typeface="ＭＳ Ｐゴシック" pitchFamily="50" charset="-128"/>
              </a:defRPr>
            </a:lvl3pPr>
            <a:lvl4pPr marL="1600200" indent="-228600" eaLnBrk="0" hangingPunct="0">
              <a:buChar char="–"/>
              <a:defRPr kumimoji="1" sz="2000">
                <a:solidFill>
                  <a:schemeClr val="tx1"/>
                </a:solidFill>
                <a:latin typeface="Arial" pitchFamily="34" charset="0"/>
                <a:ea typeface="ＭＳ Ｐゴシック" pitchFamily="50" charset="-128"/>
              </a:defRPr>
            </a:lvl4pPr>
            <a:lvl5pPr marL="2057400" indent="-228600" eaLnBrk="0" hangingPunct="0">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en-US" sz="2000" b="0" i="0" u="none" strike="noStrike" kern="1200" cap="none" spc="0" normalizeH="0" baseline="0" noProof="0" smtClean="0">
              <a:ln>
                <a:noFill/>
              </a:ln>
              <a:solidFill>
                <a:srgbClr val="000000"/>
              </a:solidFill>
              <a:effectLst/>
              <a:uLnTx/>
              <a:uFillTx/>
              <a:latin typeface="Arial" pitchFamily="34" charset="0"/>
              <a:ea typeface="ＭＳ Ｐゴシック" pitchFamily="50" charset="-128"/>
              <a:cs typeface="+mn-cs"/>
            </a:endParaRPr>
          </a:p>
        </p:txBody>
      </p:sp>
      <p:sp>
        <p:nvSpPr>
          <p:cNvPr id="6" name="Rectangle 2"/>
          <p:cNvSpPr>
            <a:spLocks noChangeArrowheads="1"/>
          </p:cNvSpPr>
          <p:nvPr/>
        </p:nvSpPr>
        <p:spPr bwMode="auto">
          <a:xfrm>
            <a:off x="539750" y="141288"/>
            <a:ext cx="7980363" cy="792162"/>
          </a:xfrm>
          <a:prstGeom prst="rect">
            <a:avLst/>
          </a:prstGeom>
          <a:noFill/>
          <a:ln w="9525">
            <a:noFill/>
            <a:miter lim="800000"/>
            <a:headEnd/>
            <a:tailEnd/>
          </a:ln>
        </p:spPr>
        <p:txBody>
          <a:bodyPr anchor="ct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2800" b="1" i="0" u="none" strike="noStrike" kern="1200" cap="none" spc="0" normalizeH="0" baseline="0" noProof="0" dirty="0" smtClean="0">
                <a:ln>
                  <a:noFill/>
                </a:ln>
                <a:solidFill>
                  <a:srgbClr val="006600"/>
                </a:solidFill>
                <a:effectLst>
                  <a:outerShdw blurRad="38100" dist="38100" dir="2700000" algn="tl">
                    <a:srgbClr val="C0C0C0"/>
                  </a:outerShdw>
                </a:effectLst>
                <a:uLnTx/>
                <a:uFillTx/>
                <a:latin typeface="Arial" pitchFamily="34" charset="0"/>
                <a:ea typeface="ＭＳ Ｐゴシック" pitchFamily="50" charset="-128"/>
                <a:cs typeface="+mn-cs"/>
              </a:rPr>
              <a:t>Temperature dependence of MAE in manganite thin films</a:t>
            </a:r>
            <a:endParaRPr kumimoji="1" lang="en-US" altLang="ja-JP" sz="2800" b="1" i="0" u="none" strike="noStrike" kern="1200" cap="none" spc="0" normalizeH="0" baseline="0" noProof="0" dirty="0">
              <a:ln>
                <a:noFill/>
              </a:ln>
              <a:solidFill>
                <a:srgbClr val="006600"/>
              </a:solidFill>
              <a:effectLst>
                <a:outerShdw blurRad="38100" dist="38100" dir="2700000" algn="tl">
                  <a:srgbClr val="C0C0C0"/>
                </a:outerShdw>
              </a:effectLst>
              <a:uLnTx/>
              <a:uFillTx/>
              <a:latin typeface="Arial" pitchFamily="34" charset="0"/>
              <a:ea typeface="ＭＳ Ｐゴシック" pitchFamily="50" charset="-128"/>
              <a:cs typeface="+mn-cs"/>
            </a:endParaRPr>
          </a:p>
        </p:txBody>
      </p:sp>
      <p:sp>
        <p:nvSpPr>
          <p:cNvPr id="7" name="コンテンツ プレースホルダ 2"/>
          <p:cNvSpPr txBox="1">
            <a:spLocks/>
          </p:cNvSpPr>
          <p:nvPr/>
        </p:nvSpPr>
        <p:spPr bwMode="auto">
          <a:xfrm>
            <a:off x="1691680" y="6165304"/>
            <a:ext cx="2752075" cy="288032"/>
          </a:xfrm>
          <a:prstGeom prst="rect">
            <a:avLst/>
          </a:prstGeom>
          <a:noFill/>
          <a:ln w="9525">
            <a:noFill/>
            <a:miter lim="800000"/>
            <a:headEnd/>
            <a:tailEnd/>
          </a:ln>
        </p:spPr>
        <p:txBody>
          <a:bodyPr/>
          <a:lstStyle/>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1" lang="en-US" altLang="ja-JP" sz="1400" b="1" i="0" u="none" strike="noStrike" kern="0" cap="none" spc="0" normalizeH="0" baseline="0" noProof="0" dirty="0">
                <a:ln>
                  <a:noFill/>
                </a:ln>
                <a:solidFill>
                  <a:srgbClr val="000000"/>
                </a:solidFill>
                <a:effectLst/>
                <a:uLnTx/>
                <a:uFillTx/>
                <a:latin typeface="Arial"/>
                <a:ea typeface="ＭＳ Ｐゴシック"/>
                <a:cs typeface="+mn-cs"/>
              </a:rPr>
              <a:t>J</a:t>
            </a:r>
            <a:r>
              <a:rPr kumimoji="1" lang="en-US" altLang="ja-JP" sz="1400" b="1" i="0" u="none" strike="noStrike" kern="0" cap="none" spc="0" normalizeH="0" baseline="0" noProof="0" dirty="0" smtClean="0">
                <a:ln>
                  <a:noFill/>
                </a:ln>
                <a:solidFill>
                  <a:srgbClr val="000000"/>
                </a:solidFill>
                <a:effectLst/>
                <a:uLnTx/>
                <a:uFillTx/>
                <a:latin typeface="Arial"/>
                <a:ea typeface="ＭＳ Ｐゴシック"/>
                <a:cs typeface="+mn-cs"/>
              </a:rPr>
              <a:t>. O’Donnell </a:t>
            </a:r>
            <a:r>
              <a:rPr kumimoji="1" lang="en-US" altLang="ja-JP" sz="1400" b="1" i="1" u="none" strike="noStrike" kern="0" cap="none" spc="0" normalizeH="0" baseline="0" noProof="0" dirty="0">
                <a:ln>
                  <a:noFill/>
                </a:ln>
                <a:solidFill>
                  <a:srgbClr val="000000"/>
                </a:solidFill>
                <a:effectLst/>
                <a:uLnTx/>
                <a:uFillTx/>
                <a:latin typeface="Arial"/>
                <a:ea typeface="ＭＳ Ｐゴシック"/>
                <a:cs typeface="+mn-cs"/>
              </a:rPr>
              <a:t>et al</a:t>
            </a:r>
            <a:r>
              <a:rPr kumimoji="1" lang="en-US" altLang="ja-JP" sz="1400" b="1" i="1" u="none" strike="noStrike" kern="0" cap="none" spc="0" normalizeH="0" baseline="0" noProof="0" dirty="0" smtClean="0">
                <a:ln>
                  <a:noFill/>
                </a:ln>
                <a:solidFill>
                  <a:srgbClr val="000000"/>
                </a:solidFill>
                <a:effectLst/>
                <a:uLnTx/>
                <a:uFillTx/>
                <a:latin typeface="Arial"/>
                <a:ea typeface="ＭＳ Ｐゴシック"/>
                <a:cs typeface="+mn-cs"/>
              </a:rPr>
              <a:t>., </a:t>
            </a:r>
            <a:r>
              <a:rPr kumimoji="1" lang="en-US" altLang="ja-JP" sz="1400" b="1" i="0" u="none" strike="noStrike" kern="0" cap="none" spc="0" normalizeH="0" baseline="0" noProof="0" dirty="0">
                <a:ln>
                  <a:noFill/>
                </a:ln>
                <a:solidFill>
                  <a:srgbClr val="000000"/>
                </a:solidFill>
                <a:effectLst/>
                <a:uLnTx/>
                <a:uFillTx/>
                <a:latin typeface="Arial"/>
                <a:ea typeface="ＭＳ Ｐゴシック"/>
                <a:cs typeface="+mn-cs"/>
              </a:rPr>
              <a:t>APL </a:t>
            </a:r>
            <a:r>
              <a:rPr kumimoji="1" lang="en-US" altLang="ja-JP" sz="1400" b="1" i="0" u="none" strike="noStrike" kern="0" cap="none" spc="0" normalizeH="0" baseline="0" noProof="0" dirty="0" smtClean="0">
                <a:ln>
                  <a:noFill/>
                </a:ln>
                <a:solidFill>
                  <a:srgbClr val="000000"/>
                </a:solidFill>
                <a:effectLst/>
                <a:uLnTx/>
                <a:uFillTx/>
                <a:latin typeface="Arial"/>
                <a:ea typeface="ＭＳ Ｐゴシック"/>
                <a:cs typeface="+mn-cs"/>
              </a:rPr>
              <a:t>(1998)</a:t>
            </a:r>
            <a:endParaRPr kumimoji="1" lang="en-US" altLang="ja-JP" sz="1400" b="1" i="0" u="none" strike="noStrike" kern="0" cap="none" spc="0" normalizeH="0" baseline="0" noProof="0" dirty="0">
              <a:ln>
                <a:noFill/>
              </a:ln>
              <a:solidFill>
                <a:srgbClr val="000000"/>
              </a:solidFill>
              <a:effectLst/>
              <a:uLnTx/>
              <a:uFillTx/>
              <a:latin typeface="Arial"/>
              <a:ea typeface="ＭＳ Ｐゴシック"/>
              <a:cs typeface="+mn-cs"/>
            </a:endParaRPr>
          </a:p>
        </p:txBody>
      </p:sp>
      <p:sp>
        <p:nvSpPr>
          <p:cNvPr id="8" name="コンテンツ プレースホルダ 2"/>
          <p:cNvSpPr txBox="1">
            <a:spLocks/>
          </p:cNvSpPr>
          <p:nvPr/>
        </p:nvSpPr>
        <p:spPr bwMode="auto">
          <a:xfrm>
            <a:off x="5724599" y="6165304"/>
            <a:ext cx="3058454" cy="288032"/>
          </a:xfrm>
          <a:prstGeom prst="rect">
            <a:avLst/>
          </a:prstGeom>
          <a:noFill/>
          <a:ln w="9525">
            <a:noFill/>
            <a:miter lim="800000"/>
            <a:headEnd/>
            <a:tailEnd/>
          </a:ln>
        </p:spPr>
        <p:txBody>
          <a:bodyPr/>
          <a:lstStyle/>
          <a:p>
            <a:pPr marL="342900" marR="0" lvl="0" indent="-342900" algn="l" defTabSz="914400" rtl="0" eaLnBrk="1" fontAlgn="auto" latinLnBrk="0" hangingPunct="1">
              <a:lnSpc>
                <a:spcPct val="100000"/>
              </a:lnSpc>
              <a:spcBef>
                <a:spcPts val="0"/>
              </a:spcBef>
              <a:spcAft>
                <a:spcPts val="0"/>
              </a:spcAft>
              <a:buClrTx/>
              <a:buSzTx/>
              <a:buFontTx/>
              <a:buNone/>
              <a:tabLst/>
              <a:defRPr/>
            </a:pPr>
            <a:r>
              <a:rPr kumimoji="0" lang="en-US" altLang="ja-JP" sz="1400" b="1" i="0" u="none" strike="noStrike" kern="0" cap="none" spc="0" normalizeH="0" baseline="0" noProof="0" dirty="0">
                <a:ln>
                  <a:noFill/>
                </a:ln>
                <a:solidFill>
                  <a:sysClr val="windowText" lastClr="000000"/>
                </a:solidFill>
                <a:effectLst/>
                <a:uLnTx/>
                <a:uFillTx/>
                <a:latin typeface="Arial"/>
                <a:ea typeface="ＭＳ Ｐゴシック"/>
                <a:cs typeface="+mn-cs"/>
              </a:rPr>
              <a:t>K. Yoshimatsu et al., APL </a:t>
            </a:r>
            <a:r>
              <a:rPr kumimoji="0" lang="en-US" altLang="ja-JP" sz="1400" b="1" i="0" u="none" strike="noStrike" kern="0" cap="none" spc="0" normalizeH="0" baseline="0" noProof="0" dirty="0" smtClean="0">
                <a:ln>
                  <a:noFill/>
                </a:ln>
                <a:solidFill>
                  <a:sysClr val="windowText" lastClr="000000"/>
                </a:solidFill>
                <a:effectLst/>
                <a:uLnTx/>
                <a:uFillTx/>
                <a:latin typeface="Arial"/>
                <a:ea typeface="ＭＳ Ｐゴシック"/>
                <a:cs typeface="+mn-cs"/>
              </a:rPr>
              <a:t>(2009)</a:t>
            </a:r>
            <a:endParaRPr kumimoji="0" lang="en-US" altLang="ja-JP" sz="1400" b="1" i="0" u="none" strike="noStrike" kern="0" cap="none" spc="0" normalizeH="0" baseline="0" noProof="0" dirty="0">
              <a:ln>
                <a:noFill/>
              </a:ln>
              <a:solidFill>
                <a:sysClr val="windowText" lastClr="000000"/>
              </a:solidFill>
              <a:effectLst/>
              <a:uLnTx/>
              <a:uFillTx/>
              <a:latin typeface="Arial"/>
              <a:ea typeface="ＭＳ Ｐゴシック"/>
              <a:cs typeface="+mn-cs"/>
            </a:endParaRPr>
          </a:p>
        </p:txBody>
      </p:sp>
      <p:sp>
        <p:nvSpPr>
          <p:cNvPr id="9" name="コンテンツ プレースホルダ 2"/>
          <p:cNvSpPr txBox="1">
            <a:spLocks/>
          </p:cNvSpPr>
          <p:nvPr/>
        </p:nvSpPr>
        <p:spPr bwMode="auto">
          <a:xfrm>
            <a:off x="720725" y="1772816"/>
            <a:ext cx="4283323" cy="393247"/>
          </a:xfrm>
          <a:prstGeom prst="rect">
            <a:avLst/>
          </a:prstGeom>
          <a:noFill/>
          <a:ln w="9525">
            <a:noFill/>
            <a:miter lim="800000"/>
            <a:headEnd/>
            <a:tailEnd/>
          </a:ln>
        </p:spPr>
        <p:txBody>
          <a:bodyPr/>
          <a:lstStyle/>
          <a:p>
            <a:pPr marL="342900" marR="0" lvl="0" indent="-342900" algn="ctr" defTabSz="914400" rtl="0" eaLnBrk="1" fontAlgn="auto" latinLnBrk="0" hangingPunct="1">
              <a:lnSpc>
                <a:spcPct val="100000"/>
              </a:lnSpc>
              <a:spcBef>
                <a:spcPts val="0"/>
              </a:spcBef>
              <a:spcAft>
                <a:spcPts val="0"/>
              </a:spcAft>
              <a:buClrTx/>
              <a:buSzTx/>
              <a:buFontTx/>
              <a:buNone/>
              <a:tabLst/>
              <a:defRPr/>
            </a:pPr>
            <a:r>
              <a:rPr kumimoji="0" lang="en-US" altLang="ja-JP" sz="2000" b="1" i="0" u="none" strike="noStrike" kern="0" cap="none" spc="0" normalizeH="0" baseline="0" noProof="0" dirty="0" smtClean="0">
                <a:ln>
                  <a:noFill/>
                </a:ln>
                <a:solidFill>
                  <a:srgbClr val="333399"/>
                </a:solidFill>
                <a:effectLst>
                  <a:outerShdw blurRad="38100" dist="38100" dir="2700000" algn="tl">
                    <a:srgbClr val="000000">
                      <a:alpha val="43137"/>
                    </a:srgbClr>
                  </a:outerShdw>
                </a:effectLst>
                <a:uLnTx/>
                <a:uFillTx/>
                <a:latin typeface="Arial" panose="020B0604020202020204" pitchFamily="34" charset="0"/>
                <a:ea typeface="ＭＳ Ｐゴシック" panose="020B0600070205080204" pitchFamily="50" charset="-128"/>
                <a:cs typeface="+mn-cs"/>
                <a:sym typeface="Wingdings" pitchFamily="2" charset="2"/>
              </a:rPr>
              <a:t>MAE of La</a:t>
            </a:r>
            <a:r>
              <a:rPr kumimoji="0" lang="en-US" altLang="ja-JP" sz="2000" b="1" i="0" u="none" strike="noStrike" kern="0" cap="none" spc="0" normalizeH="0" baseline="-25000" noProof="0" dirty="0" smtClean="0">
                <a:ln>
                  <a:noFill/>
                </a:ln>
                <a:solidFill>
                  <a:srgbClr val="333399"/>
                </a:solidFill>
                <a:effectLst>
                  <a:outerShdw blurRad="38100" dist="38100" dir="2700000" algn="tl">
                    <a:srgbClr val="000000">
                      <a:alpha val="43137"/>
                    </a:srgbClr>
                  </a:outerShdw>
                </a:effectLst>
                <a:uLnTx/>
                <a:uFillTx/>
                <a:latin typeface="Arial" panose="020B0604020202020204" pitchFamily="34" charset="0"/>
                <a:ea typeface="ＭＳ Ｐゴシック" panose="020B0600070205080204" pitchFamily="50" charset="-128"/>
                <a:cs typeface="+mn-cs"/>
                <a:sym typeface="Wingdings" pitchFamily="2" charset="2"/>
              </a:rPr>
              <a:t>0.67</a:t>
            </a:r>
            <a:r>
              <a:rPr kumimoji="0" lang="en-US" altLang="ja-JP" sz="2000" b="1" i="0" u="none" strike="noStrike" kern="0" cap="none" spc="0" normalizeH="0" baseline="0" noProof="0" dirty="0" smtClean="0">
                <a:ln>
                  <a:noFill/>
                </a:ln>
                <a:solidFill>
                  <a:srgbClr val="333399"/>
                </a:solidFill>
                <a:effectLst>
                  <a:outerShdw blurRad="38100" dist="38100" dir="2700000" algn="tl">
                    <a:srgbClr val="000000">
                      <a:alpha val="43137"/>
                    </a:srgbClr>
                  </a:outerShdw>
                </a:effectLst>
                <a:uLnTx/>
                <a:uFillTx/>
                <a:latin typeface="Arial" panose="020B0604020202020204" pitchFamily="34" charset="0"/>
                <a:ea typeface="ＭＳ Ｐゴシック" panose="020B0600070205080204" pitchFamily="50" charset="-128"/>
                <a:cs typeface="+mn-cs"/>
                <a:sym typeface="Wingdings" pitchFamily="2" charset="2"/>
              </a:rPr>
              <a:t>Ca</a:t>
            </a:r>
            <a:r>
              <a:rPr kumimoji="0" lang="en-US" altLang="ja-JP" sz="2000" b="1" i="0" u="none" strike="noStrike" kern="0" cap="none" spc="0" normalizeH="0" baseline="-25000" noProof="0" dirty="0" smtClean="0">
                <a:ln>
                  <a:noFill/>
                </a:ln>
                <a:solidFill>
                  <a:srgbClr val="333399"/>
                </a:solidFill>
                <a:effectLst>
                  <a:outerShdw blurRad="38100" dist="38100" dir="2700000" algn="tl">
                    <a:srgbClr val="000000">
                      <a:alpha val="43137"/>
                    </a:srgbClr>
                  </a:outerShdw>
                </a:effectLst>
                <a:uLnTx/>
                <a:uFillTx/>
                <a:latin typeface="Arial" panose="020B0604020202020204" pitchFamily="34" charset="0"/>
                <a:ea typeface="ＭＳ Ｐゴシック" panose="020B0600070205080204" pitchFamily="50" charset="-128"/>
                <a:cs typeface="+mn-cs"/>
                <a:sym typeface="Wingdings" pitchFamily="2" charset="2"/>
              </a:rPr>
              <a:t>0.33</a:t>
            </a:r>
            <a:r>
              <a:rPr kumimoji="0" lang="en-US" altLang="ja-JP" sz="2000" b="1" i="0" u="none" strike="noStrike" kern="0" cap="none" spc="0" normalizeH="0" baseline="0" noProof="0" dirty="0" smtClean="0">
                <a:ln>
                  <a:noFill/>
                </a:ln>
                <a:solidFill>
                  <a:srgbClr val="333399"/>
                </a:solidFill>
                <a:effectLst>
                  <a:outerShdw blurRad="38100" dist="38100" dir="2700000" algn="tl">
                    <a:srgbClr val="000000">
                      <a:alpha val="43137"/>
                    </a:srgbClr>
                  </a:outerShdw>
                </a:effectLst>
                <a:uLnTx/>
                <a:uFillTx/>
                <a:latin typeface="Arial" panose="020B0604020202020204" pitchFamily="34" charset="0"/>
                <a:ea typeface="ＭＳ Ｐゴシック" panose="020B0600070205080204" pitchFamily="50" charset="-128"/>
                <a:cs typeface="+mn-cs"/>
                <a:sym typeface="Wingdings" pitchFamily="2" charset="2"/>
              </a:rPr>
              <a:t>MnO</a:t>
            </a:r>
            <a:r>
              <a:rPr kumimoji="0" lang="en-US" altLang="ja-JP" sz="2000" b="1" i="0" u="none" strike="noStrike" kern="0" cap="none" spc="0" normalizeH="0" baseline="-25000" noProof="0" dirty="0" smtClean="0">
                <a:ln>
                  <a:noFill/>
                </a:ln>
                <a:solidFill>
                  <a:srgbClr val="333399"/>
                </a:solidFill>
                <a:effectLst>
                  <a:outerShdw blurRad="38100" dist="38100" dir="2700000" algn="tl">
                    <a:srgbClr val="000000">
                      <a:alpha val="43137"/>
                    </a:srgbClr>
                  </a:outerShdw>
                </a:effectLst>
                <a:uLnTx/>
                <a:uFillTx/>
                <a:latin typeface="Arial" panose="020B0604020202020204" pitchFamily="34" charset="0"/>
                <a:ea typeface="ＭＳ Ｐゴシック" panose="020B0600070205080204" pitchFamily="50" charset="-128"/>
                <a:cs typeface="+mn-cs"/>
                <a:sym typeface="Wingdings" pitchFamily="2" charset="2"/>
              </a:rPr>
              <a:t>3</a:t>
            </a:r>
            <a:endParaRPr kumimoji="0" lang="en-US" altLang="ja-JP" sz="2000" b="1" i="0" u="none" strike="noStrike" kern="0" cap="none" spc="0" normalizeH="0" baseline="-25000" noProof="0" dirty="0">
              <a:ln>
                <a:noFill/>
              </a:ln>
              <a:solidFill>
                <a:srgbClr val="333399"/>
              </a:solidFill>
              <a:effectLst>
                <a:outerShdw blurRad="38100" dist="38100" dir="2700000" algn="tl">
                  <a:srgbClr val="000000">
                    <a:alpha val="43137"/>
                  </a:srgbClr>
                </a:outerShdw>
              </a:effectLst>
              <a:uLnTx/>
              <a:uFillTx/>
              <a:latin typeface="Arial" panose="020B0604020202020204" pitchFamily="34" charset="0"/>
              <a:ea typeface="ＭＳ Ｐゴシック" panose="020B0600070205080204" pitchFamily="50" charset="-128"/>
              <a:cs typeface="+mn-cs"/>
              <a:sym typeface="Wingdings" pitchFamily="2" charset="2"/>
            </a:endParaRPr>
          </a:p>
        </p:txBody>
      </p:sp>
      <p:sp>
        <p:nvSpPr>
          <p:cNvPr id="10" name="テキスト ボックス 9"/>
          <p:cNvSpPr txBox="1"/>
          <p:nvPr/>
        </p:nvSpPr>
        <p:spPr>
          <a:xfrm rot="16200000">
            <a:off x="414716" y="2484013"/>
            <a:ext cx="713657" cy="400110"/>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en-US" altLang="ja-JP" sz="2000" b="0" i="0" u="none" strike="noStrike" kern="1200" cap="none" spc="0" normalizeH="0" baseline="0" noProof="0" dirty="0" smtClean="0">
                <a:ln>
                  <a:noFill/>
                </a:ln>
                <a:solidFill>
                  <a:srgbClr val="000000"/>
                </a:solidFill>
                <a:effectLst/>
                <a:uLnTx/>
                <a:uFillTx/>
                <a:latin typeface="Arial" charset="0"/>
                <a:ea typeface="ＭＳ Ｐゴシック" pitchFamily="50" charset="-128"/>
                <a:cs typeface="+mn-cs"/>
                <a:sym typeface="Symbol" panose="05050102010706020507" pitchFamily="18" charset="2"/>
              </a:rPr>
              <a:t></a:t>
            </a:r>
            <a:r>
              <a:rPr kumimoji="1" lang="en-US" altLang="ja-JP" sz="2000" b="0" i="0" u="none" strike="noStrike" kern="1200" cap="none" spc="0" normalizeH="0" baseline="0" noProof="0" dirty="0" smtClean="0">
                <a:ln>
                  <a:noFill/>
                </a:ln>
                <a:solidFill>
                  <a:srgbClr val="000000"/>
                </a:solidFill>
                <a:effectLst/>
                <a:uLnTx/>
                <a:uFillTx/>
                <a:latin typeface="Arial" charset="0"/>
                <a:ea typeface="ＭＳ Ｐゴシック" pitchFamily="50" charset="-128"/>
                <a:cs typeface="+mn-cs"/>
              </a:rPr>
              <a:t> </a:t>
            </a:r>
            <a:r>
              <a:rPr kumimoji="1" lang="en-US" altLang="ja-JP" sz="2000" b="0" i="1" u="none" strike="noStrike" kern="1200" cap="none" spc="0" normalizeH="0" baseline="0" noProof="0" dirty="0" smtClean="0">
                <a:ln>
                  <a:noFill/>
                </a:ln>
                <a:solidFill>
                  <a:srgbClr val="000000"/>
                </a:solidFill>
                <a:effectLst/>
                <a:uLnTx/>
                <a:uFillTx/>
                <a:latin typeface="Arial" charset="0"/>
                <a:ea typeface="ＭＳ Ｐゴシック" pitchFamily="50" charset="-128"/>
                <a:cs typeface="+mn-cs"/>
              </a:rPr>
              <a:t>K</a:t>
            </a:r>
            <a:r>
              <a:rPr kumimoji="1" lang="en-US" altLang="ja-JP" sz="2000" b="0" i="1" u="none" strike="noStrike" kern="1200" cap="none" spc="0" normalizeH="0" baseline="-25000" noProof="0" dirty="0" smtClean="0">
                <a:ln>
                  <a:noFill/>
                </a:ln>
                <a:solidFill>
                  <a:srgbClr val="000000"/>
                </a:solidFill>
                <a:effectLst/>
                <a:uLnTx/>
                <a:uFillTx/>
                <a:latin typeface="Arial" charset="0"/>
                <a:ea typeface="ＭＳ Ｐゴシック" pitchFamily="50" charset="-128"/>
                <a:cs typeface="+mn-cs"/>
              </a:rPr>
              <a:t>u</a:t>
            </a:r>
            <a:endParaRPr kumimoji="1" lang="ja-JP" altLang="en-US" sz="2000" b="0" i="1" u="none" strike="noStrike" kern="1200" cap="none" spc="0" normalizeH="0" baseline="-25000" noProof="0" dirty="0">
              <a:ln>
                <a:noFill/>
              </a:ln>
              <a:solidFill>
                <a:srgbClr val="000000"/>
              </a:solidFill>
              <a:effectLst/>
              <a:uLnTx/>
              <a:uFillTx/>
              <a:latin typeface="Arial" charset="0"/>
              <a:ea typeface="ＭＳ Ｐゴシック" pitchFamily="50" charset="-128"/>
              <a:cs typeface="+mn-cs"/>
            </a:endParaRPr>
          </a:p>
        </p:txBody>
      </p:sp>
    </p:spTree>
    <p:extLst>
      <p:ext uri="{BB962C8B-B14F-4D97-AF65-F5344CB8AC3E}">
        <p14:creationId xmlns:p14="http://schemas.microsoft.com/office/powerpoint/2010/main" val="34792182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グループ化 2"/>
          <p:cNvGrpSpPr/>
          <p:nvPr/>
        </p:nvGrpSpPr>
        <p:grpSpPr>
          <a:xfrm>
            <a:off x="6043364" y="980728"/>
            <a:ext cx="2705100" cy="1857375"/>
            <a:chOff x="319441" y="1231022"/>
            <a:chExt cx="2705100" cy="1857375"/>
          </a:xfrm>
        </p:grpSpPr>
        <p:grpSp>
          <p:nvGrpSpPr>
            <p:cNvPr id="53" name="グループ化 52"/>
            <p:cNvGrpSpPr/>
            <p:nvPr/>
          </p:nvGrpSpPr>
          <p:grpSpPr>
            <a:xfrm>
              <a:off x="319441" y="1231022"/>
              <a:ext cx="2705100" cy="1857375"/>
              <a:chOff x="319441" y="1231022"/>
              <a:chExt cx="2705100" cy="1857375"/>
            </a:xfrm>
          </p:grpSpPr>
          <p:pic>
            <p:nvPicPr>
              <p:cNvPr id="32563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583384">
                <a:off x="319441" y="1231022"/>
                <a:ext cx="2705100" cy="1857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0" name="直線コネクタ 49"/>
              <p:cNvCxnSpPr/>
              <p:nvPr/>
            </p:nvCxnSpPr>
            <p:spPr bwMode="auto">
              <a:xfrm flipV="1">
                <a:off x="494482" y="2335755"/>
                <a:ext cx="609699" cy="79209"/>
              </a:xfrm>
              <a:prstGeom prst="line">
                <a:avLst/>
              </a:prstGeom>
              <a:solidFill>
                <a:schemeClr val="accent1"/>
              </a:solidFill>
              <a:ln w="38100" cap="flat" cmpd="sng" algn="ctr">
                <a:solidFill>
                  <a:schemeClr val="tx1"/>
                </a:solidFill>
                <a:prstDash val="sysDash"/>
                <a:round/>
                <a:headEnd type="none" w="med" len="med"/>
                <a:tailEnd type="none" w="med" len="med"/>
              </a:ln>
              <a:effectLst/>
            </p:spPr>
          </p:cxnSp>
          <p:sp>
            <p:nvSpPr>
              <p:cNvPr id="51" name="円弧 50"/>
              <p:cNvSpPr/>
              <p:nvPr/>
            </p:nvSpPr>
            <p:spPr bwMode="auto">
              <a:xfrm rot="14560137">
                <a:off x="614698" y="1973105"/>
                <a:ext cx="504056" cy="576868"/>
              </a:xfrm>
              <a:prstGeom prst="arc">
                <a:avLst/>
              </a:pr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600" b="0" i="0" u="none" strike="noStrike" kern="1200" cap="none" spc="0" normalizeH="0" baseline="0" noProof="0" smtClean="0">
                  <a:ln>
                    <a:noFill/>
                  </a:ln>
                  <a:solidFill>
                    <a:srgbClr val="000000"/>
                  </a:solidFill>
                  <a:effectLst/>
                  <a:uLnTx/>
                  <a:uFillTx/>
                  <a:latin typeface="Arial" charset="0"/>
                  <a:ea typeface="ＭＳ Ｐゴシック" pitchFamily="50" charset="-128"/>
                  <a:cs typeface="+mn-cs"/>
                </a:endParaRPr>
              </a:p>
            </p:txBody>
          </p:sp>
          <p:sp>
            <p:nvSpPr>
              <p:cNvPr id="52" name="テキスト ボックス 51"/>
              <p:cNvSpPr txBox="1"/>
              <p:nvPr/>
            </p:nvSpPr>
            <p:spPr>
              <a:xfrm>
                <a:off x="545711" y="2030799"/>
                <a:ext cx="330540" cy="369332"/>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en-US" altLang="ja-JP" sz="1800" b="1" i="0" u="none" strike="noStrike" kern="1200" cap="none" spc="0" normalizeH="0" baseline="0" noProof="0" dirty="0" smtClean="0">
                    <a:ln>
                      <a:noFill/>
                    </a:ln>
                    <a:solidFill>
                      <a:srgbClr val="000000"/>
                    </a:solidFill>
                    <a:effectLst/>
                    <a:uLnTx/>
                    <a:uFillTx/>
                    <a:latin typeface="Symbol" panose="05050102010706020507" pitchFamily="18" charset="2"/>
                    <a:ea typeface="ＭＳ Ｐゴシック" pitchFamily="50" charset="-128"/>
                    <a:cs typeface="+mn-cs"/>
                  </a:rPr>
                  <a:t>a</a:t>
                </a:r>
                <a:endParaRPr kumimoji="1" lang="ja-JP" altLang="en-US" sz="2000" b="1" i="0" u="none" strike="noStrike" kern="1200" cap="none" spc="0" normalizeH="0" baseline="0" noProof="0" dirty="0">
                  <a:ln>
                    <a:noFill/>
                  </a:ln>
                  <a:solidFill>
                    <a:srgbClr val="000000"/>
                  </a:solidFill>
                  <a:effectLst/>
                  <a:uLnTx/>
                  <a:uFillTx/>
                  <a:latin typeface="Symbol" panose="05050102010706020507" pitchFamily="18" charset="2"/>
                  <a:ea typeface="ＭＳ Ｐゴシック" pitchFamily="50" charset="-128"/>
                  <a:cs typeface="+mn-cs"/>
                </a:endParaRPr>
              </a:p>
            </p:txBody>
          </p:sp>
        </p:grpSp>
        <p:sp>
          <p:nvSpPr>
            <p:cNvPr id="2" name="テキスト ボックス 1"/>
            <p:cNvSpPr txBox="1"/>
            <p:nvPr/>
          </p:nvSpPr>
          <p:spPr>
            <a:xfrm>
              <a:off x="1612652" y="2072142"/>
              <a:ext cx="195247" cy="225851"/>
            </a:xfrm>
            <a:prstGeom prst="rect">
              <a:avLst/>
            </a:prstGeom>
            <a:solidFill>
              <a:schemeClr val="bg2">
                <a:lumMod val="40000"/>
                <a:lumOff val="60000"/>
              </a:schemeClr>
            </a:solidFill>
          </p:spPr>
          <p:txBody>
            <a:bodyPr wrap="none" rtlCol="0" anchor="ctr">
              <a:spAutoFit/>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2000" b="0" i="1" u="none" strike="noStrike" kern="1200" cap="none" spc="0" normalizeH="0" baseline="0" noProof="0" dirty="0" err="1" smtClean="0">
                  <a:ln>
                    <a:noFill/>
                  </a:ln>
                  <a:solidFill>
                    <a:srgbClr val="000000"/>
                  </a:solidFill>
                  <a:effectLst/>
                  <a:uLnTx/>
                  <a:uFillTx/>
                  <a:latin typeface="Symbol" panose="05050102010706020507" pitchFamily="18" charset="2"/>
                  <a:ea typeface="ＭＳ Ｐゴシック" pitchFamily="50" charset="-128"/>
                  <a:cs typeface="+mn-cs"/>
                </a:rPr>
                <a:t>q</a:t>
              </a:r>
              <a:r>
                <a:rPr kumimoji="1" lang="en-US" altLang="ja-JP" sz="2000" b="1" i="1" u="none" strike="noStrike" kern="1200" cap="none" spc="0" normalizeH="0" baseline="-25000" noProof="0" dirty="0" err="1" smtClean="0">
                  <a:ln>
                    <a:noFill/>
                  </a:ln>
                  <a:solidFill>
                    <a:srgbClr val="000000"/>
                  </a:solidFill>
                  <a:effectLst/>
                  <a:uLnTx/>
                  <a:uFillTx/>
                  <a:latin typeface="Arial" charset="0"/>
                  <a:ea typeface="ＭＳ Ｐゴシック" pitchFamily="50" charset="-128"/>
                  <a:cs typeface="+mn-cs"/>
                </a:rPr>
                <a:t>M</a:t>
              </a:r>
              <a:endParaRPr kumimoji="1" lang="ja-JP" altLang="en-US" sz="2000" b="1" i="1" u="none" strike="noStrike" kern="1200" cap="none" spc="0" normalizeH="0" baseline="-25000" noProof="0" dirty="0">
                <a:ln>
                  <a:noFill/>
                </a:ln>
                <a:solidFill>
                  <a:srgbClr val="000000"/>
                </a:solidFill>
                <a:effectLst/>
                <a:uLnTx/>
                <a:uFillTx/>
                <a:latin typeface="Arial" charset="0"/>
                <a:ea typeface="ＭＳ Ｐゴシック" pitchFamily="50" charset="-128"/>
                <a:cs typeface="+mn-cs"/>
              </a:endParaRPr>
            </a:p>
          </p:txBody>
        </p:sp>
        <p:sp>
          <p:nvSpPr>
            <p:cNvPr id="22" name="テキスト ボックス 21"/>
            <p:cNvSpPr txBox="1"/>
            <p:nvPr/>
          </p:nvSpPr>
          <p:spPr>
            <a:xfrm>
              <a:off x="646036" y="2115933"/>
              <a:ext cx="170080" cy="205319"/>
            </a:xfrm>
            <a:prstGeom prst="rect">
              <a:avLst/>
            </a:prstGeom>
            <a:solidFill>
              <a:schemeClr val="bg1"/>
            </a:solidFill>
          </p:spPr>
          <p:txBody>
            <a:bodyPr wrap="none" rtlCol="0" anchor="ctr">
              <a:spAutoFit/>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2000" b="0" i="1" u="none" strike="noStrike" kern="1200" cap="none" spc="0" normalizeH="0" baseline="0" noProof="0" dirty="0" err="1" smtClean="0">
                  <a:ln>
                    <a:noFill/>
                  </a:ln>
                  <a:solidFill>
                    <a:srgbClr val="000000"/>
                  </a:solidFill>
                  <a:effectLst/>
                  <a:uLnTx/>
                  <a:uFillTx/>
                  <a:latin typeface="Symbol" panose="05050102010706020507" pitchFamily="18" charset="2"/>
                  <a:ea typeface="ＭＳ Ｐゴシック" pitchFamily="50" charset="-128"/>
                  <a:cs typeface="+mn-cs"/>
                </a:rPr>
                <a:t>q</a:t>
              </a:r>
              <a:r>
                <a:rPr kumimoji="1" lang="en-US" altLang="ja-JP" sz="2000" b="1" i="1" u="none" strike="noStrike" kern="1200" cap="none" spc="0" normalizeH="0" baseline="-25000" noProof="0" dirty="0" err="1" smtClean="0">
                  <a:ln>
                    <a:noFill/>
                  </a:ln>
                  <a:solidFill>
                    <a:srgbClr val="000000"/>
                  </a:solidFill>
                  <a:effectLst/>
                  <a:uLnTx/>
                  <a:uFillTx/>
                  <a:latin typeface="Arial" charset="0"/>
                  <a:ea typeface="ＭＳ Ｐゴシック" pitchFamily="50" charset="-128"/>
                  <a:cs typeface="+mn-cs"/>
                </a:rPr>
                <a:t>H</a:t>
              </a:r>
              <a:endParaRPr kumimoji="1" lang="ja-JP" altLang="en-US" sz="2000" b="1" i="1" u="none" strike="noStrike" kern="1200" cap="none" spc="0" normalizeH="0" baseline="-25000" noProof="0" dirty="0">
                <a:ln>
                  <a:noFill/>
                </a:ln>
                <a:solidFill>
                  <a:srgbClr val="000000"/>
                </a:solidFill>
                <a:effectLst/>
                <a:uLnTx/>
                <a:uFillTx/>
                <a:latin typeface="Arial" charset="0"/>
                <a:ea typeface="ＭＳ Ｐゴシック" pitchFamily="50" charset="-128"/>
                <a:cs typeface="+mn-cs"/>
              </a:endParaRPr>
            </a:p>
          </p:txBody>
        </p:sp>
      </p:grpSp>
      <p:graphicFrame>
        <p:nvGraphicFramePr>
          <p:cNvPr id="28" name="オブジェクト 27"/>
          <p:cNvGraphicFramePr>
            <a:graphicFrameLocks noChangeAspect="1"/>
          </p:cNvGraphicFramePr>
          <p:nvPr>
            <p:extLst/>
          </p:nvPr>
        </p:nvGraphicFramePr>
        <p:xfrm>
          <a:off x="553194" y="1639253"/>
          <a:ext cx="5314950" cy="533400"/>
        </p:xfrm>
        <a:graphic>
          <a:graphicData uri="http://schemas.openxmlformats.org/presentationml/2006/ole">
            <mc:AlternateContent xmlns:mc="http://schemas.openxmlformats.org/markup-compatibility/2006">
              <mc:Choice xmlns:v="urn:schemas-microsoft-com:vml" Requires="v">
                <p:oleObj spid="_x0000_s93358" name="数式" r:id="rId4" imgW="2400120" imgH="241200" progId="Equation.3">
                  <p:embed/>
                </p:oleObj>
              </mc:Choice>
              <mc:Fallback>
                <p:oleObj name="数式" r:id="rId4" imgW="2400120" imgH="241200" progId="Equation.3">
                  <p:embed/>
                  <p:pic>
                    <p:nvPicPr>
                      <p:cNvPr id="28" name="オブジェクト 27"/>
                      <p:cNvPicPr/>
                      <p:nvPr/>
                    </p:nvPicPr>
                    <p:blipFill>
                      <a:blip r:embed="rId5"/>
                      <a:stretch>
                        <a:fillRect/>
                      </a:stretch>
                    </p:blipFill>
                    <p:spPr>
                      <a:xfrm>
                        <a:off x="553194" y="1639253"/>
                        <a:ext cx="5314950" cy="533400"/>
                      </a:xfrm>
                      <a:prstGeom prst="rect">
                        <a:avLst/>
                      </a:prstGeom>
                    </p:spPr>
                  </p:pic>
                </p:oleObj>
              </mc:Fallback>
            </mc:AlternateContent>
          </a:graphicData>
        </a:graphic>
      </p:graphicFrame>
      <p:grpSp>
        <p:nvGrpSpPr>
          <p:cNvPr id="5" name="グループ化 4"/>
          <p:cNvGrpSpPr/>
          <p:nvPr/>
        </p:nvGrpSpPr>
        <p:grpSpPr>
          <a:xfrm>
            <a:off x="2368416" y="2636912"/>
            <a:ext cx="4488934" cy="3816424"/>
            <a:chOff x="2368416" y="2636912"/>
            <a:chExt cx="4488934" cy="3816424"/>
          </a:xfrm>
        </p:grpSpPr>
        <p:pic>
          <p:nvPicPr>
            <p:cNvPr id="34" name="図 33" descr="stoner_each.tiff"/>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368416" y="2996511"/>
              <a:ext cx="4488934" cy="3456825"/>
            </a:xfrm>
            <a:prstGeom prst="rect">
              <a:avLst/>
            </a:prstGeom>
          </p:spPr>
        </p:pic>
        <p:sp>
          <p:nvSpPr>
            <p:cNvPr id="35" name="テキスト ボックス 34"/>
            <p:cNvSpPr txBox="1"/>
            <p:nvPr/>
          </p:nvSpPr>
          <p:spPr>
            <a:xfrm>
              <a:off x="2651391" y="2636912"/>
              <a:ext cx="4080849" cy="44689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b="1" i="1" u="none" strike="noStrike" kern="1200" cap="none" spc="0" normalizeH="0" baseline="0" noProof="0" dirty="0" smtClean="0">
                  <a:ln>
                    <a:noFill/>
                  </a:ln>
                  <a:solidFill>
                    <a:srgbClr val="333399"/>
                  </a:solidFill>
                  <a:effectLst>
                    <a:outerShdw blurRad="38100" dist="38100" dir="2700000" algn="tl">
                      <a:srgbClr val="000000">
                        <a:alpha val="43137"/>
                      </a:srgbClr>
                    </a:outerShdw>
                  </a:effectLst>
                  <a:uLnTx/>
                  <a:uFillTx/>
                  <a:latin typeface="Arial"/>
                  <a:ea typeface="ＭＳ Ｐゴシック"/>
                  <a:cs typeface="+mn-cs"/>
                </a:rPr>
                <a:t>M-H</a:t>
              </a:r>
              <a:r>
                <a:rPr kumimoji="1" lang="en-US" altLang="ja-JP" sz="1800" b="1" i="0" u="none" strike="noStrike" kern="1200" cap="none" spc="0" normalizeH="0" baseline="0" noProof="0" dirty="0" smtClean="0">
                  <a:ln>
                    <a:noFill/>
                  </a:ln>
                  <a:solidFill>
                    <a:srgbClr val="333399"/>
                  </a:solidFill>
                  <a:effectLst>
                    <a:outerShdw blurRad="38100" dist="38100" dir="2700000" algn="tl">
                      <a:srgbClr val="000000">
                        <a:alpha val="43137"/>
                      </a:srgbClr>
                    </a:outerShdw>
                  </a:effectLst>
                  <a:uLnTx/>
                  <a:uFillTx/>
                  <a:latin typeface="Arial"/>
                  <a:ea typeface="ＭＳ Ｐゴシック"/>
                  <a:cs typeface="+mn-cs"/>
                </a:rPr>
                <a:t> curves for different </a:t>
              </a:r>
              <a:r>
                <a:rPr kumimoji="1" lang="en-US" altLang="ja-JP" sz="1800" b="1" i="1" u="none" strike="noStrike" kern="1200" cap="none" spc="0" normalizeH="0" baseline="0" noProof="0" dirty="0">
                  <a:ln>
                    <a:noFill/>
                  </a:ln>
                  <a:solidFill>
                    <a:srgbClr val="333399"/>
                  </a:solidFill>
                  <a:effectLst>
                    <a:outerShdw blurRad="38100" dist="38100" dir="2700000" algn="tl">
                      <a:srgbClr val="000000">
                        <a:alpha val="43137"/>
                      </a:srgbClr>
                    </a:outerShdw>
                  </a:effectLst>
                  <a:uLnTx/>
                  <a:uFillTx/>
                  <a:latin typeface="Arial"/>
                  <a:ea typeface="ＭＳ Ｐゴシック"/>
                  <a:cs typeface="+mn-cs"/>
                </a:rPr>
                <a:t>H</a:t>
              </a:r>
              <a:r>
                <a:rPr kumimoji="1" lang="en-US" altLang="ja-JP" sz="1800" b="1" i="0" u="none" strike="noStrike" kern="1200" cap="none" spc="0" normalizeH="0" baseline="0" noProof="0" dirty="0" smtClean="0">
                  <a:ln>
                    <a:noFill/>
                  </a:ln>
                  <a:solidFill>
                    <a:srgbClr val="333399"/>
                  </a:solidFill>
                  <a:effectLst>
                    <a:outerShdw blurRad="38100" dist="38100" dir="2700000" algn="tl">
                      <a:srgbClr val="000000">
                        <a:alpha val="43137"/>
                      </a:srgbClr>
                    </a:outerShdw>
                  </a:effectLst>
                  <a:uLnTx/>
                  <a:uFillTx/>
                  <a:latin typeface="Arial"/>
                  <a:ea typeface="ＭＳ Ｐゴシック"/>
                  <a:cs typeface="+mn-cs"/>
                </a:rPr>
                <a:t> angles</a:t>
              </a:r>
              <a:endParaRPr kumimoji="1" lang="ja-JP" altLang="en-US" sz="1800" b="1" i="0" u="none" strike="noStrike" kern="1200" cap="none" spc="0" normalizeH="0" baseline="0" noProof="0" dirty="0">
                <a:ln>
                  <a:noFill/>
                </a:ln>
                <a:solidFill>
                  <a:srgbClr val="333399"/>
                </a:solidFill>
                <a:effectLst>
                  <a:outerShdw blurRad="38100" dist="38100" dir="2700000" algn="tl">
                    <a:srgbClr val="000000">
                      <a:alpha val="43137"/>
                    </a:srgbClr>
                  </a:outerShdw>
                </a:effectLst>
                <a:uLnTx/>
                <a:uFillTx/>
                <a:latin typeface="Arial"/>
                <a:ea typeface="ＭＳ Ｐゴシック"/>
                <a:cs typeface="+mn-cs"/>
              </a:endParaRPr>
            </a:p>
          </p:txBody>
        </p:sp>
      </p:grpSp>
      <p:sp>
        <p:nvSpPr>
          <p:cNvPr id="33" name="テキスト ボックス 32"/>
          <p:cNvSpPr txBox="1"/>
          <p:nvPr/>
        </p:nvSpPr>
        <p:spPr>
          <a:xfrm>
            <a:off x="3105133" y="3351068"/>
            <a:ext cx="675185" cy="40965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600" b="1" i="1" u="none" strike="noStrike" kern="1200" cap="none" spc="0" normalizeH="0" baseline="0" noProof="0" dirty="0" err="1" smtClean="0">
                <a:ln>
                  <a:noFill/>
                </a:ln>
                <a:solidFill>
                  <a:prstClr val="black"/>
                </a:solidFill>
                <a:effectLst/>
                <a:uLnTx/>
                <a:uFillTx/>
                <a:latin typeface="Symbol" panose="05050102010706020507" pitchFamily="18" charset="2"/>
                <a:ea typeface="ＭＳ Ｐゴシック"/>
                <a:cs typeface="+mn-cs"/>
              </a:rPr>
              <a:t>q</a:t>
            </a:r>
            <a:r>
              <a:rPr kumimoji="1" lang="en-US" altLang="ja-JP" sz="1600" b="1" i="1" u="none" strike="noStrike" kern="1200" cap="none" spc="0" normalizeH="0" baseline="-25000" noProof="0" dirty="0" err="1" smtClean="0">
                <a:ln>
                  <a:noFill/>
                </a:ln>
                <a:solidFill>
                  <a:prstClr val="black"/>
                </a:solidFill>
                <a:effectLst/>
                <a:uLnTx/>
                <a:uFillTx/>
                <a:latin typeface="Arial"/>
                <a:ea typeface="ＭＳ Ｐゴシック"/>
                <a:cs typeface="+mn-cs"/>
              </a:rPr>
              <a:t>H</a:t>
            </a:r>
            <a:r>
              <a:rPr kumimoji="1" lang="en-US" altLang="ja-JP" sz="1600" b="1" i="1" u="none" strike="noStrike" kern="1200" cap="none" spc="0" normalizeH="0" baseline="-25000" noProof="0" dirty="0" smtClean="0">
                <a:ln>
                  <a:noFill/>
                </a:ln>
                <a:solidFill>
                  <a:prstClr val="black"/>
                </a:solidFill>
                <a:effectLst/>
                <a:uLnTx/>
                <a:uFillTx/>
                <a:latin typeface="Arial"/>
                <a:ea typeface="ＭＳ Ｐゴシック"/>
                <a:cs typeface="+mn-cs"/>
              </a:rPr>
              <a:t>  </a:t>
            </a:r>
            <a:r>
              <a:rPr kumimoji="1" lang="ja-JP" altLang="en-US" sz="1600" b="1" i="0" u="none" strike="noStrike" kern="1200" cap="none" spc="0" normalizeH="0" baseline="0" noProof="0" dirty="0" smtClean="0">
                <a:ln>
                  <a:noFill/>
                </a:ln>
                <a:solidFill>
                  <a:prstClr val="black"/>
                </a:solidFill>
                <a:effectLst/>
                <a:uLnTx/>
                <a:uFillTx/>
                <a:latin typeface="Arial"/>
                <a:ea typeface="ＭＳ Ｐゴシック"/>
                <a:cs typeface="+mn-cs"/>
              </a:rPr>
              <a:t>＝</a:t>
            </a:r>
            <a:endParaRPr kumimoji="1" lang="ja-JP" altLang="en-US" sz="1600" b="1" i="1" u="none" strike="noStrike" kern="1200" cap="none" spc="0" normalizeH="0" baseline="0" noProof="0" dirty="0">
              <a:ln>
                <a:noFill/>
              </a:ln>
              <a:solidFill>
                <a:prstClr val="black"/>
              </a:solidFill>
              <a:effectLst/>
              <a:uLnTx/>
              <a:uFillTx/>
              <a:latin typeface="Arial"/>
              <a:ea typeface="ＭＳ Ｐゴシック"/>
              <a:cs typeface="+mn-cs"/>
            </a:endParaRPr>
          </a:p>
        </p:txBody>
      </p:sp>
      <p:sp>
        <p:nvSpPr>
          <p:cNvPr id="36" name="フリーフォーム 35"/>
          <p:cNvSpPr/>
          <p:nvPr/>
        </p:nvSpPr>
        <p:spPr>
          <a:xfrm>
            <a:off x="644536" y="117036"/>
            <a:ext cx="7992343" cy="8382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lIns="90000" tIns="46800" rIns="90000" bIns="46800" anchor="ct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0" marR="0" lvl="0" indent="0" algn="ctr" defTabSz="914400" rtl="0" eaLnBrk="1" fontAlgn="auto" latinLnBrk="0" hangingPunct="1">
              <a:lnSpc>
                <a:spcPct val="100000"/>
              </a:lnSpc>
              <a:spcBef>
                <a:spcPts val="0"/>
              </a:spcBef>
              <a:spcAft>
                <a:spcPts val="0"/>
              </a:spcAft>
              <a:buClrTx/>
              <a:buSzTx/>
              <a:buFontTx/>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a:pPr>
            <a:r>
              <a:rPr kumimoji="1" lang="en-US" sz="2800" b="1" i="0" u="none" strike="noStrike" kern="1200" cap="none" spc="0" normalizeH="0" baseline="0" noProof="0" dirty="0" smtClean="0">
                <a:ln>
                  <a:noFill/>
                </a:ln>
                <a:solidFill>
                  <a:srgbClr val="006600"/>
                </a:solidFill>
                <a:effectLst>
                  <a:outerShdw dist="17961" dir="2700000">
                    <a:scrgbClr r="0" g="0" b="0"/>
                  </a:outerShdw>
                </a:effectLst>
                <a:uLnTx/>
                <a:uFillTx/>
                <a:latin typeface="Arial" pitchFamily="34"/>
                <a:ea typeface="ＭＳ Ｐゴシック" pitchFamily="50"/>
                <a:cs typeface="ＭＳ Ｐゴシック" pitchFamily="50"/>
              </a:rPr>
              <a:t>Magnetization hysteresis of a single-domain </a:t>
            </a:r>
          </a:p>
          <a:p>
            <a:pPr marL="0" marR="0" lvl="0" indent="0" algn="ctr" defTabSz="914400" rtl="0" eaLnBrk="1" fontAlgn="auto" latinLnBrk="0" hangingPunct="1">
              <a:lnSpc>
                <a:spcPct val="100000"/>
              </a:lnSpc>
              <a:spcBef>
                <a:spcPts val="0"/>
              </a:spcBef>
              <a:spcAft>
                <a:spcPts val="0"/>
              </a:spcAft>
              <a:buClrTx/>
              <a:buSzTx/>
              <a:buFontTx/>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a:pPr>
            <a:r>
              <a:rPr kumimoji="1" lang="en-US" sz="2800" b="1" i="0" u="none" strike="noStrike" kern="1200" cap="none" spc="0" normalizeH="0" baseline="0" noProof="0" dirty="0">
                <a:ln>
                  <a:noFill/>
                </a:ln>
                <a:solidFill>
                  <a:srgbClr val="006600"/>
                </a:solidFill>
                <a:effectLst>
                  <a:outerShdw dist="17961" dir="2700000">
                    <a:scrgbClr r="0" g="0" b="0"/>
                  </a:outerShdw>
                </a:effectLst>
                <a:uLnTx/>
                <a:uFillTx/>
                <a:latin typeface="Arial" pitchFamily="34"/>
                <a:ea typeface="ＭＳ Ｐゴシック" pitchFamily="50"/>
                <a:cs typeface="ＭＳ Ｐゴシック" pitchFamily="50"/>
              </a:rPr>
              <a:t>f</a:t>
            </a:r>
            <a:r>
              <a:rPr kumimoji="1" lang="en-US" sz="2800" b="1" i="0" u="none" strike="noStrike" kern="1200" cap="none" spc="0" normalizeH="0" baseline="0" noProof="0" dirty="0" smtClean="0">
                <a:ln>
                  <a:noFill/>
                </a:ln>
                <a:solidFill>
                  <a:srgbClr val="006600"/>
                </a:solidFill>
                <a:effectLst>
                  <a:outerShdw dist="17961" dir="2700000">
                    <a:scrgbClr r="0" g="0" b="0"/>
                  </a:outerShdw>
                </a:effectLst>
                <a:uLnTx/>
                <a:uFillTx/>
                <a:latin typeface="Arial" pitchFamily="34"/>
                <a:ea typeface="ＭＳ Ｐゴシック" pitchFamily="50"/>
                <a:cs typeface="ＭＳ Ｐゴシック" pitchFamily="50"/>
              </a:rPr>
              <a:t>erromagnetic nanoparticle</a:t>
            </a:r>
            <a:endParaRPr kumimoji="1" lang="en-US" sz="2800" b="1" i="0" u="none" strike="noStrike" kern="1200" cap="none" spc="0" normalizeH="0" baseline="0" noProof="0" dirty="0">
              <a:ln>
                <a:noFill/>
              </a:ln>
              <a:solidFill>
                <a:srgbClr val="006600"/>
              </a:solidFill>
              <a:effectLst>
                <a:outerShdw dist="17961" dir="2700000">
                  <a:scrgbClr r="0" g="0" b="0"/>
                </a:outerShdw>
              </a:effectLst>
              <a:uLnTx/>
              <a:uFillTx/>
              <a:latin typeface="Arial" pitchFamily="34"/>
              <a:ea typeface="ＭＳ Ｐゴシック" pitchFamily="50"/>
              <a:cs typeface="ＭＳ Ｐゴシック" pitchFamily="50"/>
            </a:endParaRPr>
          </a:p>
        </p:txBody>
      </p:sp>
      <p:sp>
        <p:nvSpPr>
          <p:cNvPr id="37" name="Rectangle 5"/>
          <p:cNvSpPr>
            <a:spLocks noChangeArrowheads="1"/>
          </p:cNvSpPr>
          <p:nvPr/>
        </p:nvSpPr>
        <p:spPr bwMode="auto">
          <a:xfrm>
            <a:off x="609600" y="1066800"/>
            <a:ext cx="7924800" cy="76200"/>
          </a:xfrm>
          <a:prstGeom prst="rect">
            <a:avLst/>
          </a:prstGeom>
          <a:gradFill rotWithShape="0">
            <a:gsLst>
              <a:gs pos="0">
                <a:srgbClr val="66FFCC"/>
              </a:gs>
              <a:gs pos="100000">
                <a:schemeClr val="accent2"/>
              </a:gs>
            </a:gsLst>
            <a:lin ang="0" scaled="1"/>
          </a:gradFill>
          <a:ln w="9525">
            <a:no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600" b="0" i="0" u="none" strike="noStrike" kern="1200" cap="none" spc="0" normalizeH="0" baseline="0" noProof="0">
              <a:ln>
                <a:noFill/>
              </a:ln>
              <a:solidFill>
                <a:srgbClr val="000000"/>
              </a:solidFill>
              <a:effectLst/>
              <a:uLnTx/>
              <a:uFillTx/>
              <a:latin typeface="Arial" charset="0"/>
              <a:ea typeface="ＭＳ Ｐゴシック" pitchFamily="50" charset="-128"/>
              <a:cs typeface="+mn-cs"/>
            </a:endParaRPr>
          </a:p>
        </p:txBody>
      </p:sp>
      <p:sp>
        <p:nvSpPr>
          <p:cNvPr id="41" name="テキスト ボックス 1"/>
          <p:cNvSpPr txBox="1">
            <a:spLocks noChangeArrowheads="1"/>
          </p:cNvSpPr>
          <p:nvPr/>
        </p:nvSpPr>
        <p:spPr bwMode="auto">
          <a:xfrm>
            <a:off x="2987824" y="6453336"/>
            <a:ext cx="5987024" cy="307777"/>
          </a:xfrm>
          <a:prstGeom prst="rect">
            <a:avLst/>
          </a:prstGeom>
          <a:noFill/>
          <a:ln w="9525">
            <a:noFill/>
            <a:miter lim="800000"/>
            <a:headEnd/>
            <a:tailEnd/>
          </a:ln>
        </p:spPr>
        <p:txBody>
          <a:bodyPr wrap="none">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1" lang="en-US" altLang="ja-JP" sz="1400" b="1" i="0" u="none" strike="noStrike" kern="1200" cap="none" spc="0" normalizeH="0" baseline="0" noProof="0" dirty="0" smtClean="0">
                <a:ln>
                  <a:noFill/>
                </a:ln>
                <a:solidFill>
                  <a:srgbClr val="000000"/>
                </a:solidFill>
                <a:effectLst/>
                <a:uLnTx/>
                <a:uFillTx/>
                <a:latin typeface="Arial" pitchFamily="34" charset="0"/>
                <a:ea typeface="ＭＳ Ｐゴシック" pitchFamily="50" charset="-128"/>
                <a:cs typeface="Arial" pitchFamily="34" charset="0"/>
              </a:rPr>
              <a:t>M. J. D. Coey, Magnetism and Magnetic Materials (Cambridge, 2009)</a:t>
            </a:r>
            <a:endParaRPr kumimoji="1" lang="en-US" altLang="ja-JP" sz="1400" b="1" i="0" u="none" strike="noStrike" kern="1200" cap="none" spc="0" normalizeH="0" baseline="0" noProof="0" dirty="0">
              <a:ln>
                <a:noFill/>
              </a:ln>
              <a:solidFill>
                <a:srgbClr val="000000"/>
              </a:solidFill>
              <a:effectLst/>
              <a:uLnTx/>
              <a:uFillTx/>
              <a:latin typeface="Arial" pitchFamily="34" charset="0"/>
              <a:ea typeface="ＭＳ Ｐゴシック" pitchFamily="50" charset="-128"/>
              <a:cs typeface="Arial" pitchFamily="34" charset="0"/>
            </a:endParaRPr>
          </a:p>
        </p:txBody>
      </p:sp>
      <p:sp>
        <p:nvSpPr>
          <p:cNvPr id="4" name="テキスト ボックス 3"/>
          <p:cNvSpPr txBox="1"/>
          <p:nvPr/>
        </p:nvSpPr>
        <p:spPr>
          <a:xfrm>
            <a:off x="1763688" y="2132856"/>
            <a:ext cx="869149" cy="461665"/>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en-US" altLang="ja-JP" sz="2400" b="1" i="0" u="none" strike="noStrike" kern="1200" cap="none" spc="0" normalizeH="0" baseline="0" noProof="0" dirty="0" smtClean="0">
                <a:ln>
                  <a:noFill/>
                </a:ln>
                <a:solidFill>
                  <a:srgbClr val="FF0000"/>
                </a:solidFill>
                <a:effectLst/>
                <a:uLnTx/>
                <a:uFillTx/>
                <a:latin typeface="Arial" charset="0"/>
                <a:ea typeface="ＭＳ Ｐゴシック" pitchFamily="50" charset="-128"/>
                <a:cs typeface="+mn-cs"/>
              </a:rPr>
              <a:t>MAE</a:t>
            </a:r>
            <a:endParaRPr kumimoji="1" lang="ja-JP" altLang="en-US" sz="2400" b="0" i="0" u="none" strike="noStrike" kern="1200" cap="none" spc="0" normalizeH="0" baseline="0" noProof="0" dirty="0">
              <a:ln>
                <a:noFill/>
              </a:ln>
              <a:solidFill>
                <a:srgbClr val="FF0000"/>
              </a:solidFill>
              <a:effectLst/>
              <a:uLnTx/>
              <a:uFillTx/>
              <a:latin typeface="Arial" charset="0"/>
              <a:ea typeface="ＭＳ Ｐゴシック" pitchFamily="50" charset="-128"/>
              <a:cs typeface="+mn-cs"/>
            </a:endParaRPr>
          </a:p>
        </p:txBody>
      </p:sp>
      <p:sp>
        <p:nvSpPr>
          <p:cNvPr id="29" name="テキスト ボックス 28"/>
          <p:cNvSpPr txBox="1"/>
          <p:nvPr/>
        </p:nvSpPr>
        <p:spPr>
          <a:xfrm>
            <a:off x="3442197" y="2135450"/>
            <a:ext cx="1348446" cy="461665"/>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en-US" altLang="ja-JP" sz="2400" b="1" i="0" u="none" strike="noStrike" kern="1200" cap="none" spc="0" normalizeH="0" baseline="0" noProof="0" dirty="0" smtClean="0">
                <a:ln>
                  <a:noFill/>
                </a:ln>
                <a:solidFill>
                  <a:srgbClr val="000000"/>
                </a:solidFill>
                <a:effectLst/>
                <a:uLnTx/>
                <a:uFillTx/>
                <a:latin typeface="Arial" charset="0"/>
                <a:ea typeface="ＭＳ Ｐゴシック" pitchFamily="50" charset="-128"/>
                <a:cs typeface="+mn-cs"/>
              </a:rPr>
              <a:t>Zeeman</a:t>
            </a:r>
            <a:endParaRPr kumimoji="1" lang="ja-JP" altLang="en-US" sz="2400" b="0" i="1" u="none" strike="noStrike" kern="1200" cap="none" spc="0" normalizeH="0" baseline="0" noProof="0" dirty="0">
              <a:ln>
                <a:noFill/>
              </a:ln>
              <a:solidFill>
                <a:srgbClr val="000000"/>
              </a:solidFill>
              <a:effectLst/>
              <a:uLnTx/>
              <a:uFillTx/>
              <a:latin typeface="Arial" charset="0"/>
              <a:ea typeface="ＭＳ Ｐゴシック" pitchFamily="50" charset="-128"/>
              <a:cs typeface="+mn-cs"/>
            </a:endParaRPr>
          </a:p>
        </p:txBody>
      </p:sp>
      <p:sp>
        <p:nvSpPr>
          <p:cNvPr id="23" name="テキスト ボックス 22"/>
          <p:cNvSpPr txBox="1"/>
          <p:nvPr/>
        </p:nvSpPr>
        <p:spPr>
          <a:xfrm>
            <a:off x="491151" y="1196752"/>
            <a:ext cx="4080849"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000" b="1" i="0" u="none" strike="noStrike" kern="1200" cap="none" spc="0" normalizeH="0" baseline="0" noProof="0" dirty="0" smtClean="0">
                <a:ln>
                  <a:noFill/>
                </a:ln>
                <a:solidFill>
                  <a:srgbClr val="000066"/>
                </a:solidFill>
                <a:effectLst>
                  <a:outerShdw blurRad="38100" dist="38100" dir="2700000" algn="tl">
                    <a:srgbClr val="000000">
                      <a:alpha val="43137"/>
                    </a:srgbClr>
                  </a:outerShdw>
                </a:effectLst>
                <a:uLnTx/>
                <a:uFillTx/>
                <a:latin typeface="Arial"/>
                <a:ea typeface="ＭＳ Ｐゴシック"/>
                <a:cs typeface="+mn-cs"/>
              </a:rPr>
              <a:t>Stoner-</a:t>
            </a:r>
            <a:r>
              <a:rPr kumimoji="1" lang="en-US" altLang="ja-JP" sz="2000" b="1" i="0" u="none" strike="noStrike" kern="1200" cap="none" spc="0" normalizeH="0" baseline="0" noProof="0" dirty="0" err="1" smtClean="0">
                <a:ln>
                  <a:noFill/>
                </a:ln>
                <a:solidFill>
                  <a:srgbClr val="000066"/>
                </a:solidFill>
                <a:effectLst>
                  <a:outerShdw blurRad="38100" dist="38100" dir="2700000" algn="tl">
                    <a:srgbClr val="000000">
                      <a:alpha val="43137"/>
                    </a:srgbClr>
                  </a:outerShdw>
                </a:effectLst>
                <a:uLnTx/>
                <a:uFillTx/>
                <a:latin typeface="Arial"/>
                <a:ea typeface="ＭＳ Ｐゴシック"/>
                <a:cs typeface="+mn-cs"/>
              </a:rPr>
              <a:t>Wohlfarth</a:t>
            </a:r>
            <a:r>
              <a:rPr kumimoji="1" lang="en-US" altLang="ja-JP" sz="2000" b="1" i="0" u="none" strike="noStrike" kern="1200" cap="none" spc="0" normalizeH="0" baseline="0" noProof="0" dirty="0" smtClean="0">
                <a:ln>
                  <a:noFill/>
                </a:ln>
                <a:solidFill>
                  <a:srgbClr val="000066"/>
                </a:solidFill>
                <a:effectLst>
                  <a:outerShdw blurRad="38100" dist="38100" dir="2700000" algn="tl">
                    <a:srgbClr val="000000">
                      <a:alpha val="43137"/>
                    </a:srgbClr>
                  </a:outerShdw>
                </a:effectLst>
                <a:uLnTx/>
                <a:uFillTx/>
                <a:latin typeface="Arial"/>
                <a:ea typeface="ＭＳ Ｐゴシック"/>
                <a:cs typeface="+mn-cs"/>
              </a:rPr>
              <a:t> model</a:t>
            </a:r>
            <a:endParaRPr kumimoji="1" lang="ja-JP" altLang="en-US" sz="2000" b="1" i="0" u="none" strike="noStrike" kern="1200" cap="none" spc="0" normalizeH="0" baseline="0" noProof="0" dirty="0">
              <a:ln>
                <a:noFill/>
              </a:ln>
              <a:solidFill>
                <a:srgbClr val="000066"/>
              </a:solidFill>
              <a:effectLst>
                <a:outerShdw blurRad="38100" dist="38100" dir="2700000" algn="tl">
                  <a:srgbClr val="000000">
                    <a:alpha val="43137"/>
                  </a:srgbClr>
                </a:outerShdw>
              </a:effectLst>
              <a:uLnTx/>
              <a:uFillTx/>
              <a:latin typeface="Arial"/>
              <a:ea typeface="ＭＳ Ｐゴシック"/>
              <a:cs typeface="+mn-cs"/>
            </a:endParaRPr>
          </a:p>
        </p:txBody>
      </p:sp>
    </p:spTree>
    <p:extLst>
      <p:ext uri="{BB962C8B-B14F-4D97-AF65-F5344CB8AC3E}">
        <p14:creationId xmlns:p14="http://schemas.microsoft.com/office/powerpoint/2010/main" val="7005329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グループ化 2"/>
          <p:cNvGrpSpPr/>
          <p:nvPr/>
        </p:nvGrpSpPr>
        <p:grpSpPr>
          <a:xfrm>
            <a:off x="6043364" y="980728"/>
            <a:ext cx="2705100" cy="1857375"/>
            <a:chOff x="319441" y="1231022"/>
            <a:chExt cx="2705100" cy="1857375"/>
          </a:xfrm>
        </p:grpSpPr>
        <p:grpSp>
          <p:nvGrpSpPr>
            <p:cNvPr id="53" name="グループ化 52"/>
            <p:cNvGrpSpPr/>
            <p:nvPr/>
          </p:nvGrpSpPr>
          <p:grpSpPr>
            <a:xfrm>
              <a:off x="319441" y="1231022"/>
              <a:ext cx="2705100" cy="1857375"/>
              <a:chOff x="319441" y="1231022"/>
              <a:chExt cx="2705100" cy="1857375"/>
            </a:xfrm>
          </p:grpSpPr>
          <p:pic>
            <p:nvPicPr>
              <p:cNvPr id="32563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583384">
                <a:off x="319441" y="1231022"/>
                <a:ext cx="2705100" cy="1857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0" name="直線コネクタ 49"/>
              <p:cNvCxnSpPr/>
              <p:nvPr/>
            </p:nvCxnSpPr>
            <p:spPr bwMode="auto">
              <a:xfrm flipV="1">
                <a:off x="494482" y="2335755"/>
                <a:ext cx="609699" cy="79209"/>
              </a:xfrm>
              <a:prstGeom prst="line">
                <a:avLst/>
              </a:prstGeom>
              <a:solidFill>
                <a:schemeClr val="accent1"/>
              </a:solidFill>
              <a:ln w="38100" cap="flat" cmpd="sng" algn="ctr">
                <a:solidFill>
                  <a:schemeClr val="tx1"/>
                </a:solidFill>
                <a:prstDash val="sysDash"/>
                <a:round/>
                <a:headEnd type="none" w="med" len="med"/>
                <a:tailEnd type="none" w="med" len="med"/>
              </a:ln>
              <a:effectLst/>
            </p:spPr>
          </p:cxnSp>
          <p:sp>
            <p:nvSpPr>
              <p:cNvPr id="51" name="円弧 50"/>
              <p:cNvSpPr/>
              <p:nvPr/>
            </p:nvSpPr>
            <p:spPr bwMode="auto">
              <a:xfrm rot="14560137">
                <a:off x="614698" y="1973105"/>
                <a:ext cx="504056" cy="576868"/>
              </a:xfrm>
              <a:prstGeom prst="arc">
                <a:avLst/>
              </a:pr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600" b="0" i="0" u="none" strike="noStrike" kern="1200" cap="none" spc="0" normalizeH="0" baseline="0" noProof="0" smtClean="0">
                  <a:ln>
                    <a:noFill/>
                  </a:ln>
                  <a:solidFill>
                    <a:srgbClr val="000000"/>
                  </a:solidFill>
                  <a:effectLst/>
                  <a:uLnTx/>
                  <a:uFillTx/>
                  <a:latin typeface="Arial" charset="0"/>
                  <a:ea typeface="ＭＳ Ｐゴシック" pitchFamily="50" charset="-128"/>
                  <a:cs typeface="+mn-cs"/>
                </a:endParaRPr>
              </a:p>
            </p:txBody>
          </p:sp>
          <p:sp>
            <p:nvSpPr>
              <p:cNvPr id="52" name="テキスト ボックス 51"/>
              <p:cNvSpPr txBox="1"/>
              <p:nvPr/>
            </p:nvSpPr>
            <p:spPr>
              <a:xfrm>
                <a:off x="545711" y="2030799"/>
                <a:ext cx="330540" cy="369332"/>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en-US" altLang="ja-JP" sz="1800" b="1" i="0" u="none" strike="noStrike" kern="1200" cap="none" spc="0" normalizeH="0" baseline="0" noProof="0" dirty="0" smtClean="0">
                    <a:ln>
                      <a:noFill/>
                    </a:ln>
                    <a:solidFill>
                      <a:srgbClr val="000000"/>
                    </a:solidFill>
                    <a:effectLst/>
                    <a:uLnTx/>
                    <a:uFillTx/>
                    <a:latin typeface="Symbol" panose="05050102010706020507" pitchFamily="18" charset="2"/>
                    <a:ea typeface="ＭＳ Ｐゴシック" pitchFamily="50" charset="-128"/>
                    <a:cs typeface="+mn-cs"/>
                  </a:rPr>
                  <a:t>a</a:t>
                </a:r>
                <a:endParaRPr kumimoji="1" lang="ja-JP" altLang="en-US" sz="2000" b="1" i="0" u="none" strike="noStrike" kern="1200" cap="none" spc="0" normalizeH="0" baseline="0" noProof="0" dirty="0">
                  <a:ln>
                    <a:noFill/>
                  </a:ln>
                  <a:solidFill>
                    <a:srgbClr val="000000"/>
                  </a:solidFill>
                  <a:effectLst/>
                  <a:uLnTx/>
                  <a:uFillTx/>
                  <a:latin typeface="Symbol" panose="05050102010706020507" pitchFamily="18" charset="2"/>
                  <a:ea typeface="ＭＳ Ｐゴシック" pitchFamily="50" charset="-128"/>
                  <a:cs typeface="+mn-cs"/>
                </a:endParaRPr>
              </a:p>
            </p:txBody>
          </p:sp>
        </p:grpSp>
        <p:sp>
          <p:nvSpPr>
            <p:cNvPr id="2" name="テキスト ボックス 1"/>
            <p:cNvSpPr txBox="1"/>
            <p:nvPr/>
          </p:nvSpPr>
          <p:spPr>
            <a:xfrm>
              <a:off x="1612652" y="2072142"/>
              <a:ext cx="195247" cy="225851"/>
            </a:xfrm>
            <a:prstGeom prst="rect">
              <a:avLst/>
            </a:prstGeom>
            <a:solidFill>
              <a:schemeClr val="bg2">
                <a:lumMod val="40000"/>
                <a:lumOff val="60000"/>
              </a:schemeClr>
            </a:solidFill>
          </p:spPr>
          <p:txBody>
            <a:bodyPr wrap="none" rtlCol="0" anchor="ctr">
              <a:spAutoFit/>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2000" b="0" i="1" u="none" strike="noStrike" kern="1200" cap="none" spc="0" normalizeH="0" baseline="0" noProof="0" dirty="0" err="1" smtClean="0">
                  <a:ln>
                    <a:noFill/>
                  </a:ln>
                  <a:solidFill>
                    <a:srgbClr val="000000"/>
                  </a:solidFill>
                  <a:effectLst/>
                  <a:uLnTx/>
                  <a:uFillTx/>
                  <a:latin typeface="Symbol" panose="05050102010706020507" pitchFamily="18" charset="2"/>
                  <a:ea typeface="ＭＳ Ｐゴシック" pitchFamily="50" charset="-128"/>
                  <a:cs typeface="+mn-cs"/>
                </a:rPr>
                <a:t>q</a:t>
              </a:r>
              <a:r>
                <a:rPr kumimoji="1" lang="en-US" altLang="ja-JP" sz="2000" b="1" i="1" u="none" strike="noStrike" kern="1200" cap="none" spc="0" normalizeH="0" baseline="-25000" noProof="0" dirty="0" err="1" smtClean="0">
                  <a:ln>
                    <a:noFill/>
                  </a:ln>
                  <a:solidFill>
                    <a:srgbClr val="000000"/>
                  </a:solidFill>
                  <a:effectLst/>
                  <a:uLnTx/>
                  <a:uFillTx/>
                  <a:latin typeface="Arial" charset="0"/>
                  <a:ea typeface="ＭＳ Ｐゴシック" pitchFamily="50" charset="-128"/>
                  <a:cs typeface="+mn-cs"/>
                </a:rPr>
                <a:t>M</a:t>
              </a:r>
              <a:endParaRPr kumimoji="1" lang="ja-JP" altLang="en-US" sz="2000" b="1" i="1" u="none" strike="noStrike" kern="1200" cap="none" spc="0" normalizeH="0" baseline="-25000" noProof="0" dirty="0">
                <a:ln>
                  <a:noFill/>
                </a:ln>
                <a:solidFill>
                  <a:srgbClr val="000000"/>
                </a:solidFill>
                <a:effectLst/>
                <a:uLnTx/>
                <a:uFillTx/>
                <a:latin typeface="Arial" charset="0"/>
                <a:ea typeface="ＭＳ Ｐゴシック" pitchFamily="50" charset="-128"/>
                <a:cs typeface="+mn-cs"/>
              </a:endParaRPr>
            </a:p>
          </p:txBody>
        </p:sp>
        <p:sp>
          <p:nvSpPr>
            <p:cNvPr id="22" name="テキスト ボックス 21"/>
            <p:cNvSpPr txBox="1"/>
            <p:nvPr/>
          </p:nvSpPr>
          <p:spPr>
            <a:xfrm>
              <a:off x="646036" y="2115933"/>
              <a:ext cx="170080" cy="205319"/>
            </a:xfrm>
            <a:prstGeom prst="rect">
              <a:avLst/>
            </a:prstGeom>
            <a:solidFill>
              <a:schemeClr val="bg1"/>
            </a:solidFill>
          </p:spPr>
          <p:txBody>
            <a:bodyPr wrap="none" rtlCol="0" anchor="ctr">
              <a:spAutoFit/>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2000" b="0" i="1" u="none" strike="noStrike" kern="1200" cap="none" spc="0" normalizeH="0" baseline="0" noProof="0" dirty="0" err="1" smtClean="0">
                  <a:ln>
                    <a:noFill/>
                  </a:ln>
                  <a:solidFill>
                    <a:srgbClr val="000000"/>
                  </a:solidFill>
                  <a:effectLst/>
                  <a:uLnTx/>
                  <a:uFillTx/>
                  <a:latin typeface="Symbol" panose="05050102010706020507" pitchFamily="18" charset="2"/>
                  <a:ea typeface="ＭＳ Ｐゴシック" pitchFamily="50" charset="-128"/>
                  <a:cs typeface="+mn-cs"/>
                </a:rPr>
                <a:t>q</a:t>
              </a:r>
              <a:r>
                <a:rPr kumimoji="1" lang="en-US" altLang="ja-JP" sz="2000" b="1" i="1" u="none" strike="noStrike" kern="1200" cap="none" spc="0" normalizeH="0" baseline="-25000" noProof="0" dirty="0" err="1" smtClean="0">
                  <a:ln>
                    <a:noFill/>
                  </a:ln>
                  <a:solidFill>
                    <a:srgbClr val="000000"/>
                  </a:solidFill>
                  <a:effectLst/>
                  <a:uLnTx/>
                  <a:uFillTx/>
                  <a:latin typeface="Arial" charset="0"/>
                  <a:ea typeface="ＭＳ Ｐゴシック" pitchFamily="50" charset="-128"/>
                  <a:cs typeface="+mn-cs"/>
                </a:rPr>
                <a:t>H</a:t>
              </a:r>
              <a:endParaRPr kumimoji="1" lang="ja-JP" altLang="en-US" sz="2000" b="1" i="1" u="none" strike="noStrike" kern="1200" cap="none" spc="0" normalizeH="0" baseline="-25000" noProof="0" dirty="0">
                <a:ln>
                  <a:noFill/>
                </a:ln>
                <a:solidFill>
                  <a:srgbClr val="000000"/>
                </a:solidFill>
                <a:effectLst/>
                <a:uLnTx/>
                <a:uFillTx/>
                <a:latin typeface="Arial" charset="0"/>
                <a:ea typeface="ＭＳ Ｐゴシック" pitchFamily="50" charset="-128"/>
                <a:cs typeface="+mn-cs"/>
              </a:endParaRPr>
            </a:p>
          </p:txBody>
        </p:sp>
      </p:grpSp>
      <p:graphicFrame>
        <p:nvGraphicFramePr>
          <p:cNvPr id="28" name="オブジェクト 27"/>
          <p:cNvGraphicFramePr>
            <a:graphicFrameLocks noChangeAspect="1"/>
          </p:cNvGraphicFramePr>
          <p:nvPr>
            <p:extLst/>
          </p:nvPr>
        </p:nvGraphicFramePr>
        <p:xfrm>
          <a:off x="553194" y="1639253"/>
          <a:ext cx="5314950" cy="533400"/>
        </p:xfrm>
        <a:graphic>
          <a:graphicData uri="http://schemas.openxmlformats.org/presentationml/2006/ole">
            <mc:AlternateContent xmlns:mc="http://schemas.openxmlformats.org/markup-compatibility/2006">
              <mc:Choice xmlns:v="urn:schemas-microsoft-com:vml" Requires="v">
                <p:oleObj spid="_x0000_s94382" name="数式" r:id="rId4" imgW="2400120" imgH="241200" progId="Equation.3">
                  <p:embed/>
                </p:oleObj>
              </mc:Choice>
              <mc:Fallback>
                <p:oleObj name="数式" r:id="rId4" imgW="2400120" imgH="241200" progId="Equation.3">
                  <p:embed/>
                  <p:pic>
                    <p:nvPicPr>
                      <p:cNvPr id="28" name="オブジェクト 27"/>
                      <p:cNvPicPr/>
                      <p:nvPr/>
                    </p:nvPicPr>
                    <p:blipFill>
                      <a:blip r:embed="rId5"/>
                      <a:stretch>
                        <a:fillRect/>
                      </a:stretch>
                    </p:blipFill>
                    <p:spPr>
                      <a:xfrm>
                        <a:off x="553194" y="1639253"/>
                        <a:ext cx="5314950" cy="533400"/>
                      </a:xfrm>
                      <a:prstGeom prst="rect">
                        <a:avLst/>
                      </a:prstGeom>
                    </p:spPr>
                  </p:pic>
                </p:oleObj>
              </mc:Fallback>
            </mc:AlternateContent>
          </a:graphicData>
        </a:graphic>
      </p:graphicFrame>
      <p:sp>
        <p:nvSpPr>
          <p:cNvPr id="36" name="フリーフォーム 35"/>
          <p:cNvSpPr/>
          <p:nvPr/>
        </p:nvSpPr>
        <p:spPr>
          <a:xfrm>
            <a:off x="644536" y="117036"/>
            <a:ext cx="7992343" cy="8382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lIns="90000" tIns="46800" rIns="90000" bIns="46800" anchor="ct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0" marR="0" lvl="0" indent="0" algn="ctr" defTabSz="914400" rtl="0" eaLnBrk="1" fontAlgn="auto" latinLnBrk="0" hangingPunct="1">
              <a:lnSpc>
                <a:spcPct val="100000"/>
              </a:lnSpc>
              <a:spcBef>
                <a:spcPts val="0"/>
              </a:spcBef>
              <a:spcAft>
                <a:spcPts val="0"/>
              </a:spcAft>
              <a:buClrTx/>
              <a:buSzTx/>
              <a:buFontTx/>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a:pPr>
            <a:r>
              <a:rPr kumimoji="1" lang="en-US" sz="2800" b="1" i="0" u="none" strike="noStrike" kern="1200" cap="none" spc="0" normalizeH="0" baseline="0" noProof="0" dirty="0" smtClean="0">
                <a:ln>
                  <a:noFill/>
                </a:ln>
                <a:solidFill>
                  <a:srgbClr val="006600"/>
                </a:solidFill>
                <a:effectLst>
                  <a:outerShdw dist="17961" dir="2700000">
                    <a:scrgbClr r="0" g="0" b="0"/>
                  </a:outerShdw>
                </a:effectLst>
                <a:uLnTx/>
                <a:uFillTx/>
                <a:latin typeface="Arial" pitchFamily="34"/>
                <a:ea typeface="ＭＳ Ｐゴシック" pitchFamily="50"/>
                <a:cs typeface="ＭＳ Ｐゴシック" pitchFamily="50"/>
              </a:rPr>
              <a:t>Magnetization hysteresis of a single-domain </a:t>
            </a:r>
          </a:p>
          <a:p>
            <a:pPr marL="0" marR="0" lvl="0" indent="0" algn="ctr" defTabSz="914400" rtl="0" eaLnBrk="1" fontAlgn="auto" latinLnBrk="0" hangingPunct="1">
              <a:lnSpc>
                <a:spcPct val="100000"/>
              </a:lnSpc>
              <a:spcBef>
                <a:spcPts val="0"/>
              </a:spcBef>
              <a:spcAft>
                <a:spcPts val="0"/>
              </a:spcAft>
              <a:buClrTx/>
              <a:buSzTx/>
              <a:buFontTx/>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a:pPr>
            <a:r>
              <a:rPr kumimoji="1" lang="en-US" sz="2800" b="1" i="0" u="none" strike="noStrike" kern="1200" cap="none" spc="0" normalizeH="0" baseline="0" noProof="0" dirty="0">
                <a:ln>
                  <a:noFill/>
                </a:ln>
                <a:solidFill>
                  <a:srgbClr val="006600"/>
                </a:solidFill>
                <a:effectLst>
                  <a:outerShdw dist="17961" dir="2700000">
                    <a:scrgbClr r="0" g="0" b="0"/>
                  </a:outerShdw>
                </a:effectLst>
                <a:uLnTx/>
                <a:uFillTx/>
                <a:latin typeface="Arial" pitchFamily="34"/>
                <a:ea typeface="ＭＳ Ｐゴシック" pitchFamily="50"/>
                <a:cs typeface="ＭＳ Ｐゴシック" pitchFamily="50"/>
              </a:rPr>
              <a:t>f</a:t>
            </a:r>
            <a:r>
              <a:rPr kumimoji="1" lang="en-US" sz="2800" b="1" i="0" u="none" strike="noStrike" kern="1200" cap="none" spc="0" normalizeH="0" baseline="0" noProof="0" dirty="0" smtClean="0">
                <a:ln>
                  <a:noFill/>
                </a:ln>
                <a:solidFill>
                  <a:srgbClr val="006600"/>
                </a:solidFill>
                <a:effectLst>
                  <a:outerShdw dist="17961" dir="2700000">
                    <a:scrgbClr r="0" g="0" b="0"/>
                  </a:outerShdw>
                </a:effectLst>
                <a:uLnTx/>
                <a:uFillTx/>
                <a:latin typeface="Arial" pitchFamily="34"/>
                <a:ea typeface="ＭＳ Ｐゴシック" pitchFamily="50"/>
                <a:cs typeface="ＭＳ Ｐゴシック" pitchFamily="50"/>
              </a:rPr>
              <a:t>erromagnetic nanoparticle</a:t>
            </a:r>
            <a:endParaRPr kumimoji="1" lang="en-US" sz="2800" b="1" i="0" u="none" strike="noStrike" kern="1200" cap="none" spc="0" normalizeH="0" baseline="0" noProof="0" dirty="0">
              <a:ln>
                <a:noFill/>
              </a:ln>
              <a:solidFill>
                <a:srgbClr val="006600"/>
              </a:solidFill>
              <a:effectLst>
                <a:outerShdw dist="17961" dir="2700000">
                  <a:scrgbClr r="0" g="0" b="0"/>
                </a:outerShdw>
              </a:effectLst>
              <a:uLnTx/>
              <a:uFillTx/>
              <a:latin typeface="Arial" pitchFamily="34"/>
              <a:ea typeface="ＭＳ Ｐゴシック" pitchFamily="50"/>
              <a:cs typeface="ＭＳ Ｐゴシック" pitchFamily="50"/>
            </a:endParaRPr>
          </a:p>
        </p:txBody>
      </p:sp>
      <p:sp>
        <p:nvSpPr>
          <p:cNvPr id="37" name="Rectangle 5"/>
          <p:cNvSpPr>
            <a:spLocks noChangeArrowheads="1"/>
          </p:cNvSpPr>
          <p:nvPr/>
        </p:nvSpPr>
        <p:spPr bwMode="auto">
          <a:xfrm>
            <a:off x="609600" y="1066800"/>
            <a:ext cx="7924800" cy="76200"/>
          </a:xfrm>
          <a:prstGeom prst="rect">
            <a:avLst/>
          </a:prstGeom>
          <a:gradFill rotWithShape="0">
            <a:gsLst>
              <a:gs pos="0">
                <a:srgbClr val="66FFCC"/>
              </a:gs>
              <a:gs pos="100000">
                <a:schemeClr val="accent2"/>
              </a:gs>
            </a:gsLst>
            <a:lin ang="0" scaled="1"/>
          </a:gradFill>
          <a:ln w="9525">
            <a:no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600" b="0" i="0" u="none" strike="noStrike" kern="1200" cap="none" spc="0" normalizeH="0" baseline="0" noProof="0">
              <a:ln>
                <a:noFill/>
              </a:ln>
              <a:solidFill>
                <a:srgbClr val="000000"/>
              </a:solidFill>
              <a:effectLst/>
              <a:uLnTx/>
              <a:uFillTx/>
              <a:latin typeface="Arial" charset="0"/>
              <a:ea typeface="ＭＳ Ｐゴシック" pitchFamily="50" charset="-128"/>
              <a:cs typeface="+mn-cs"/>
            </a:endParaRPr>
          </a:p>
        </p:txBody>
      </p:sp>
      <p:sp>
        <p:nvSpPr>
          <p:cNvPr id="4" name="テキスト ボックス 3"/>
          <p:cNvSpPr txBox="1"/>
          <p:nvPr/>
        </p:nvSpPr>
        <p:spPr>
          <a:xfrm>
            <a:off x="1763688" y="2132856"/>
            <a:ext cx="869149" cy="461665"/>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en-US" altLang="ja-JP" sz="2400" b="1" i="0" u="none" strike="noStrike" kern="1200" cap="none" spc="0" normalizeH="0" baseline="0" noProof="0" dirty="0" smtClean="0">
                <a:ln>
                  <a:noFill/>
                </a:ln>
                <a:solidFill>
                  <a:srgbClr val="FF0000"/>
                </a:solidFill>
                <a:effectLst/>
                <a:uLnTx/>
                <a:uFillTx/>
                <a:latin typeface="Arial" charset="0"/>
                <a:ea typeface="ＭＳ Ｐゴシック" pitchFamily="50" charset="-128"/>
                <a:cs typeface="+mn-cs"/>
              </a:rPr>
              <a:t>MAE</a:t>
            </a:r>
            <a:endParaRPr kumimoji="1" lang="ja-JP" altLang="en-US" sz="2400" b="0" i="0" u="none" strike="noStrike" kern="1200" cap="none" spc="0" normalizeH="0" baseline="0" noProof="0" dirty="0">
              <a:ln>
                <a:noFill/>
              </a:ln>
              <a:solidFill>
                <a:srgbClr val="FF0000"/>
              </a:solidFill>
              <a:effectLst/>
              <a:uLnTx/>
              <a:uFillTx/>
              <a:latin typeface="Arial" charset="0"/>
              <a:ea typeface="ＭＳ Ｐゴシック" pitchFamily="50" charset="-128"/>
              <a:cs typeface="+mn-cs"/>
            </a:endParaRPr>
          </a:p>
        </p:txBody>
      </p:sp>
      <p:sp>
        <p:nvSpPr>
          <p:cNvPr id="29" name="テキスト ボックス 28"/>
          <p:cNvSpPr txBox="1"/>
          <p:nvPr/>
        </p:nvSpPr>
        <p:spPr>
          <a:xfrm>
            <a:off x="3442197" y="2135450"/>
            <a:ext cx="1348446" cy="461665"/>
          </a:xfrm>
          <a:prstGeom prst="rect">
            <a:avLst/>
          </a:prstGeom>
          <a:noFill/>
        </p:spPr>
        <p:txBody>
          <a:bodyPr wrap="none" rtlCol="0">
            <a:spAutoFit/>
          </a:bodyPr>
          <a:lstStyle/>
          <a:p>
            <a:pPr lvl="0" defTabSz="914400" fontAlgn="base">
              <a:spcBef>
                <a:spcPct val="20000"/>
              </a:spcBef>
              <a:spcAft>
                <a:spcPct val="0"/>
              </a:spcAft>
              <a:defRPr/>
            </a:pPr>
            <a:r>
              <a:rPr kumimoji="1" lang="en-US" altLang="ja-JP" sz="2400" b="1" dirty="0" smtClean="0">
                <a:solidFill>
                  <a:srgbClr val="000000"/>
                </a:solidFill>
                <a:latin typeface="Arial" charset="0"/>
                <a:ea typeface="ＭＳ Ｐゴシック" pitchFamily="50" charset="-128"/>
              </a:rPr>
              <a:t>Zeeman</a:t>
            </a:r>
            <a:endParaRPr kumimoji="1" lang="ja-JP" altLang="en-US" sz="2400" b="0" i="1" u="none" strike="noStrike" kern="1200" cap="none" spc="0" normalizeH="0" baseline="0" noProof="0" dirty="0">
              <a:ln>
                <a:noFill/>
              </a:ln>
              <a:solidFill>
                <a:srgbClr val="000000"/>
              </a:solidFill>
              <a:effectLst/>
              <a:uLnTx/>
              <a:uFillTx/>
              <a:latin typeface="Arial" charset="0"/>
              <a:ea typeface="ＭＳ Ｐゴシック" pitchFamily="50" charset="-128"/>
              <a:cs typeface="+mn-cs"/>
            </a:endParaRPr>
          </a:p>
        </p:txBody>
      </p:sp>
      <p:sp>
        <p:nvSpPr>
          <p:cNvPr id="23" name="テキスト ボックス 22"/>
          <p:cNvSpPr txBox="1"/>
          <p:nvPr/>
        </p:nvSpPr>
        <p:spPr>
          <a:xfrm>
            <a:off x="491151" y="1196752"/>
            <a:ext cx="4080849"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000" b="1" i="0" u="none" strike="noStrike" kern="1200" cap="none" spc="0" normalizeH="0" baseline="0" noProof="0" dirty="0" smtClean="0">
                <a:ln>
                  <a:noFill/>
                </a:ln>
                <a:solidFill>
                  <a:srgbClr val="000066"/>
                </a:solidFill>
                <a:effectLst>
                  <a:outerShdw blurRad="38100" dist="38100" dir="2700000" algn="tl">
                    <a:srgbClr val="000000">
                      <a:alpha val="43137"/>
                    </a:srgbClr>
                  </a:outerShdw>
                </a:effectLst>
                <a:uLnTx/>
                <a:uFillTx/>
                <a:latin typeface="Arial"/>
                <a:ea typeface="ＭＳ Ｐゴシック"/>
                <a:cs typeface="+mn-cs"/>
              </a:rPr>
              <a:t>Stoner-</a:t>
            </a:r>
            <a:r>
              <a:rPr kumimoji="1" lang="en-US" altLang="ja-JP" sz="2000" b="1" i="0" u="none" strike="noStrike" kern="1200" cap="none" spc="0" normalizeH="0" baseline="0" noProof="0" dirty="0" err="1" smtClean="0">
                <a:ln>
                  <a:noFill/>
                </a:ln>
                <a:solidFill>
                  <a:srgbClr val="000066"/>
                </a:solidFill>
                <a:effectLst>
                  <a:outerShdw blurRad="38100" dist="38100" dir="2700000" algn="tl">
                    <a:srgbClr val="000000">
                      <a:alpha val="43137"/>
                    </a:srgbClr>
                  </a:outerShdw>
                </a:effectLst>
                <a:uLnTx/>
                <a:uFillTx/>
                <a:latin typeface="Arial"/>
                <a:ea typeface="ＭＳ Ｐゴシック"/>
                <a:cs typeface="+mn-cs"/>
              </a:rPr>
              <a:t>Wohlfarth</a:t>
            </a:r>
            <a:r>
              <a:rPr kumimoji="1" lang="en-US" altLang="ja-JP" sz="2000" b="1" i="0" u="none" strike="noStrike" kern="1200" cap="none" spc="0" normalizeH="0" baseline="0" noProof="0" dirty="0" smtClean="0">
                <a:ln>
                  <a:noFill/>
                </a:ln>
                <a:solidFill>
                  <a:srgbClr val="000066"/>
                </a:solidFill>
                <a:effectLst>
                  <a:outerShdw blurRad="38100" dist="38100" dir="2700000" algn="tl">
                    <a:srgbClr val="000000">
                      <a:alpha val="43137"/>
                    </a:srgbClr>
                  </a:outerShdw>
                </a:effectLst>
                <a:uLnTx/>
                <a:uFillTx/>
                <a:latin typeface="Arial"/>
                <a:ea typeface="ＭＳ Ｐゴシック"/>
                <a:cs typeface="+mn-cs"/>
              </a:rPr>
              <a:t> model</a:t>
            </a:r>
            <a:endParaRPr kumimoji="1" lang="ja-JP" altLang="en-US" sz="2000" b="1" i="0" u="none" strike="noStrike" kern="1200" cap="none" spc="0" normalizeH="0" baseline="0" noProof="0" dirty="0">
              <a:ln>
                <a:noFill/>
              </a:ln>
              <a:solidFill>
                <a:srgbClr val="000066"/>
              </a:solidFill>
              <a:effectLst>
                <a:outerShdw blurRad="38100" dist="38100" dir="2700000" algn="tl">
                  <a:srgbClr val="000000">
                    <a:alpha val="43137"/>
                  </a:srgbClr>
                </a:outerShdw>
              </a:effectLst>
              <a:uLnTx/>
              <a:uFillTx/>
              <a:latin typeface="Arial"/>
              <a:ea typeface="ＭＳ Ｐゴシック"/>
              <a:cs typeface="+mn-cs"/>
            </a:endParaRPr>
          </a:p>
        </p:txBody>
      </p:sp>
      <p:sp>
        <p:nvSpPr>
          <p:cNvPr id="41" name="テキスト ボックス 1"/>
          <p:cNvSpPr txBox="1">
            <a:spLocks noChangeArrowheads="1"/>
          </p:cNvSpPr>
          <p:nvPr/>
        </p:nvSpPr>
        <p:spPr bwMode="auto">
          <a:xfrm>
            <a:off x="2987824" y="6453336"/>
            <a:ext cx="5987024" cy="307777"/>
          </a:xfrm>
          <a:prstGeom prst="rect">
            <a:avLst/>
          </a:prstGeom>
          <a:noFill/>
          <a:ln w="9525">
            <a:noFill/>
            <a:miter lim="800000"/>
            <a:headEnd/>
            <a:tailEnd/>
          </a:ln>
        </p:spPr>
        <p:txBody>
          <a:bodyPr wrap="none">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1" lang="en-US" altLang="ja-JP" sz="1400" b="1" i="0" u="none" strike="noStrike" kern="1200" cap="none" spc="0" normalizeH="0" baseline="0" noProof="0" dirty="0" smtClean="0">
                <a:ln>
                  <a:noFill/>
                </a:ln>
                <a:solidFill>
                  <a:srgbClr val="000000"/>
                </a:solidFill>
                <a:effectLst/>
                <a:uLnTx/>
                <a:uFillTx/>
                <a:latin typeface="Arial" pitchFamily="34" charset="0"/>
                <a:ea typeface="ＭＳ Ｐゴシック" pitchFamily="50" charset="-128"/>
                <a:cs typeface="Arial" pitchFamily="34" charset="0"/>
              </a:rPr>
              <a:t>M. J. D. Coey, Magnetism and Magnetic Materials (Cambridge, 2009)</a:t>
            </a:r>
            <a:endParaRPr kumimoji="1" lang="en-US" altLang="ja-JP" sz="1400" b="1" i="0" u="none" strike="noStrike" kern="1200" cap="none" spc="0" normalizeH="0" baseline="0" noProof="0" dirty="0">
              <a:ln>
                <a:noFill/>
              </a:ln>
              <a:solidFill>
                <a:srgbClr val="000000"/>
              </a:solidFill>
              <a:effectLst/>
              <a:uLnTx/>
              <a:uFillTx/>
              <a:latin typeface="Arial" pitchFamily="34" charset="0"/>
              <a:ea typeface="ＭＳ Ｐゴシック" pitchFamily="50" charset="-128"/>
              <a:cs typeface="Arial" pitchFamily="34" charset="0"/>
            </a:endParaRPr>
          </a:p>
        </p:txBody>
      </p:sp>
      <p:grpSp>
        <p:nvGrpSpPr>
          <p:cNvPr id="26" name="グループ化 25"/>
          <p:cNvGrpSpPr/>
          <p:nvPr/>
        </p:nvGrpSpPr>
        <p:grpSpPr>
          <a:xfrm>
            <a:off x="1907704" y="2636911"/>
            <a:ext cx="5500828" cy="3816427"/>
            <a:chOff x="4651424" y="3098659"/>
            <a:chExt cx="4132854" cy="2867337"/>
          </a:xfrm>
        </p:grpSpPr>
        <p:pic>
          <p:nvPicPr>
            <p:cNvPr id="27" name="図 26" descr="stoner_sum.tiff"/>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829835" y="3368832"/>
              <a:ext cx="3617346" cy="2597164"/>
            </a:xfrm>
            <a:prstGeom prst="rect">
              <a:avLst/>
            </a:prstGeom>
          </p:spPr>
        </p:pic>
        <p:sp>
          <p:nvSpPr>
            <p:cNvPr id="30" name="テキスト ボックス 29"/>
            <p:cNvSpPr txBox="1"/>
            <p:nvPr/>
          </p:nvSpPr>
          <p:spPr>
            <a:xfrm>
              <a:off x="4651424" y="3098659"/>
              <a:ext cx="4132854" cy="277484"/>
            </a:xfrm>
            <a:prstGeom prst="rect">
              <a:avLst/>
            </a:prstGeom>
            <a:solidFill>
              <a:schemeClr val="bg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800" b="1" i="1" u="none" strike="noStrike" kern="1200" cap="none" spc="0" normalizeH="0" baseline="0" noProof="0" dirty="0" smtClean="0">
                  <a:ln>
                    <a:noFill/>
                  </a:ln>
                  <a:solidFill>
                    <a:srgbClr val="333399"/>
                  </a:solidFill>
                  <a:effectLst>
                    <a:outerShdw blurRad="38100" dist="38100" dir="2700000" algn="tl">
                      <a:srgbClr val="000000">
                        <a:alpha val="43137"/>
                      </a:srgbClr>
                    </a:outerShdw>
                  </a:effectLst>
                  <a:uLnTx/>
                  <a:uFillTx/>
                  <a:latin typeface="Arial"/>
                  <a:ea typeface="ＭＳ Ｐゴシック"/>
                  <a:cs typeface="+mn-cs"/>
                </a:rPr>
                <a:t>M-H</a:t>
              </a:r>
              <a:r>
                <a:rPr kumimoji="1" lang="en-US" altLang="ja-JP" sz="1800" b="1" i="0" u="none" strike="noStrike" kern="1200" cap="none" spc="0" normalizeH="0" baseline="0" noProof="0" dirty="0" smtClean="0">
                  <a:ln>
                    <a:noFill/>
                  </a:ln>
                  <a:solidFill>
                    <a:srgbClr val="333399"/>
                  </a:solidFill>
                  <a:effectLst>
                    <a:outerShdw blurRad="38100" dist="38100" dir="2700000" algn="tl">
                      <a:srgbClr val="000000">
                        <a:alpha val="43137"/>
                      </a:srgbClr>
                    </a:outerShdw>
                  </a:effectLst>
                  <a:uLnTx/>
                  <a:uFillTx/>
                  <a:latin typeface="Arial"/>
                  <a:ea typeface="ＭＳ Ｐゴシック"/>
                  <a:cs typeface="+mn-cs"/>
                </a:rPr>
                <a:t> curve averaged over different </a:t>
              </a:r>
              <a:r>
                <a:rPr kumimoji="1" lang="en-US" altLang="ja-JP" sz="1800" b="1" i="1" u="none" strike="noStrike" kern="1200" cap="none" spc="0" normalizeH="0" baseline="0" noProof="0" dirty="0" smtClean="0">
                  <a:ln>
                    <a:noFill/>
                  </a:ln>
                  <a:solidFill>
                    <a:srgbClr val="333399"/>
                  </a:solidFill>
                  <a:effectLst>
                    <a:outerShdw blurRad="38100" dist="38100" dir="2700000" algn="tl">
                      <a:srgbClr val="000000">
                        <a:alpha val="43137"/>
                      </a:srgbClr>
                    </a:outerShdw>
                  </a:effectLst>
                  <a:uLnTx/>
                  <a:uFillTx/>
                  <a:latin typeface="Arial"/>
                  <a:ea typeface="ＭＳ Ｐゴシック"/>
                  <a:cs typeface="+mn-cs"/>
                </a:rPr>
                <a:t>H</a:t>
              </a:r>
              <a:r>
                <a:rPr kumimoji="1" lang="en-US" altLang="ja-JP" sz="1800" b="1" i="0" u="none" strike="noStrike" kern="1200" cap="none" spc="0" normalizeH="0" baseline="0" noProof="0" dirty="0" smtClean="0">
                  <a:ln>
                    <a:noFill/>
                  </a:ln>
                  <a:solidFill>
                    <a:srgbClr val="333399"/>
                  </a:solidFill>
                  <a:effectLst>
                    <a:outerShdw blurRad="38100" dist="38100" dir="2700000" algn="tl">
                      <a:srgbClr val="000000">
                        <a:alpha val="43137"/>
                      </a:srgbClr>
                    </a:outerShdw>
                  </a:effectLst>
                  <a:uLnTx/>
                  <a:uFillTx/>
                  <a:latin typeface="Arial"/>
                  <a:ea typeface="ＭＳ Ｐゴシック"/>
                  <a:cs typeface="+mn-cs"/>
                </a:rPr>
                <a:t> angles</a:t>
              </a:r>
              <a:endParaRPr kumimoji="1" lang="ja-JP" altLang="en-US" sz="1800" b="1" i="0" u="none" strike="noStrike" kern="1200" cap="none" spc="0" normalizeH="0" baseline="0" noProof="0" dirty="0">
                <a:ln>
                  <a:noFill/>
                </a:ln>
                <a:solidFill>
                  <a:srgbClr val="333399"/>
                </a:solidFill>
                <a:effectLst>
                  <a:outerShdw blurRad="38100" dist="38100" dir="2700000" algn="tl">
                    <a:srgbClr val="000000">
                      <a:alpha val="43137"/>
                    </a:srgbClr>
                  </a:outerShdw>
                </a:effectLst>
                <a:uLnTx/>
                <a:uFillTx/>
                <a:latin typeface="Arial"/>
                <a:ea typeface="ＭＳ Ｐゴシック"/>
                <a:cs typeface="+mn-cs"/>
              </a:endParaRPr>
            </a:p>
          </p:txBody>
        </p:sp>
      </p:grpSp>
    </p:spTree>
    <p:extLst>
      <p:ext uri="{BB962C8B-B14F-4D97-AF65-F5344CB8AC3E}">
        <p14:creationId xmlns:p14="http://schemas.microsoft.com/office/powerpoint/2010/main" val="6262190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グループ化 19"/>
          <p:cNvGrpSpPr/>
          <p:nvPr/>
        </p:nvGrpSpPr>
        <p:grpSpPr>
          <a:xfrm>
            <a:off x="4139952" y="1647406"/>
            <a:ext cx="4880616" cy="4229866"/>
            <a:chOff x="4139952" y="1647406"/>
            <a:chExt cx="4880616" cy="4229866"/>
          </a:xfrm>
        </p:grpSpPr>
        <p:pic>
          <p:nvPicPr>
            <p:cNvPr id="15" name="Picture 2" descr="C:\Users\Atsushi Fujimori\Documents\CURRENT\会議\SPring-8シンポジウム\xasxmc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39952" y="1647406"/>
              <a:ext cx="4880616" cy="4229866"/>
            </a:xfrm>
            <a:prstGeom prst="rect">
              <a:avLst/>
            </a:prstGeom>
            <a:noFill/>
            <a:extLst>
              <a:ext uri="{909E8E84-426E-40DD-AFC4-6F175D3DCCD1}">
                <a14:hiddenFill xmlns:a14="http://schemas.microsoft.com/office/drawing/2010/main">
                  <a:solidFill>
                    <a:srgbClr val="FFFFFF"/>
                  </a:solidFill>
                </a14:hiddenFill>
              </a:ext>
            </a:extLst>
          </p:spPr>
        </p:pic>
        <p:sp>
          <p:nvSpPr>
            <p:cNvPr id="2" name="フリーフォーム 1"/>
            <p:cNvSpPr/>
            <p:nvPr/>
          </p:nvSpPr>
          <p:spPr bwMode="auto">
            <a:xfrm>
              <a:off x="6077417" y="2546233"/>
              <a:ext cx="276077" cy="787963"/>
            </a:xfrm>
            <a:custGeom>
              <a:avLst/>
              <a:gdLst>
                <a:gd name="connsiteX0" fmla="*/ 0 w 287231"/>
                <a:gd name="connsiteY0" fmla="*/ 229470 h 826323"/>
                <a:gd name="connsiteX1" fmla="*/ 111513 w 287231"/>
                <a:gd name="connsiteY1" fmla="*/ 6446 h 826323"/>
                <a:gd name="connsiteX2" fmla="*/ 211874 w 287231"/>
                <a:gd name="connsiteY2" fmla="*/ 452494 h 826323"/>
                <a:gd name="connsiteX3" fmla="*/ 267630 w 287231"/>
                <a:gd name="connsiteY3" fmla="*/ 753577 h 826323"/>
                <a:gd name="connsiteX4" fmla="*/ 267630 w 287231"/>
                <a:gd name="connsiteY4" fmla="*/ 775880 h 826323"/>
                <a:gd name="connsiteX5" fmla="*/ 33454 w 287231"/>
                <a:gd name="connsiteY5" fmla="*/ 162563 h 826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7231" h="826323">
                  <a:moveTo>
                    <a:pt x="0" y="229470"/>
                  </a:moveTo>
                  <a:cubicBezTo>
                    <a:pt x="38100" y="99372"/>
                    <a:pt x="76201" y="-30725"/>
                    <a:pt x="111513" y="6446"/>
                  </a:cubicBezTo>
                  <a:cubicBezTo>
                    <a:pt x="146825" y="43617"/>
                    <a:pt x="185855" y="327972"/>
                    <a:pt x="211874" y="452494"/>
                  </a:cubicBezTo>
                  <a:cubicBezTo>
                    <a:pt x="237894" y="577016"/>
                    <a:pt x="258337" y="699679"/>
                    <a:pt x="267630" y="753577"/>
                  </a:cubicBezTo>
                  <a:cubicBezTo>
                    <a:pt x="276923" y="807475"/>
                    <a:pt x="306659" y="874382"/>
                    <a:pt x="267630" y="775880"/>
                  </a:cubicBezTo>
                  <a:cubicBezTo>
                    <a:pt x="228601" y="677378"/>
                    <a:pt x="131027" y="419970"/>
                    <a:pt x="33454" y="162563"/>
                  </a:cubicBezTo>
                </a:path>
              </a:pathLst>
            </a:custGeom>
            <a:solidFill>
              <a:srgbClr val="FF0000">
                <a:alpha val="23137"/>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600" b="0" i="0" u="none" strike="noStrike" kern="1200" cap="none" spc="0" normalizeH="0" baseline="0" noProof="0" smtClean="0">
                <a:ln>
                  <a:noFill/>
                </a:ln>
                <a:solidFill>
                  <a:srgbClr val="000000"/>
                </a:solidFill>
                <a:effectLst/>
                <a:uLnTx/>
                <a:uFillTx/>
                <a:latin typeface="Arial" charset="0"/>
                <a:ea typeface="ＭＳ Ｐゴシック" pitchFamily="50" charset="-128"/>
                <a:cs typeface="+mn-cs"/>
              </a:endParaRPr>
            </a:p>
          </p:txBody>
        </p:sp>
        <p:sp>
          <p:nvSpPr>
            <p:cNvPr id="17" name="フリーフォーム 16"/>
            <p:cNvSpPr/>
            <p:nvPr/>
          </p:nvSpPr>
          <p:spPr bwMode="auto">
            <a:xfrm rot="21250305" flipV="1">
              <a:off x="6093648" y="3936119"/>
              <a:ext cx="208362" cy="330269"/>
            </a:xfrm>
            <a:custGeom>
              <a:avLst/>
              <a:gdLst>
                <a:gd name="connsiteX0" fmla="*/ 0 w 287231"/>
                <a:gd name="connsiteY0" fmla="*/ 229470 h 826323"/>
                <a:gd name="connsiteX1" fmla="*/ 111513 w 287231"/>
                <a:gd name="connsiteY1" fmla="*/ 6446 h 826323"/>
                <a:gd name="connsiteX2" fmla="*/ 211874 w 287231"/>
                <a:gd name="connsiteY2" fmla="*/ 452494 h 826323"/>
                <a:gd name="connsiteX3" fmla="*/ 267630 w 287231"/>
                <a:gd name="connsiteY3" fmla="*/ 753577 h 826323"/>
                <a:gd name="connsiteX4" fmla="*/ 267630 w 287231"/>
                <a:gd name="connsiteY4" fmla="*/ 775880 h 826323"/>
                <a:gd name="connsiteX5" fmla="*/ 33454 w 287231"/>
                <a:gd name="connsiteY5" fmla="*/ 162563 h 826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7231" h="826323">
                  <a:moveTo>
                    <a:pt x="0" y="229470"/>
                  </a:moveTo>
                  <a:cubicBezTo>
                    <a:pt x="38100" y="99372"/>
                    <a:pt x="76201" y="-30725"/>
                    <a:pt x="111513" y="6446"/>
                  </a:cubicBezTo>
                  <a:cubicBezTo>
                    <a:pt x="146825" y="43617"/>
                    <a:pt x="185855" y="327972"/>
                    <a:pt x="211874" y="452494"/>
                  </a:cubicBezTo>
                  <a:cubicBezTo>
                    <a:pt x="237894" y="577016"/>
                    <a:pt x="258337" y="699679"/>
                    <a:pt x="267630" y="753577"/>
                  </a:cubicBezTo>
                  <a:cubicBezTo>
                    <a:pt x="276923" y="807475"/>
                    <a:pt x="306659" y="874382"/>
                    <a:pt x="267630" y="775880"/>
                  </a:cubicBezTo>
                  <a:cubicBezTo>
                    <a:pt x="228601" y="677378"/>
                    <a:pt x="131027" y="419970"/>
                    <a:pt x="33454" y="162563"/>
                  </a:cubicBezTo>
                </a:path>
              </a:pathLst>
            </a:custGeom>
            <a:solidFill>
              <a:srgbClr val="FF0000">
                <a:alpha val="23137"/>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600" b="0" i="0" u="none" strike="noStrike" kern="1200" cap="none" spc="0" normalizeH="0" baseline="0" noProof="0" smtClean="0">
                <a:ln>
                  <a:noFill/>
                </a:ln>
                <a:solidFill>
                  <a:srgbClr val="000000"/>
                </a:solidFill>
                <a:effectLst/>
                <a:uLnTx/>
                <a:uFillTx/>
                <a:latin typeface="Arial" charset="0"/>
                <a:ea typeface="ＭＳ Ｐゴシック" pitchFamily="50" charset="-128"/>
                <a:cs typeface="+mn-cs"/>
              </a:endParaRPr>
            </a:p>
          </p:txBody>
        </p:sp>
      </p:grpSp>
      <p:pic>
        <p:nvPicPr>
          <p:cNvPr id="326659"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r="19440"/>
          <a:stretch/>
        </p:blipFill>
        <p:spPr bwMode="auto">
          <a:xfrm>
            <a:off x="1646726" y="1412776"/>
            <a:ext cx="2133186" cy="1933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テキスト ボックス 2"/>
          <p:cNvSpPr txBox="1"/>
          <p:nvPr/>
        </p:nvSpPr>
        <p:spPr>
          <a:xfrm>
            <a:off x="1475656" y="6433591"/>
            <a:ext cx="2785955" cy="307777"/>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en-US" altLang="ja-JP" sz="1400" b="1" i="0" u="none" strike="noStrike" kern="1200" cap="none" spc="0" normalizeH="0" baseline="0" noProof="0" dirty="0" smtClean="0">
                <a:ln>
                  <a:noFill/>
                </a:ln>
                <a:solidFill>
                  <a:srgbClr val="000000"/>
                </a:solidFill>
                <a:effectLst/>
                <a:uLnTx/>
                <a:uFillTx/>
                <a:latin typeface="Arial" charset="0"/>
                <a:ea typeface="ＭＳ Ｐゴシック" pitchFamily="50" charset="-128"/>
                <a:cs typeface="+mn-cs"/>
              </a:rPr>
              <a:t>S. Yamamoto </a:t>
            </a:r>
            <a:r>
              <a:rPr kumimoji="1" lang="en-US" altLang="ja-JP" sz="1400" b="1" i="1" u="none" strike="noStrike" kern="1200" cap="none" spc="0" normalizeH="0" baseline="0" noProof="0" dirty="0" smtClean="0">
                <a:ln>
                  <a:noFill/>
                </a:ln>
                <a:solidFill>
                  <a:srgbClr val="000000"/>
                </a:solidFill>
                <a:effectLst/>
                <a:uLnTx/>
                <a:uFillTx/>
                <a:latin typeface="Arial" charset="0"/>
                <a:ea typeface="ＭＳ Ｐゴシック" pitchFamily="50" charset="-128"/>
                <a:cs typeface="+mn-cs"/>
              </a:rPr>
              <a:t>et al., </a:t>
            </a:r>
            <a:r>
              <a:rPr kumimoji="1" lang="en-US" altLang="ja-JP" sz="1400" b="1" i="0" u="none" strike="noStrike" kern="1200" cap="none" spc="0" normalizeH="0" baseline="0" noProof="0" dirty="0" smtClean="0">
                <a:ln>
                  <a:noFill/>
                </a:ln>
                <a:solidFill>
                  <a:srgbClr val="000000"/>
                </a:solidFill>
                <a:effectLst/>
                <a:uLnTx/>
                <a:uFillTx/>
                <a:latin typeface="Arial" charset="0"/>
                <a:ea typeface="ＭＳ Ｐゴシック" pitchFamily="50" charset="-128"/>
                <a:cs typeface="+mn-cs"/>
              </a:rPr>
              <a:t>APL (2005)</a:t>
            </a:r>
            <a:endParaRPr kumimoji="1" lang="ja-JP" altLang="en-US" sz="1400" b="1" i="0" u="none" strike="noStrike" kern="1200" cap="none" spc="0" normalizeH="0" baseline="0" noProof="0" dirty="0">
              <a:ln>
                <a:noFill/>
              </a:ln>
              <a:solidFill>
                <a:srgbClr val="000000"/>
              </a:solidFill>
              <a:effectLst/>
              <a:uLnTx/>
              <a:uFillTx/>
              <a:latin typeface="Arial" charset="0"/>
              <a:ea typeface="ＭＳ Ｐゴシック" pitchFamily="50" charset="-128"/>
              <a:cs typeface="+mn-cs"/>
            </a:endParaRPr>
          </a:p>
        </p:txBody>
      </p:sp>
      <p:pic>
        <p:nvPicPr>
          <p:cNvPr id="4" name="図 3" descr="TEM_b.eps"/>
          <p:cNvPicPr>
            <a:picLocks noChangeAspect="1"/>
          </p:cNvPicPr>
          <p:nvPr/>
        </p:nvPicPr>
        <p:blipFill rotWithShape="1">
          <a:blip r:embed="rId4">
            <a:extLst>
              <a:ext uri="{28A0092B-C50C-407E-A947-70E740481C1C}">
                <a14:useLocalDpi xmlns:a14="http://schemas.microsoft.com/office/drawing/2010/main" val="0"/>
              </a:ext>
            </a:extLst>
          </a:blip>
          <a:srcRect t="18451"/>
          <a:stretch/>
        </p:blipFill>
        <p:spPr>
          <a:xfrm>
            <a:off x="583667" y="3346927"/>
            <a:ext cx="3553434" cy="2763461"/>
          </a:xfrm>
          <a:prstGeom prst="rect">
            <a:avLst/>
          </a:prstGeom>
        </p:spPr>
      </p:pic>
      <p:cxnSp>
        <p:nvCxnSpPr>
          <p:cNvPr id="5" name="直線コネクタ 4"/>
          <p:cNvCxnSpPr/>
          <p:nvPr/>
        </p:nvCxnSpPr>
        <p:spPr>
          <a:xfrm flipV="1">
            <a:off x="2220877" y="5083199"/>
            <a:ext cx="429991" cy="1176464"/>
          </a:xfrm>
          <a:prstGeom prst="line">
            <a:avLst/>
          </a:prstGeom>
          <a:ln w="19050">
            <a:solidFill>
              <a:schemeClr val="bg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 name="直線コネクタ 5"/>
          <p:cNvCxnSpPr/>
          <p:nvPr/>
        </p:nvCxnSpPr>
        <p:spPr>
          <a:xfrm flipV="1">
            <a:off x="2667197" y="5197498"/>
            <a:ext cx="92326" cy="980520"/>
          </a:xfrm>
          <a:prstGeom prst="line">
            <a:avLst/>
          </a:prstGeom>
          <a:ln w="19050">
            <a:solidFill>
              <a:schemeClr val="bg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 name="テキスト ボックス 6"/>
          <p:cNvSpPr txBox="1"/>
          <p:nvPr/>
        </p:nvSpPr>
        <p:spPr>
          <a:xfrm>
            <a:off x="1832845" y="6036747"/>
            <a:ext cx="1173719" cy="338554"/>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en-US" altLang="ja-JP" sz="1600" b="1" i="0" u="none" strike="noStrike" kern="1200" cap="none" spc="0" normalizeH="0" baseline="0" noProof="0" dirty="0" err="1" smtClean="0">
                <a:ln>
                  <a:noFill/>
                </a:ln>
                <a:solidFill>
                  <a:srgbClr val="000000"/>
                </a:solidFill>
                <a:effectLst/>
                <a:uLnTx/>
                <a:uFillTx/>
                <a:latin typeface="Arial" charset="0"/>
                <a:ea typeface="ＭＳ Ｐゴシック" pitchFamily="50" charset="-128"/>
                <a:cs typeface="+mn-cs"/>
              </a:rPr>
              <a:t>FePt</a:t>
            </a:r>
            <a:r>
              <a:rPr kumimoji="1" lang="en-US" altLang="ja-JP" sz="1600" b="1" i="0" u="none" strike="noStrike" kern="1200" cap="none" spc="0" normalizeH="0" baseline="0" noProof="0" dirty="0" smtClean="0">
                <a:ln>
                  <a:noFill/>
                </a:ln>
                <a:solidFill>
                  <a:srgbClr val="000000"/>
                </a:solidFill>
                <a:effectLst/>
                <a:uLnTx/>
                <a:uFillTx/>
                <a:latin typeface="Arial" charset="0"/>
                <a:ea typeface="ＭＳ Ｐゴシック" pitchFamily="50" charset="-128"/>
                <a:cs typeface="+mn-cs"/>
              </a:rPr>
              <a:t>  SiO</a:t>
            </a:r>
            <a:r>
              <a:rPr kumimoji="1" lang="en-US" altLang="ja-JP" sz="1600" b="1" i="0" u="none" strike="noStrike" kern="1200" cap="none" spc="0" normalizeH="0" baseline="-25000" noProof="0" dirty="0" smtClean="0">
                <a:ln>
                  <a:noFill/>
                </a:ln>
                <a:solidFill>
                  <a:srgbClr val="000000"/>
                </a:solidFill>
                <a:effectLst/>
                <a:uLnTx/>
                <a:uFillTx/>
                <a:latin typeface="Arial" charset="0"/>
                <a:ea typeface="ＭＳ Ｐゴシック" pitchFamily="50" charset="-128"/>
                <a:cs typeface="+mn-cs"/>
              </a:rPr>
              <a:t>2</a:t>
            </a:r>
            <a:endParaRPr kumimoji="1" lang="ja-JP" altLang="en-US" sz="1600" b="1" i="0" u="none" strike="noStrike" kern="1200" cap="none" spc="0" normalizeH="0" baseline="-25000" noProof="0" dirty="0">
              <a:ln>
                <a:noFill/>
              </a:ln>
              <a:solidFill>
                <a:srgbClr val="000000"/>
              </a:solidFill>
              <a:effectLst/>
              <a:uLnTx/>
              <a:uFillTx/>
              <a:latin typeface="Arial" charset="0"/>
              <a:ea typeface="ＭＳ Ｐゴシック" pitchFamily="50" charset="-128"/>
              <a:cs typeface="+mn-cs"/>
            </a:endParaRPr>
          </a:p>
        </p:txBody>
      </p:sp>
      <p:sp>
        <p:nvSpPr>
          <p:cNvPr id="10" name="円/楕円 9"/>
          <p:cNvSpPr/>
          <p:nvPr/>
        </p:nvSpPr>
        <p:spPr>
          <a:xfrm>
            <a:off x="3460079" y="4264133"/>
            <a:ext cx="416687" cy="395042"/>
          </a:xfrm>
          <a:prstGeom prst="ellipse">
            <a:avLst/>
          </a:prstGeom>
          <a:noFill/>
          <a:ln w="1905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1600" b="0" i="0" u="none" strike="noStrike" kern="1200" cap="none" spc="0" normalizeH="0" baseline="0" noProof="0" dirty="0">
              <a:ln>
                <a:noFill/>
              </a:ln>
              <a:solidFill>
                <a:srgbClr val="FFFFFF"/>
              </a:solidFill>
              <a:effectLst/>
              <a:uLnTx/>
              <a:uFillTx/>
              <a:latin typeface="Times New Roman"/>
              <a:ea typeface="ＭＳ Ｐゴシック"/>
              <a:cs typeface="+mn-cs"/>
            </a:endParaRPr>
          </a:p>
        </p:txBody>
      </p:sp>
      <p:sp>
        <p:nvSpPr>
          <p:cNvPr id="11" name="円/楕円 10"/>
          <p:cNvSpPr/>
          <p:nvPr/>
        </p:nvSpPr>
        <p:spPr>
          <a:xfrm>
            <a:off x="2667197" y="3661279"/>
            <a:ext cx="416687" cy="395042"/>
          </a:xfrm>
          <a:prstGeom prst="ellipse">
            <a:avLst/>
          </a:prstGeom>
          <a:noFill/>
          <a:ln w="1905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1600" b="0" i="0" u="none" strike="noStrike" kern="1200" cap="none" spc="0" normalizeH="0" baseline="0" noProof="0" dirty="0">
              <a:ln>
                <a:noFill/>
              </a:ln>
              <a:solidFill>
                <a:srgbClr val="FFFFFF"/>
              </a:solidFill>
              <a:effectLst/>
              <a:uLnTx/>
              <a:uFillTx/>
              <a:latin typeface="Times New Roman"/>
              <a:ea typeface="ＭＳ Ｐゴシック"/>
              <a:cs typeface="+mn-cs"/>
            </a:endParaRPr>
          </a:p>
        </p:txBody>
      </p:sp>
      <p:sp>
        <p:nvSpPr>
          <p:cNvPr id="12" name="円/楕円 11"/>
          <p:cNvSpPr/>
          <p:nvPr/>
        </p:nvSpPr>
        <p:spPr>
          <a:xfrm>
            <a:off x="3676732" y="4844789"/>
            <a:ext cx="416687" cy="395042"/>
          </a:xfrm>
          <a:prstGeom prst="ellipse">
            <a:avLst/>
          </a:prstGeom>
          <a:noFill/>
          <a:ln w="1905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Times New Roman"/>
              <a:ea typeface="ＭＳ Ｐゴシック"/>
              <a:cs typeface="+mn-cs"/>
            </a:endParaRPr>
          </a:p>
        </p:txBody>
      </p:sp>
      <p:sp>
        <p:nvSpPr>
          <p:cNvPr id="13" name="テキスト ボックス 12"/>
          <p:cNvSpPr txBox="1"/>
          <p:nvPr/>
        </p:nvSpPr>
        <p:spPr>
          <a:xfrm>
            <a:off x="3035035" y="3597374"/>
            <a:ext cx="1176925" cy="634020"/>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en-US" altLang="ja-JP" sz="1600" b="1" i="0" u="none" strike="noStrike" kern="1200" cap="none" spc="0" normalizeH="0" baseline="0" noProof="0" dirty="0">
                <a:ln>
                  <a:noFill/>
                </a:ln>
                <a:solidFill>
                  <a:srgbClr val="FFFFFF"/>
                </a:solidFill>
                <a:effectLst/>
                <a:uLnTx/>
                <a:uFillTx/>
                <a:latin typeface="Arial" charset="0"/>
                <a:ea typeface="ＭＳ Ｐゴシック" pitchFamily="50" charset="-128"/>
                <a:cs typeface="+mn-cs"/>
              </a:rPr>
              <a:t>bare </a:t>
            </a:r>
            <a:r>
              <a:rPr kumimoji="1" lang="en-US" altLang="ja-JP" sz="1600" b="1" i="0" u="none" strike="noStrike" kern="1200" cap="none" spc="0" normalizeH="0" baseline="0" noProof="0" dirty="0" err="1">
                <a:ln>
                  <a:noFill/>
                </a:ln>
                <a:solidFill>
                  <a:srgbClr val="FFFFFF"/>
                </a:solidFill>
                <a:effectLst/>
                <a:uLnTx/>
                <a:uFillTx/>
                <a:latin typeface="Arial" charset="0"/>
                <a:ea typeface="ＭＳ Ｐゴシック" pitchFamily="50" charset="-128"/>
                <a:cs typeface="+mn-cs"/>
              </a:rPr>
              <a:t>FePt</a:t>
            </a:r>
            <a:r>
              <a:rPr kumimoji="1" lang="en-US" altLang="ja-JP" sz="1600" b="1" i="0" u="none" strike="noStrike" kern="1200" cap="none" spc="0" normalizeH="0" baseline="0" noProof="0" dirty="0">
                <a:ln>
                  <a:noFill/>
                </a:ln>
                <a:solidFill>
                  <a:srgbClr val="FFFFFF"/>
                </a:solidFill>
                <a:effectLst/>
                <a:uLnTx/>
                <a:uFillTx/>
                <a:latin typeface="Arial" charset="0"/>
                <a:ea typeface="ＭＳ Ｐゴシック" pitchFamily="50" charset="-128"/>
                <a:cs typeface="+mn-cs"/>
              </a:rPr>
              <a:t> </a:t>
            </a:r>
            <a:endParaRPr kumimoji="1" lang="en-US" altLang="ja-JP" sz="1600" b="1" i="0" u="none" strike="noStrike" kern="1200" cap="none" spc="0" normalizeH="0" baseline="0" noProof="0" dirty="0" smtClean="0">
              <a:ln>
                <a:noFill/>
              </a:ln>
              <a:solidFill>
                <a:srgbClr val="FFFFFF"/>
              </a:solidFill>
              <a:effectLst/>
              <a:uLnTx/>
              <a:uFillTx/>
              <a:latin typeface="Arial" charset="0"/>
              <a:ea typeface="ＭＳ Ｐゴシック" pitchFamily="50" charset="-128"/>
              <a:cs typeface="+mn-cs"/>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en-US" altLang="ja-JP" sz="1600" b="1" i="0" u="none" strike="noStrike" kern="1200" cap="none" spc="0" normalizeH="0" baseline="0" noProof="0" dirty="0" smtClean="0">
                <a:ln>
                  <a:noFill/>
                </a:ln>
                <a:solidFill>
                  <a:srgbClr val="FFFFFF"/>
                </a:solidFill>
                <a:effectLst/>
                <a:uLnTx/>
                <a:uFillTx/>
                <a:latin typeface="Arial" charset="0"/>
                <a:ea typeface="ＭＳ Ｐゴシック" pitchFamily="50" charset="-128"/>
                <a:cs typeface="+mn-cs"/>
              </a:rPr>
              <a:t>particles</a:t>
            </a:r>
            <a:endParaRPr kumimoji="1" lang="ja-JP" altLang="en-US" sz="1600" b="1" i="0" u="none" strike="noStrike" kern="1200" cap="none" spc="0" normalizeH="0" baseline="0" noProof="0" dirty="0">
              <a:ln>
                <a:noFill/>
              </a:ln>
              <a:solidFill>
                <a:srgbClr val="FFFFFF"/>
              </a:solidFill>
              <a:effectLst/>
              <a:uLnTx/>
              <a:uFillTx/>
              <a:latin typeface="Arial" charset="0"/>
              <a:ea typeface="ＭＳ Ｐゴシック" pitchFamily="50" charset="-128"/>
              <a:cs typeface="+mn-cs"/>
            </a:endParaRPr>
          </a:p>
        </p:txBody>
      </p:sp>
      <p:sp>
        <p:nvSpPr>
          <p:cNvPr id="14" name="テキスト ボックス 13"/>
          <p:cNvSpPr txBox="1"/>
          <p:nvPr/>
        </p:nvSpPr>
        <p:spPr>
          <a:xfrm>
            <a:off x="5868144" y="6317704"/>
            <a:ext cx="3078279" cy="307777"/>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en-US" altLang="ja-JP" sz="1400" b="1" i="0" u="none" strike="noStrike" kern="1200" cap="none" spc="0" normalizeH="0" baseline="0" noProof="0" dirty="0">
                <a:ln>
                  <a:noFill/>
                </a:ln>
                <a:solidFill>
                  <a:srgbClr val="000000"/>
                </a:solidFill>
                <a:effectLst/>
                <a:uLnTx/>
                <a:uFillTx/>
                <a:latin typeface="Arial" charset="0"/>
                <a:ea typeface="ＭＳ Ｐゴシック" pitchFamily="50" charset="-128"/>
                <a:cs typeface="+mn-cs"/>
              </a:rPr>
              <a:t>Y</a:t>
            </a:r>
            <a:r>
              <a:rPr kumimoji="1" lang="en-US" altLang="ja-JP" sz="1400" b="1" i="0" u="none" strike="noStrike" kern="1200" cap="none" spc="0" normalizeH="0" baseline="0" noProof="0" dirty="0" smtClean="0">
                <a:ln>
                  <a:noFill/>
                </a:ln>
                <a:solidFill>
                  <a:srgbClr val="000000"/>
                </a:solidFill>
                <a:effectLst/>
                <a:uLnTx/>
                <a:uFillTx/>
                <a:latin typeface="Arial" charset="0"/>
                <a:ea typeface="ＭＳ Ｐゴシック" pitchFamily="50" charset="-128"/>
                <a:cs typeface="+mn-cs"/>
              </a:rPr>
              <a:t>. Takahashi, AF </a:t>
            </a:r>
            <a:r>
              <a:rPr kumimoji="1" lang="en-US" altLang="ja-JP" sz="1400" b="1" i="1" u="none" strike="noStrike" kern="1200" cap="none" spc="0" normalizeH="0" baseline="0" noProof="0" dirty="0" smtClean="0">
                <a:ln>
                  <a:noFill/>
                </a:ln>
                <a:solidFill>
                  <a:srgbClr val="000000"/>
                </a:solidFill>
                <a:effectLst/>
                <a:uLnTx/>
                <a:uFillTx/>
                <a:latin typeface="Arial" charset="0"/>
                <a:ea typeface="ＭＳ Ｐゴシック" pitchFamily="50" charset="-128"/>
                <a:cs typeface="+mn-cs"/>
              </a:rPr>
              <a:t>et al., </a:t>
            </a:r>
            <a:r>
              <a:rPr kumimoji="1" lang="en-US" altLang="ja-JP" sz="1400" b="1" i="0" u="none" strike="noStrike" kern="1200" cap="none" spc="0" normalizeH="0" baseline="0" noProof="0" dirty="0" smtClean="0">
                <a:ln>
                  <a:noFill/>
                </a:ln>
                <a:solidFill>
                  <a:srgbClr val="000000"/>
                </a:solidFill>
                <a:effectLst/>
                <a:uLnTx/>
                <a:uFillTx/>
                <a:latin typeface="Arial" charset="0"/>
                <a:ea typeface="ＭＳ Ｐゴシック" pitchFamily="50" charset="-128"/>
                <a:cs typeface="+mn-cs"/>
              </a:rPr>
              <a:t>PRB (2014)</a:t>
            </a:r>
            <a:endParaRPr kumimoji="1" lang="ja-JP" altLang="en-US" sz="1400" b="1" i="0" u="none" strike="noStrike" kern="1200" cap="none" spc="0" normalizeH="0" baseline="0" noProof="0" dirty="0">
              <a:ln>
                <a:noFill/>
              </a:ln>
              <a:solidFill>
                <a:srgbClr val="000000"/>
              </a:solidFill>
              <a:effectLst/>
              <a:uLnTx/>
              <a:uFillTx/>
              <a:latin typeface="Arial" charset="0"/>
              <a:ea typeface="ＭＳ Ｐゴシック" pitchFamily="50" charset="-128"/>
              <a:cs typeface="+mn-cs"/>
            </a:endParaRPr>
          </a:p>
        </p:txBody>
      </p:sp>
      <p:sp>
        <p:nvSpPr>
          <p:cNvPr id="16" name="テキスト ボックス 15"/>
          <p:cNvSpPr txBox="1"/>
          <p:nvPr/>
        </p:nvSpPr>
        <p:spPr>
          <a:xfrm>
            <a:off x="5652120" y="3501008"/>
            <a:ext cx="1157689" cy="307777"/>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en-US" altLang="ja-JP" sz="1400" b="1" i="0" u="none" strike="noStrike" kern="1200" cap="none" spc="0" normalizeH="0" baseline="0" noProof="0" dirty="0">
                <a:ln>
                  <a:noFill/>
                </a:ln>
                <a:solidFill>
                  <a:srgbClr val="FF0000"/>
                </a:solidFill>
                <a:effectLst/>
                <a:uLnTx/>
                <a:uFillTx/>
                <a:latin typeface="Arial" charset="0"/>
                <a:ea typeface="ＭＳ Ｐゴシック" pitchFamily="50" charset="-128"/>
                <a:cs typeface="+mn-cs"/>
              </a:rPr>
              <a:t>o</a:t>
            </a:r>
            <a:r>
              <a:rPr kumimoji="1" lang="en-US" altLang="ja-JP" sz="1400" b="1" i="0" u="none" strike="noStrike" kern="1200" cap="none" spc="0" normalizeH="0" baseline="0" noProof="0" dirty="0" smtClean="0">
                <a:ln>
                  <a:noFill/>
                </a:ln>
                <a:solidFill>
                  <a:srgbClr val="FF0000"/>
                </a:solidFill>
                <a:effectLst/>
                <a:uLnTx/>
                <a:uFillTx/>
                <a:latin typeface="Arial" charset="0"/>
                <a:ea typeface="ＭＳ Ｐゴシック" pitchFamily="50" charset="-128"/>
                <a:cs typeface="+mn-cs"/>
              </a:rPr>
              <a:t>xidized Fe</a:t>
            </a:r>
            <a:endParaRPr kumimoji="1" lang="ja-JP" altLang="en-US" sz="1400" b="1" i="0" u="none" strike="noStrike" kern="1200" cap="none" spc="0" normalizeH="0" baseline="0" noProof="0" dirty="0">
              <a:ln>
                <a:noFill/>
              </a:ln>
              <a:solidFill>
                <a:srgbClr val="FF0000"/>
              </a:solidFill>
              <a:effectLst/>
              <a:uLnTx/>
              <a:uFillTx/>
              <a:latin typeface="Arial" charset="0"/>
              <a:ea typeface="ＭＳ Ｐゴシック" pitchFamily="50" charset="-128"/>
              <a:cs typeface="+mn-cs"/>
            </a:endParaRPr>
          </a:p>
        </p:txBody>
      </p:sp>
      <p:cxnSp>
        <p:nvCxnSpPr>
          <p:cNvPr id="19" name="直線矢印コネクタ 18"/>
          <p:cNvCxnSpPr/>
          <p:nvPr/>
        </p:nvCxnSpPr>
        <p:spPr bwMode="auto">
          <a:xfrm>
            <a:off x="6178478" y="3043416"/>
            <a:ext cx="0" cy="444385"/>
          </a:xfrm>
          <a:prstGeom prst="straightConnector1">
            <a:avLst/>
          </a:prstGeom>
          <a:solidFill>
            <a:schemeClr val="accent1"/>
          </a:solidFill>
          <a:ln w="19050" cap="flat" cmpd="sng" algn="ctr">
            <a:solidFill>
              <a:srgbClr val="FF0000"/>
            </a:solidFill>
            <a:prstDash val="solid"/>
            <a:round/>
            <a:headEnd type="triangle" w="lg" len="lg"/>
            <a:tailEnd type="none" w="med" len="med"/>
          </a:ln>
          <a:effectLst/>
        </p:spPr>
      </p:cxnSp>
      <p:cxnSp>
        <p:nvCxnSpPr>
          <p:cNvPr id="21" name="直線矢印コネクタ 20"/>
          <p:cNvCxnSpPr/>
          <p:nvPr/>
        </p:nvCxnSpPr>
        <p:spPr bwMode="auto">
          <a:xfrm flipV="1">
            <a:off x="6161278" y="3774628"/>
            <a:ext cx="0" cy="303521"/>
          </a:xfrm>
          <a:prstGeom prst="straightConnector1">
            <a:avLst/>
          </a:prstGeom>
          <a:solidFill>
            <a:schemeClr val="accent1"/>
          </a:solidFill>
          <a:ln w="19050" cap="flat" cmpd="sng" algn="ctr">
            <a:solidFill>
              <a:srgbClr val="FF0000"/>
            </a:solidFill>
            <a:prstDash val="solid"/>
            <a:round/>
            <a:headEnd type="triangle" w="lg" len="lg"/>
            <a:tailEnd type="none" w="med" len="med"/>
          </a:ln>
          <a:effectLst/>
        </p:spPr>
      </p:cxnSp>
      <p:sp>
        <p:nvSpPr>
          <p:cNvPr id="22" name="フリーフォーム 21"/>
          <p:cNvSpPr/>
          <p:nvPr/>
        </p:nvSpPr>
        <p:spPr>
          <a:xfrm>
            <a:off x="1338086" y="117036"/>
            <a:ext cx="6605242" cy="8382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lIns="90000" tIns="46800" rIns="90000" bIns="46800" anchor="ct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0" marR="0" lvl="0" indent="0" algn="ctr" defTabSz="914400" rtl="0" eaLnBrk="1" fontAlgn="auto" latinLnBrk="0" hangingPunct="1">
              <a:lnSpc>
                <a:spcPct val="100000"/>
              </a:lnSpc>
              <a:spcBef>
                <a:spcPts val="0"/>
              </a:spcBef>
              <a:spcAft>
                <a:spcPts val="0"/>
              </a:spcAft>
              <a:buClrTx/>
              <a:buSzTx/>
              <a:buFontTx/>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a:pPr>
            <a:r>
              <a:rPr kumimoji="1" lang="en-US" sz="2800" b="1" i="0" u="none" strike="noStrike" kern="1200" cap="none" spc="0" normalizeH="0" baseline="0" noProof="0" dirty="0" smtClean="0">
                <a:ln>
                  <a:noFill/>
                </a:ln>
                <a:solidFill>
                  <a:srgbClr val="006600"/>
                </a:solidFill>
                <a:effectLst>
                  <a:outerShdw dist="17961" dir="2700000">
                    <a:scrgbClr r="0" g="0" b="0"/>
                  </a:outerShdw>
                </a:effectLst>
                <a:uLnTx/>
                <a:uFillTx/>
                <a:latin typeface="Arial" pitchFamily="34"/>
                <a:ea typeface="ＭＳ Ｐゴシック" pitchFamily="50"/>
                <a:cs typeface="ＭＳ Ｐゴシック" pitchFamily="50"/>
              </a:rPr>
              <a:t>Fe </a:t>
            </a:r>
            <a:r>
              <a:rPr kumimoji="1" lang="en-US" sz="2800" b="1" i="1" u="none" strike="noStrike" kern="1200" cap="none" spc="0" normalizeH="0" baseline="0" noProof="0" dirty="0" smtClean="0">
                <a:ln>
                  <a:noFill/>
                </a:ln>
                <a:solidFill>
                  <a:srgbClr val="006600"/>
                </a:solidFill>
                <a:effectLst>
                  <a:outerShdw dist="17961" dir="2700000">
                    <a:scrgbClr r="0" g="0" b="0"/>
                  </a:outerShdw>
                </a:effectLst>
                <a:uLnTx/>
                <a:uFillTx/>
                <a:latin typeface="Arial" pitchFamily="34"/>
                <a:ea typeface="ＭＳ Ｐゴシック" pitchFamily="50"/>
                <a:cs typeface="ＭＳ Ｐゴシック" pitchFamily="50"/>
              </a:rPr>
              <a:t>L</a:t>
            </a:r>
            <a:r>
              <a:rPr kumimoji="1" lang="en-US" sz="2800" b="1" i="0" u="none" strike="noStrike" kern="1200" cap="none" spc="0" normalizeH="0" baseline="-25000" noProof="0" dirty="0" smtClean="0">
                <a:ln>
                  <a:noFill/>
                </a:ln>
                <a:solidFill>
                  <a:srgbClr val="006600"/>
                </a:solidFill>
                <a:effectLst>
                  <a:outerShdw dist="17961" dir="2700000">
                    <a:scrgbClr r="0" g="0" b="0"/>
                  </a:outerShdw>
                </a:effectLst>
                <a:uLnTx/>
                <a:uFillTx/>
                <a:latin typeface="Arial" pitchFamily="34"/>
                <a:ea typeface="ＭＳ Ｐゴシック" pitchFamily="50"/>
                <a:cs typeface="ＭＳ Ｐゴシック" pitchFamily="50"/>
              </a:rPr>
              <a:t>2,3</a:t>
            </a:r>
            <a:r>
              <a:rPr kumimoji="1" lang="en-US" sz="2800" b="1" i="0" u="none" strike="noStrike" kern="1200" cap="none" spc="0" normalizeH="0" baseline="0" noProof="0" dirty="0" smtClean="0">
                <a:ln>
                  <a:noFill/>
                </a:ln>
                <a:solidFill>
                  <a:srgbClr val="006600"/>
                </a:solidFill>
                <a:effectLst>
                  <a:outerShdw dist="17961" dir="2700000">
                    <a:scrgbClr r="0" g="0" b="0"/>
                  </a:outerShdw>
                </a:effectLst>
                <a:uLnTx/>
                <a:uFillTx/>
                <a:latin typeface="Arial" pitchFamily="34"/>
                <a:ea typeface="ＭＳ Ｐゴシック" pitchFamily="50"/>
                <a:cs typeface="ＭＳ Ｐゴシック" pitchFamily="50"/>
              </a:rPr>
              <a:t> XMCD of </a:t>
            </a:r>
            <a:r>
              <a:rPr kumimoji="1" lang="en-US" sz="2800" b="1" i="1" u="none" strike="noStrike" kern="1200" cap="none" spc="0" normalizeH="0" baseline="0" noProof="0" dirty="0" smtClean="0">
                <a:ln>
                  <a:noFill/>
                </a:ln>
                <a:solidFill>
                  <a:srgbClr val="006600"/>
                </a:solidFill>
                <a:effectLst>
                  <a:outerShdw dist="17961" dir="2700000">
                    <a:scrgbClr r="0" g="0" b="0"/>
                  </a:outerShdw>
                </a:effectLst>
                <a:uLnTx/>
                <a:uFillTx/>
                <a:latin typeface="Arial" pitchFamily="34"/>
                <a:ea typeface="ＭＳ Ｐゴシック" pitchFamily="50"/>
                <a:cs typeface="ＭＳ Ｐゴシック" pitchFamily="50"/>
              </a:rPr>
              <a:t>L</a:t>
            </a:r>
            <a:r>
              <a:rPr kumimoji="1" lang="en-US" sz="2800" b="1" i="0" u="none" strike="noStrike" kern="1200" cap="none" spc="0" normalizeH="0" baseline="0" noProof="0" dirty="0" smtClean="0">
                <a:ln>
                  <a:noFill/>
                </a:ln>
                <a:solidFill>
                  <a:srgbClr val="006600"/>
                </a:solidFill>
                <a:effectLst>
                  <a:outerShdw dist="17961" dir="2700000">
                    <a:scrgbClr r="0" g="0" b="0"/>
                  </a:outerShdw>
                </a:effectLst>
                <a:uLnTx/>
                <a:uFillTx/>
                <a:latin typeface="Arial" pitchFamily="34"/>
                <a:ea typeface="ＭＳ Ｐゴシック" pitchFamily="50"/>
                <a:cs typeface="ＭＳ Ｐゴシック" pitchFamily="50"/>
              </a:rPr>
              <a:t>1</a:t>
            </a:r>
            <a:r>
              <a:rPr kumimoji="1" lang="en-US" sz="2800" b="1" i="0" u="none" strike="noStrike" kern="1200" cap="none" spc="0" normalizeH="0" baseline="-25000" noProof="0" dirty="0" smtClean="0">
                <a:ln>
                  <a:noFill/>
                </a:ln>
                <a:solidFill>
                  <a:srgbClr val="006600"/>
                </a:solidFill>
                <a:effectLst>
                  <a:outerShdw dist="17961" dir="2700000">
                    <a:scrgbClr r="0" g="0" b="0"/>
                  </a:outerShdw>
                </a:effectLst>
                <a:uLnTx/>
                <a:uFillTx/>
                <a:latin typeface="Arial" pitchFamily="34"/>
                <a:ea typeface="ＭＳ Ｐゴシック" pitchFamily="50"/>
                <a:cs typeface="ＭＳ Ｐゴシック" pitchFamily="50"/>
              </a:rPr>
              <a:t>0</a:t>
            </a:r>
            <a:r>
              <a:rPr kumimoji="1" lang="en-US" sz="2800" b="1" i="0" u="none" strike="noStrike" kern="1200" cap="none" spc="0" normalizeH="0" baseline="0" noProof="0" dirty="0" smtClean="0">
                <a:ln>
                  <a:noFill/>
                </a:ln>
                <a:solidFill>
                  <a:srgbClr val="006600"/>
                </a:solidFill>
                <a:effectLst>
                  <a:outerShdw dist="17961" dir="2700000">
                    <a:scrgbClr r="0" g="0" b="0"/>
                  </a:outerShdw>
                </a:effectLst>
                <a:uLnTx/>
                <a:uFillTx/>
                <a:latin typeface="Arial" pitchFamily="34"/>
                <a:ea typeface="ＭＳ Ｐゴシック" pitchFamily="50"/>
                <a:cs typeface="ＭＳ Ｐゴシック" pitchFamily="50"/>
              </a:rPr>
              <a:t>-phase </a:t>
            </a:r>
            <a:r>
              <a:rPr kumimoji="1" lang="en-US" sz="2800" b="1" i="0" u="none" strike="noStrike" kern="1200" cap="none" spc="0" normalizeH="0" baseline="0" noProof="0" dirty="0" err="1" smtClean="0">
                <a:ln>
                  <a:noFill/>
                </a:ln>
                <a:solidFill>
                  <a:srgbClr val="006600"/>
                </a:solidFill>
                <a:effectLst>
                  <a:outerShdw dist="17961" dir="2700000">
                    <a:scrgbClr r="0" g="0" b="0"/>
                  </a:outerShdw>
                </a:effectLst>
                <a:uLnTx/>
                <a:uFillTx/>
                <a:latin typeface="Arial" pitchFamily="34"/>
                <a:ea typeface="ＭＳ Ｐゴシック" pitchFamily="50"/>
                <a:cs typeface="ＭＳ Ｐゴシック" pitchFamily="50"/>
              </a:rPr>
              <a:t>FePt</a:t>
            </a:r>
            <a:r>
              <a:rPr kumimoji="1" lang="en-US" sz="2800" b="1" i="0" u="none" strike="noStrike" kern="1200" cap="none" spc="0" normalizeH="0" baseline="0" noProof="0" dirty="0" smtClean="0">
                <a:ln>
                  <a:noFill/>
                </a:ln>
                <a:solidFill>
                  <a:srgbClr val="006600"/>
                </a:solidFill>
                <a:effectLst>
                  <a:outerShdw dist="17961" dir="2700000">
                    <a:scrgbClr r="0" g="0" b="0"/>
                  </a:outerShdw>
                </a:effectLst>
                <a:uLnTx/>
                <a:uFillTx/>
                <a:latin typeface="Arial" pitchFamily="34"/>
                <a:ea typeface="ＭＳ Ｐゴシック" pitchFamily="50"/>
                <a:cs typeface="ＭＳ Ｐゴシック" pitchFamily="50"/>
              </a:rPr>
              <a:t> single-domain nanoparticles</a:t>
            </a:r>
            <a:endParaRPr kumimoji="1" lang="en-US" sz="2800" b="1" i="0" u="none" strike="noStrike" kern="1200" cap="none" spc="0" normalizeH="0" baseline="0" noProof="0" dirty="0">
              <a:ln>
                <a:noFill/>
              </a:ln>
              <a:solidFill>
                <a:srgbClr val="006600"/>
              </a:solidFill>
              <a:effectLst>
                <a:outerShdw dist="17961" dir="2700000">
                  <a:scrgbClr r="0" g="0" b="0"/>
                </a:outerShdw>
              </a:effectLst>
              <a:uLnTx/>
              <a:uFillTx/>
              <a:latin typeface="Arial" pitchFamily="34"/>
              <a:ea typeface="ＭＳ Ｐゴシック" pitchFamily="50"/>
              <a:cs typeface="ＭＳ Ｐゴシック" pitchFamily="50"/>
            </a:endParaRPr>
          </a:p>
        </p:txBody>
      </p:sp>
      <p:sp>
        <p:nvSpPr>
          <p:cNvPr id="23" name="Rectangle 5"/>
          <p:cNvSpPr>
            <a:spLocks noChangeArrowheads="1"/>
          </p:cNvSpPr>
          <p:nvPr/>
        </p:nvSpPr>
        <p:spPr bwMode="auto">
          <a:xfrm>
            <a:off x="609600" y="1066800"/>
            <a:ext cx="7924800" cy="76200"/>
          </a:xfrm>
          <a:prstGeom prst="rect">
            <a:avLst/>
          </a:prstGeom>
          <a:gradFill rotWithShape="0">
            <a:gsLst>
              <a:gs pos="0">
                <a:srgbClr val="66FFCC"/>
              </a:gs>
              <a:gs pos="100000">
                <a:schemeClr val="accent2"/>
              </a:gs>
            </a:gsLst>
            <a:lin ang="0" scaled="1"/>
          </a:gradFill>
          <a:ln w="9525">
            <a:no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600" b="0" i="0" u="none" strike="noStrike" kern="1200" cap="none" spc="0" normalizeH="0" baseline="0" noProof="0">
              <a:ln>
                <a:noFill/>
              </a:ln>
              <a:solidFill>
                <a:srgbClr val="000000"/>
              </a:solidFill>
              <a:effectLst/>
              <a:uLnTx/>
              <a:uFillTx/>
              <a:latin typeface="Arial" charset="0"/>
              <a:ea typeface="ＭＳ Ｐゴシック" pitchFamily="50" charset="-128"/>
              <a:cs typeface="+mn-cs"/>
            </a:endParaRPr>
          </a:p>
        </p:txBody>
      </p:sp>
      <p:sp>
        <p:nvSpPr>
          <p:cNvPr id="29" name="テキスト ボックス 28"/>
          <p:cNvSpPr txBox="1"/>
          <p:nvPr/>
        </p:nvSpPr>
        <p:spPr>
          <a:xfrm>
            <a:off x="683568" y="1196752"/>
            <a:ext cx="1710203" cy="400110"/>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en-US" altLang="ja-JP" sz="2000" b="1" i="1" u="none" strike="noStrike" kern="1200" cap="none" spc="0" normalizeH="0" baseline="0" noProof="0" dirty="0" smtClean="0">
                <a:ln>
                  <a:noFill/>
                </a:ln>
                <a:solidFill>
                  <a:srgbClr val="000000"/>
                </a:solidFill>
                <a:effectLst/>
                <a:uLnTx/>
                <a:uFillTx/>
                <a:latin typeface="Arial" charset="0"/>
                <a:ea typeface="ＭＳ Ｐゴシック" pitchFamily="50" charset="-128"/>
                <a:cs typeface="+mn-cs"/>
              </a:rPr>
              <a:t>L</a:t>
            </a:r>
            <a:r>
              <a:rPr kumimoji="1" lang="en-US" altLang="ja-JP" sz="2000" b="1" i="0" u="none" strike="noStrike" kern="1200" cap="none" spc="0" normalizeH="0" baseline="0" noProof="0" dirty="0" smtClean="0">
                <a:ln>
                  <a:noFill/>
                </a:ln>
                <a:solidFill>
                  <a:srgbClr val="000000"/>
                </a:solidFill>
                <a:effectLst/>
                <a:uLnTx/>
                <a:uFillTx/>
                <a:latin typeface="Arial" charset="0"/>
                <a:ea typeface="ＭＳ Ｐゴシック" pitchFamily="50" charset="-128"/>
                <a:cs typeface="+mn-cs"/>
              </a:rPr>
              <a:t>1</a:t>
            </a:r>
            <a:r>
              <a:rPr kumimoji="1" lang="en-US" altLang="ja-JP" sz="2000" b="1" i="0" u="none" strike="noStrike" kern="1200" cap="none" spc="0" normalizeH="0" baseline="-25000" noProof="0" dirty="0" smtClean="0">
                <a:ln>
                  <a:noFill/>
                </a:ln>
                <a:solidFill>
                  <a:srgbClr val="000000"/>
                </a:solidFill>
                <a:effectLst/>
                <a:uLnTx/>
                <a:uFillTx/>
                <a:latin typeface="Arial" charset="0"/>
                <a:ea typeface="ＭＳ Ｐゴシック" pitchFamily="50" charset="-128"/>
                <a:cs typeface="+mn-cs"/>
              </a:rPr>
              <a:t>0 </a:t>
            </a:r>
            <a:r>
              <a:rPr kumimoji="1" lang="en-US" altLang="ja-JP" sz="2000" b="1" i="0" u="none" strike="noStrike" kern="1200" cap="none" spc="0" normalizeH="0" baseline="0" noProof="0" dirty="0" smtClean="0">
                <a:ln>
                  <a:noFill/>
                </a:ln>
                <a:solidFill>
                  <a:srgbClr val="000000"/>
                </a:solidFill>
                <a:effectLst/>
                <a:uLnTx/>
                <a:uFillTx/>
                <a:latin typeface="Arial" charset="0"/>
                <a:ea typeface="ＭＳ Ｐゴシック" pitchFamily="50" charset="-128"/>
                <a:cs typeface="+mn-cs"/>
              </a:rPr>
              <a:t>(</a:t>
            </a:r>
            <a:r>
              <a:rPr kumimoji="1" lang="en-US" altLang="ja-JP" sz="2000" b="1" i="0" u="none" strike="noStrike" kern="1200" cap="none" spc="0" normalizeH="0" baseline="0" noProof="0" dirty="0" err="1" smtClean="0">
                <a:ln>
                  <a:noFill/>
                </a:ln>
                <a:solidFill>
                  <a:srgbClr val="000000"/>
                </a:solidFill>
                <a:effectLst/>
                <a:uLnTx/>
                <a:uFillTx/>
                <a:latin typeface="Arial" charset="0"/>
                <a:ea typeface="ＭＳ Ｐゴシック" pitchFamily="50" charset="-128"/>
                <a:cs typeface="+mn-cs"/>
              </a:rPr>
              <a:t>fct</a:t>
            </a:r>
            <a:r>
              <a:rPr kumimoji="1" lang="en-US" altLang="ja-JP" sz="2000" b="1" i="0" u="none" strike="noStrike" kern="1200" cap="none" spc="0" normalizeH="0" baseline="0" noProof="0" dirty="0" smtClean="0">
                <a:ln>
                  <a:noFill/>
                </a:ln>
                <a:solidFill>
                  <a:srgbClr val="000000"/>
                </a:solidFill>
                <a:effectLst/>
                <a:uLnTx/>
                <a:uFillTx/>
                <a:latin typeface="Arial" charset="0"/>
                <a:ea typeface="ＭＳ Ｐゴシック" pitchFamily="50" charset="-128"/>
                <a:cs typeface="+mn-cs"/>
              </a:rPr>
              <a:t>, </a:t>
            </a:r>
            <a:r>
              <a:rPr kumimoji="1" lang="en-US" altLang="ja-JP" sz="2000" b="1" i="1" u="none" strike="noStrike" kern="1200" cap="none" spc="0" normalizeH="0" baseline="0" noProof="0" dirty="0" smtClean="0">
                <a:ln>
                  <a:noFill/>
                </a:ln>
                <a:solidFill>
                  <a:srgbClr val="000000"/>
                </a:solidFill>
                <a:effectLst/>
                <a:uLnTx/>
                <a:uFillTx/>
                <a:latin typeface="Arial" charset="0"/>
                <a:ea typeface="ＭＳ Ｐゴシック" pitchFamily="50" charset="-128"/>
                <a:cs typeface="+mn-cs"/>
              </a:rPr>
              <a:t>a</a:t>
            </a:r>
            <a:r>
              <a:rPr kumimoji="1" lang="en-US" altLang="ja-JP" sz="2000" b="1" i="0" u="none" strike="noStrike" kern="1200" cap="none" spc="0" normalizeH="0" baseline="0" noProof="0" dirty="0" smtClean="0">
                <a:ln>
                  <a:noFill/>
                </a:ln>
                <a:solidFill>
                  <a:srgbClr val="000000"/>
                </a:solidFill>
                <a:effectLst/>
                <a:uLnTx/>
                <a:uFillTx/>
                <a:latin typeface="Arial" charset="0"/>
                <a:ea typeface="ＭＳ Ｐゴシック" pitchFamily="50" charset="-128"/>
                <a:cs typeface="+mn-cs"/>
              </a:rPr>
              <a:t>&gt;</a:t>
            </a:r>
            <a:r>
              <a:rPr kumimoji="1" lang="en-US" altLang="ja-JP" sz="2000" b="1" i="1" u="none" strike="noStrike" kern="1200" cap="none" spc="0" normalizeH="0" baseline="0" noProof="0" dirty="0" smtClean="0">
                <a:ln>
                  <a:noFill/>
                </a:ln>
                <a:solidFill>
                  <a:srgbClr val="000000"/>
                </a:solidFill>
                <a:effectLst/>
                <a:uLnTx/>
                <a:uFillTx/>
                <a:latin typeface="Arial" charset="0"/>
                <a:ea typeface="ＭＳ Ｐゴシック" pitchFamily="50" charset="-128"/>
                <a:cs typeface="+mn-cs"/>
              </a:rPr>
              <a:t>c</a:t>
            </a:r>
            <a:r>
              <a:rPr kumimoji="1" lang="en-US" altLang="ja-JP" sz="2000" b="1" i="0" u="none" strike="noStrike" kern="1200" cap="none" spc="0" normalizeH="0" baseline="0" noProof="0" dirty="0" smtClean="0">
                <a:ln>
                  <a:noFill/>
                </a:ln>
                <a:solidFill>
                  <a:srgbClr val="000000"/>
                </a:solidFill>
                <a:effectLst/>
                <a:uLnTx/>
                <a:uFillTx/>
                <a:latin typeface="Arial" charset="0"/>
                <a:ea typeface="ＭＳ Ｐゴシック" pitchFamily="50" charset="-128"/>
                <a:cs typeface="+mn-cs"/>
              </a:rPr>
              <a:t>)</a:t>
            </a:r>
            <a:endParaRPr kumimoji="1" lang="ja-JP" altLang="en-US" sz="2000" b="1" i="0" u="none" strike="noStrike" kern="1200" cap="none" spc="0" normalizeH="0" baseline="0" noProof="0" dirty="0">
              <a:ln>
                <a:noFill/>
              </a:ln>
              <a:solidFill>
                <a:srgbClr val="000000"/>
              </a:solidFill>
              <a:effectLst/>
              <a:uLnTx/>
              <a:uFillTx/>
              <a:latin typeface="Arial" charset="0"/>
              <a:ea typeface="ＭＳ Ｐゴシック" pitchFamily="50" charset="-128"/>
              <a:cs typeface="+mn-cs"/>
            </a:endParaRPr>
          </a:p>
        </p:txBody>
      </p:sp>
      <p:sp>
        <p:nvSpPr>
          <p:cNvPr id="30" name="テキスト ボックス 29"/>
          <p:cNvSpPr txBox="1"/>
          <p:nvPr/>
        </p:nvSpPr>
        <p:spPr>
          <a:xfrm>
            <a:off x="3635896" y="1628800"/>
            <a:ext cx="484428" cy="400110"/>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en-US" altLang="ja-JP" sz="2000" b="1" i="0" u="none" strike="noStrike" kern="1200" cap="none" spc="0" normalizeH="0" baseline="0" noProof="0" dirty="0" smtClean="0">
                <a:ln>
                  <a:noFill/>
                </a:ln>
                <a:solidFill>
                  <a:srgbClr val="000000"/>
                </a:solidFill>
                <a:effectLst/>
                <a:uLnTx/>
                <a:uFillTx/>
                <a:latin typeface="Arial" charset="0"/>
                <a:ea typeface="ＭＳ Ｐゴシック" pitchFamily="50" charset="-128"/>
                <a:cs typeface="+mn-cs"/>
              </a:rPr>
              <a:t>Fe</a:t>
            </a:r>
            <a:endParaRPr kumimoji="1" lang="ja-JP" altLang="en-US" sz="2000" b="1" i="0" u="none" strike="noStrike" kern="1200" cap="none" spc="0" normalizeH="0" baseline="0" noProof="0" dirty="0">
              <a:ln>
                <a:noFill/>
              </a:ln>
              <a:solidFill>
                <a:srgbClr val="000000"/>
              </a:solidFill>
              <a:effectLst/>
              <a:uLnTx/>
              <a:uFillTx/>
              <a:latin typeface="Arial" charset="0"/>
              <a:ea typeface="ＭＳ Ｐゴシック" pitchFamily="50" charset="-128"/>
              <a:cs typeface="+mn-cs"/>
            </a:endParaRPr>
          </a:p>
        </p:txBody>
      </p:sp>
      <p:sp>
        <p:nvSpPr>
          <p:cNvPr id="33" name="テキスト ボックス 32"/>
          <p:cNvSpPr txBox="1"/>
          <p:nvPr/>
        </p:nvSpPr>
        <p:spPr>
          <a:xfrm>
            <a:off x="3491880" y="2092786"/>
            <a:ext cx="441146" cy="400110"/>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en-US" altLang="ja-JP" sz="2000" b="1" i="0" u="none" strike="noStrike" kern="1200" cap="none" spc="0" normalizeH="0" baseline="0" noProof="0" dirty="0" smtClean="0">
                <a:ln>
                  <a:noFill/>
                </a:ln>
                <a:solidFill>
                  <a:srgbClr val="000000"/>
                </a:solidFill>
                <a:effectLst/>
                <a:uLnTx/>
                <a:uFillTx/>
                <a:latin typeface="Arial" charset="0"/>
                <a:ea typeface="ＭＳ Ｐゴシック" pitchFamily="50" charset="-128"/>
                <a:cs typeface="+mn-cs"/>
              </a:rPr>
              <a:t>Pt</a:t>
            </a:r>
            <a:endParaRPr kumimoji="1" lang="ja-JP" altLang="en-US" sz="2000" b="1" i="0" u="none" strike="noStrike" kern="1200" cap="none" spc="0" normalizeH="0" baseline="0" noProof="0" dirty="0">
              <a:ln>
                <a:noFill/>
              </a:ln>
              <a:solidFill>
                <a:srgbClr val="000000"/>
              </a:solidFill>
              <a:effectLst/>
              <a:uLnTx/>
              <a:uFillTx/>
              <a:latin typeface="Arial" charset="0"/>
              <a:ea typeface="ＭＳ Ｐゴシック" pitchFamily="50" charset="-128"/>
              <a:cs typeface="+mn-cs"/>
            </a:endParaRPr>
          </a:p>
        </p:txBody>
      </p:sp>
    </p:spTree>
    <p:extLst>
      <p:ext uri="{BB962C8B-B14F-4D97-AF65-F5344CB8AC3E}">
        <p14:creationId xmlns:p14="http://schemas.microsoft.com/office/powerpoint/2010/main" val="1081236580"/>
      </p:ext>
    </p:extLst>
  </p:cSld>
  <p:clrMapOvr>
    <a:masterClrMapping/>
  </p:clrMapOvr>
  <p:timing>
    <p:tnLst>
      <p:par>
        <p:cTn id="1" dur="indefinite" restart="never" nodeType="tmRoot"/>
      </p:par>
    </p:tnLst>
  </p:timing>
</p:sld>
</file>

<file path=ppt/theme/theme1.xml><?xml version="1.0" encoding="utf-8"?>
<a:theme xmlns:a="http://schemas.openxmlformats.org/drawingml/2006/main" name="3_新しいﾌﾟﾚｾﾞﾝﾃｰｼｮﾝ">
  <a:themeElements>
    <a:clrScheme name="新しいﾌﾟﾚｾﾞﾝﾃｰｼｮﾝ.pot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新しいﾌﾟﾚｾﾞﾝﾃｰｼｮﾝ.pot">
      <a:majorFont>
        <a:latin typeface="Times New Rom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1" lang="ja-JP" altLang="en-US" sz="2400" b="0" i="0" u="none" strike="noStrike" cap="none" normalizeH="0" baseline="0" smtClean="0">
            <a:ln>
              <a:noFill/>
            </a:ln>
            <a:solidFill>
              <a:schemeClr val="tx1"/>
            </a:solidFill>
            <a:effectLst/>
            <a:latin typeface="Arial" charset="0"/>
            <a:ea typeface="ＭＳ Ｐゴシック" pitchFamily="5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1" lang="ja-JP" altLang="en-US" sz="2400" b="0" i="0" u="none" strike="noStrike" cap="none" normalizeH="0" baseline="0" smtClean="0">
            <a:ln>
              <a:noFill/>
            </a:ln>
            <a:solidFill>
              <a:schemeClr val="tx1"/>
            </a:solidFill>
            <a:effectLst/>
            <a:latin typeface="Arial" charset="0"/>
            <a:ea typeface="ＭＳ Ｐゴシック" pitchFamily="50" charset="-128"/>
          </a:defRPr>
        </a:defPPr>
      </a:lstStyle>
    </a:lnDef>
  </a:objectDefaults>
  <a:extraClrSchemeLst>
    <a:extraClrScheme>
      <a:clrScheme name="新しいﾌﾟﾚｾﾞﾝﾃｰｼｮﾝ.pot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新しいﾌﾟﾚｾﾞﾝﾃｰｼｮﾝ.po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新しいﾌﾟﾚｾﾞﾝﾃｰｼｮﾝ.pot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新しいﾌﾟﾚｾﾞﾝﾃｰｼｮﾝ.pot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新しいﾌﾟﾚｾﾞﾝﾃｰｼｮﾝ.pot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新しいﾌﾟﾚｾﾞﾝﾃｰｼｮﾝ.pot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新しいﾌﾟﾚｾﾞﾝﾃｰｼｮﾝ.pot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8_標準デザイン">
  <a:themeElements>
    <a:clrScheme name="標準デザイン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標準デザイン">
      <a:majorFont>
        <a:latin typeface="Times New Rom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1" lang="ja-JP" altLang="en-US" sz="2400" b="0" i="0" u="none" strike="noStrike" cap="none" normalizeH="0" baseline="0" smtClean="0">
            <a:ln>
              <a:noFill/>
            </a:ln>
            <a:solidFill>
              <a:schemeClr val="tx1"/>
            </a:solidFill>
            <a:effectLst/>
            <a:latin typeface="Times New Roman" pitchFamily="18" charset="0"/>
            <a:ea typeface="ＭＳ Ｐゴシック" pitchFamily="5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1" lang="ja-JP" altLang="en-US" sz="2400" b="0" i="0" u="none" strike="noStrike" cap="none" normalizeH="0" baseline="0" smtClean="0">
            <a:ln>
              <a:noFill/>
            </a:ln>
            <a:solidFill>
              <a:schemeClr val="tx1"/>
            </a:solidFill>
            <a:effectLst/>
            <a:latin typeface="Times New Roman" pitchFamily="18" charset="0"/>
            <a:ea typeface="ＭＳ Ｐゴシック" pitchFamily="50" charset="-128"/>
          </a:defRPr>
        </a:defPPr>
      </a:lstStyle>
    </a:lnDef>
  </a:objectDefaults>
  <a:extraClrSchemeLst>
    <a:extraClrScheme>
      <a:clrScheme name="標準デザイン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標準デザイン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標準デザイン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標準デザイン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2_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defRPr>
        </a:defPPr>
      </a:lstStyle>
    </a:lnDef>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9_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1" lang="ja-JP" altLang="en-US" sz="2000" b="0" i="0" u="none" strike="noStrike" cap="none" normalizeH="0" baseline="0" smtClean="0">
            <a:ln>
              <a:noFill/>
            </a:ln>
            <a:solidFill>
              <a:schemeClr val="tx1"/>
            </a:solidFill>
            <a:effectLst/>
            <a:latin typeface="Arial" pitchFamily="34" charset="0"/>
            <a:ea typeface="ＭＳ Ｐゴシック" pitchFamily="50" charset="-128"/>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1" lang="ja-JP" altLang="en-US" sz="2000" b="0" i="0" u="none" strike="noStrike" cap="none" normalizeH="0" baseline="0" smtClean="0">
            <a:ln>
              <a:noFill/>
            </a:ln>
            <a:solidFill>
              <a:schemeClr val="tx1"/>
            </a:solidFill>
            <a:effectLst/>
            <a:latin typeface="Arial" pitchFamily="34" charset="0"/>
            <a:ea typeface="ＭＳ Ｐゴシック" pitchFamily="50" charset="-128"/>
          </a:defRPr>
        </a:defPPr>
      </a:lstStyle>
    </a:lnDef>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9_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1" lang="ja-JP" altLang="en-US" sz="2000" b="0" i="0" u="none" strike="noStrike" cap="none" normalizeH="0" baseline="0" smtClean="0">
            <a:ln>
              <a:noFill/>
            </a:ln>
            <a:solidFill>
              <a:schemeClr val="tx1"/>
            </a:solidFill>
            <a:effectLst/>
            <a:latin typeface="Arial" pitchFamily="34" charset="0"/>
            <a:ea typeface="ＭＳ Ｐゴシック" pitchFamily="50" charset="-128"/>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1" lang="ja-JP" altLang="en-US" sz="2000" b="0" i="0" u="none" strike="noStrike" cap="none" normalizeH="0" baseline="0" smtClean="0">
            <a:ln>
              <a:noFill/>
            </a:ln>
            <a:solidFill>
              <a:schemeClr val="tx1"/>
            </a:solidFill>
            <a:effectLst/>
            <a:latin typeface="Arial" pitchFamily="34" charset="0"/>
            <a:ea typeface="ＭＳ Ｐゴシック" pitchFamily="50" charset="-128"/>
          </a:defRPr>
        </a:defPPr>
      </a:lstStyle>
    </a:lnDef>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_標準デザイン">
  <a:themeElements>
    <a:clrScheme name="標準デザイン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標準デザイン">
      <a:majorFont>
        <a:latin typeface="Times New Rom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triangle" w="lg" len="lg"/>
          <a:tailEnd type="triangle" w="lg" len="lg"/>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en-US" sz="1600" b="0" i="0" u="none" strike="noStrike" cap="none" normalizeH="0" baseline="0" smtClean="0">
            <a:ln>
              <a:noFill/>
            </a:ln>
            <a:solidFill>
              <a:schemeClr val="tx1"/>
            </a:solidFill>
            <a:effectLst/>
            <a:latin typeface="Arial" charset="0"/>
            <a:ea typeface="ＭＳ Ｐゴシック" pitchFamily="5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triangle" w="lg" len="lg"/>
          <a:tailEnd type="triangle" w="lg" len="lg"/>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en-US" sz="1600" b="0" i="0" u="none" strike="noStrike" cap="none" normalizeH="0" baseline="0" smtClean="0">
            <a:ln>
              <a:noFill/>
            </a:ln>
            <a:solidFill>
              <a:schemeClr val="tx1"/>
            </a:solidFill>
            <a:effectLst/>
            <a:latin typeface="Arial" charset="0"/>
            <a:ea typeface="ＭＳ Ｐゴシック" pitchFamily="50" charset="-128"/>
          </a:defRPr>
        </a:defPPr>
      </a:lstStyle>
    </a:lnDef>
  </a:objectDefaults>
  <a:extraClrSchemeLst>
    <a:extraClrScheme>
      <a:clrScheme name="標準デザイン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標準デザイン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標準デザイン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標準デザイン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2_新しいﾌﾟﾚｾﾞﾝﾃｰｼｮﾝ">
  <a:themeElements>
    <a:clrScheme name="新しいﾌﾟﾚｾﾞﾝﾃｰｼｮﾝ.pot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新しいﾌﾟﾚｾﾞﾝﾃｰｼｮﾝ.pot">
      <a:majorFont>
        <a:latin typeface="Times New Rom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1" lang="ja-JP" altLang="en-US" sz="2000" b="0" i="0" u="none" strike="noStrike" cap="none" normalizeH="0" baseline="0" smtClean="0">
            <a:ln>
              <a:noFill/>
            </a:ln>
            <a:solidFill>
              <a:schemeClr val="tx1"/>
            </a:solidFill>
            <a:effectLst/>
            <a:latin typeface="Arial" pitchFamily="34" charset="0"/>
            <a:ea typeface="ＭＳ Ｐゴシック" pitchFamily="50" charset="-128"/>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1" lang="ja-JP" altLang="en-US" sz="2000" b="0" i="0" u="none" strike="noStrike" cap="none" normalizeH="0" baseline="0" smtClean="0">
            <a:ln>
              <a:noFill/>
            </a:ln>
            <a:solidFill>
              <a:schemeClr val="tx1"/>
            </a:solidFill>
            <a:effectLst/>
            <a:latin typeface="Arial" pitchFamily="34" charset="0"/>
            <a:ea typeface="ＭＳ Ｐゴシック" pitchFamily="50" charset="-128"/>
          </a:defRPr>
        </a:defPPr>
      </a:lstStyle>
    </a:lnDef>
  </a:objectDefaults>
  <a:extraClrSchemeLst>
    <a:extraClrScheme>
      <a:clrScheme name="新しいﾌﾟﾚｾﾞﾝﾃｰｼｮﾝ.pot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新しいﾌﾟﾚｾﾞﾝﾃｰｼｮﾝ.po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新しいﾌﾟﾚｾﾞﾝﾃｰｼｮﾝ.pot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新しいﾌﾟﾚｾﾞﾝﾃｰｼｮﾝ.pot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新しいﾌﾟﾚｾﾞﾝﾃｰｼｮﾝ.pot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新しいﾌﾟﾚｾﾞﾝﾃｰｼｮﾝ.pot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新しいﾌﾟﾚｾﾞﾝﾃｰｼｮﾝ.pot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9727</TotalTime>
  <Words>4690</Words>
  <Application>Microsoft Office PowerPoint</Application>
  <PresentationFormat>画面に合わせる (4:3)</PresentationFormat>
  <Paragraphs>1129</Paragraphs>
  <Slides>62</Slides>
  <Notes>20</Notes>
  <HiddenSlides>0</HiddenSlides>
  <MMClips>0</MMClips>
  <ScaleCrop>false</ScaleCrop>
  <HeadingPairs>
    <vt:vector size="8" baseType="variant">
      <vt:variant>
        <vt:lpstr>使用されているフォント</vt:lpstr>
      </vt:variant>
      <vt:variant>
        <vt:i4>11</vt:i4>
      </vt:variant>
      <vt:variant>
        <vt:lpstr>テーマ</vt:lpstr>
      </vt:variant>
      <vt:variant>
        <vt:i4>8</vt:i4>
      </vt:variant>
      <vt:variant>
        <vt:lpstr>埋め込まれた OLE サーバー</vt:lpstr>
      </vt:variant>
      <vt:variant>
        <vt:i4>2</vt:i4>
      </vt:variant>
      <vt:variant>
        <vt:lpstr>スライド タイトル</vt:lpstr>
      </vt:variant>
      <vt:variant>
        <vt:i4>62</vt:i4>
      </vt:variant>
    </vt:vector>
  </HeadingPairs>
  <TitlesOfParts>
    <vt:vector size="83" baseType="lpstr">
      <vt:lpstr>Arial Unicode MS</vt:lpstr>
      <vt:lpstr>ＭＳ Ｐゴシック</vt:lpstr>
      <vt:lpstr>ＭＳ ゴシック</vt:lpstr>
      <vt:lpstr>游ゴシック</vt:lpstr>
      <vt:lpstr>Arial</vt:lpstr>
      <vt:lpstr>Calibri</vt:lpstr>
      <vt:lpstr>Symbol</vt:lpstr>
      <vt:lpstr>Symbol</vt:lpstr>
      <vt:lpstr>Times</vt:lpstr>
      <vt:lpstr>Times New Roman</vt:lpstr>
      <vt:lpstr>Wingdings</vt:lpstr>
      <vt:lpstr>3_新しいﾌﾟﾚｾﾞﾝﾃｰｼｮﾝ</vt:lpstr>
      <vt:lpstr>8_標準デザイン</vt:lpstr>
      <vt:lpstr>12_標準デザイン</vt:lpstr>
      <vt:lpstr>9_標準デザイン</vt:lpstr>
      <vt:lpstr>19_標準デザイン</vt:lpstr>
      <vt:lpstr>1_標準デザイン</vt:lpstr>
      <vt:lpstr>1_Office テーマ</vt:lpstr>
      <vt:lpstr>2_新しいﾌﾟﾚｾﾞﾝﾃｰｼｮﾝ</vt:lpstr>
      <vt:lpstr>数式</vt:lpstr>
      <vt:lpstr>ビットマップ イメージ</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Vector-type superconducting magnet</vt:lpstr>
      <vt:lpstr>PowerPoint プレゼンテーション</vt:lpstr>
      <vt:lpstr>PowerPoint プレゼンテーション</vt:lpstr>
      <vt:lpstr>Phase diagram of hole-dope La1-xSrxMnO3</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Bruno model: Magnetic anisotropy vs orbital-moment anisotropy</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Magnetic dipole MT reflecting the spin-density anisotropy</vt:lpstr>
      <vt:lpstr>PowerPoint プレゼンテーション</vt:lpstr>
      <vt:lpstr>Magnetic dipole MT reflecting the spin-density anisotropy</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Magnetic dipole MT reflecting the anisotropic spatial distribution of spin density</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XMCD apparatus with the vector-type superconducting magnet</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光電子分光で見る強相関物質と超伝導体</dc:title>
  <dc:creator>Atsushi Fujimori</dc:creator>
  <cp:lastModifiedBy>Fujimori</cp:lastModifiedBy>
  <cp:revision>528</cp:revision>
  <dcterms:created xsi:type="dcterms:W3CDTF">2017-04-29T22:40:31Z</dcterms:created>
  <dcterms:modified xsi:type="dcterms:W3CDTF">2018-08-15T02:10:18Z</dcterms:modified>
</cp:coreProperties>
</file>