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sldIdLst>
    <p:sldId id="261" r:id="rId6"/>
  </p:sldIdLst>
  <p:sldSz cx="42484675" cy="30243463"/>
  <p:notesSz cx="9928225" cy="6797675"/>
  <p:defaultTextStyle>
    <a:defPPr>
      <a:defRPr lang="en-US"/>
    </a:defPPr>
    <a:lvl1pPr marL="0" algn="l" defTabSz="4155619" rtl="0" eaLnBrk="1" latinLnBrk="0" hangingPunct="1">
      <a:defRPr sz="8200" kern="1200">
        <a:solidFill>
          <a:schemeClr val="tx1"/>
        </a:solidFill>
        <a:latin typeface="+mn-lt"/>
        <a:ea typeface="+mn-ea"/>
        <a:cs typeface="+mn-cs"/>
      </a:defRPr>
    </a:lvl1pPr>
    <a:lvl2pPr marL="2077809" algn="l" defTabSz="4155619" rtl="0" eaLnBrk="1" latinLnBrk="0" hangingPunct="1">
      <a:defRPr sz="8200" kern="1200">
        <a:solidFill>
          <a:schemeClr val="tx1"/>
        </a:solidFill>
        <a:latin typeface="+mn-lt"/>
        <a:ea typeface="+mn-ea"/>
        <a:cs typeface="+mn-cs"/>
      </a:defRPr>
    </a:lvl2pPr>
    <a:lvl3pPr marL="4155619" algn="l" defTabSz="4155619" rtl="0" eaLnBrk="1" latinLnBrk="0" hangingPunct="1">
      <a:defRPr sz="8200" kern="1200">
        <a:solidFill>
          <a:schemeClr val="tx1"/>
        </a:solidFill>
        <a:latin typeface="+mn-lt"/>
        <a:ea typeface="+mn-ea"/>
        <a:cs typeface="+mn-cs"/>
      </a:defRPr>
    </a:lvl3pPr>
    <a:lvl4pPr marL="6233428" algn="l" defTabSz="4155619" rtl="0" eaLnBrk="1" latinLnBrk="0" hangingPunct="1">
      <a:defRPr sz="8200" kern="1200">
        <a:solidFill>
          <a:schemeClr val="tx1"/>
        </a:solidFill>
        <a:latin typeface="+mn-lt"/>
        <a:ea typeface="+mn-ea"/>
        <a:cs typeface="+mn-cs"/>
      </a:defRPr>
    </a:lvl4pPr>
    <a:lvl5pPr marL="8311238" algn="l" defTabSz="4155619" rtl="0" eaLnBrk="1" latinLnBrk="0" hangingPunct="1">
      <a:defRPr sz="8200" kern="1200">
        <a:solidFill>
          <a:schemeClr val="tx1"/>
        </a:solidFill>
        <a:latin typeface="+mn-lt"/>
        <a:ea typeface="+mn-ea"/>
        <a:cs typeface="+mn-cs"/>
      </a:defRPr>
    </a:lvl5pPr>
    <a:lvl6pPr marL="10389047" algn="l" defTabSz="4155619" rtl="0" eaLnBrk="1" latinLnBrk="0" hangingPunct="1">
      <a:defRPr sz="8200" kern="1200">
        <a:solidFill>
          <a:schemeClr val="tx1"/>
        </a:solidFill>
        <a:latin typeface="+mn-lt"/>
        <a:ea typeface="+mn-ea"/>
        <a:cs typeface="+mn-cs"/>
      </a:defRPr>
    </a:lvl6pPr>
    <a:lvl7pPr marL="12466856" algn="l" defTabSz="4155619" rtl="0" eaLnBrk="1" latinLnBrk="0" hangingPunct="1">
      <a:defRPr sz="8200" kern="1200">
        <a:solidFill>
          <a:schemeClr val="tx1"/>
        </a:solidFill>
        <a:latin typeface="+mn-lt"/>
        <a:ea typeface="+mn-ea"/>
        <a:cs typeface="+mn-cs"/>
      </a:defRPr>
    </a:lvl7pPr>
    <a:lvl8pPr marL="14544666" algn="l" defTabSz="4155619" rtl="0" eaLnBrk="1" latinLnBrk="0" hangingPunct="1">
      <a:defRPr sz="8200" kern="1200">
        <a:solidFill>
          <a:schemeClr val="tx1"/>
        </a:solidFill>
        <a:latin typeface="+mn-lt"/>
        <a:ea typeface="+mn-ea"/>
        <a:cs typeface="+mn-cs"/>
      </a:defRPr>
    </a:lvl8pPr>
    <a:lvl9pPr marL="16622475" algn="l" defTabSz="4155619" rtl="0" eaLnBrk="1" latinLnBrk="0" hangingPunct="1">
      <a:defRPr sz="82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9526">
          <p15:clr>
            <a:srgbClr val="A4A3A4"/>
          </p15:clr>
        </p15:guide>
        <p15:guide id="2" pos="13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88" autoAdjust="0"/>
    <p:restoredTop sz="67104" autoAdjust="0"/>
  </p:normalViewPr>
  <p:slideViewPr>
    <p:cSldViewPr>
      <p:cViewPr>
        <p:scale>
          <a:sx n="24" d="100"/>
          <a:sy n="24" d="100"/>
        </p:scale>
        <p:origin x="-402" y="114"/>
      </p:cViewPr>
      <p:guideLst>
        <p:guide orient="horz" pos="9526"/>
        <p:guide pos="1338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40210"/>
          </a:xfrm>
          <a:prstGeom prst="rect">
            <a:avLst/>
          </a:prstGeom>
        </p:spPr>
        <p:txBody>
          <a:bodyPr vert="horz" lIns="91411" tIns="45705" rIns="91411" bIns="45705" rtlCol="0"/>
          <a:lstStyle>
            <a:lvl1pPr algn="l">
              <a:defRPr sz="1200"/>
            </a:lvl1pPr>
          </a:lstStyle>
          <a:p>
            <a:endParaRPr lang="en-GB"/>
          </a:p>
        </p:txBody>
      </p:sp>
      <p:sp>
        <p:nvSpPr>
          <p:cNvPr id="3" name="Date Placeholder 2"/>
          <p:cNvSpPr>
            <a:spLocks noGrp="1"/>
          </p:cNvSpPr>
          <p:nvPr>
            <p:ph type="dt" idx="1"/>
          </p:nvPr>
        </p:nvSpPr>
        <p:spPr>
          <a:xfrm>
            <a:off x="5622597" y="0"/>
            <a:ext cx="4303313" cy="340210"/>
          </a:xfrm>
          <a:prstGeom prst="rect">
            <a:avLst/>
          </a:prstGeom>
        </p:spPr>
        <p:txBody>
          <a:bodyPr vert="horz" lIns="91411" tIns="45705" rIns="91411" bIns="45705" rtlCol="0"/>
          <a:lstStyle>
            <a:lvl1pPr algn="r">
              <a:defRPr sz="1200"/>
            </a:lvl1pPr>
          </a:lstStyle>
          <a:p>
            <a:fld id="{5E945880-6D3B-45FB-851F-AFC0D1D23A0C}" type="datetimeFigureOut">
              <a:rPr lang="en-GB" smtClean="0"/>
              <a:t>05/10/2017</a:t>
            </a:fld>
            <a:endParaRPr lang="en-GB"/>
          </a:p>
        </p:txBody>
      </p:sp>
      <p:sp>
        <p:nvSpPr>
          <p:cNvPr id="4" name="Slide Image Placeholder 3"/>
          <p:cNvSpPr>
            <a:spLocks noGrp="1" noRot="1" noChangeAspect="1"/>
          </p:cNvSpPr>
          <p:nvPr>
            <p:ph type="sldImg" idx="2"/>
          </p:nvPr>
        </p:nvSpPr>
        <p:spPr>
          <a:xfrm>
            <a:off x="3175000" y="511175"/>
            <a:ext cx="3578225" cy="2547938"/>
          </a:xfrm>
          <a:prstGeom prst="rect">
            <a:avLst/>
          </a:prstGeom>
          <a:noFill/>
          <a:ln w="12700">
            <a:solidFill>
              <a:prstClr val="black"/>
            </a:solidFill>
          </a:ln>
        </p:spPr>
        <p:txBody>
          <a:bodyPr vert="horz" lIns="91411" tIns="45705" rIns="91411" bIns="45705" rtlCol="0" anchor="ctr"/>
          <a:lstStyle/>
          <a:p>
            <a:endParaRPr lang="en-GB"/>
          </a:p>
        </p:txBody>
      </p:sp>
      <p:sp>
        <p:nvSpPr>
          <p:cNvPr id="5" name="Notes Placeholder 4"/>
          <p:cNvSpPr>
            <a:spLocks noGrp="1"/>
          </p:cNvSpPr>
          <p:nvPr>
            <p:ph type="body" sz="quarter" idx="3"/>
          </p:nvPr>
        </p:nvSpPr>
        <p:spPr>
          <a:xfrm>
            <a:off x="992366" y="3229279"/>
            <a:ext cx="7943507" cy="3058628"/>
          </a:xfrm>
          <a:prstGeom prst="rect">
            <a:avLst/>
          </a:prstGeom>
        </p:spPr>
        <p:txBody>
          <a:bodyPr vert="horz" lIns="91411" tIns="45705" rIns="91411" bIns="4570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56378"/>
            <a:ext cx="4303313" cy="340210"/>
          </a:xfrm>
          <a:prstGeom prst="rect">
            <a:avLst/>
          </a:prstGeom>
        </p:spPr>
        <p:txBody>
          <a:bodyPr vert="horz" lIns="91411" tIns="45705" rIns="91411" bIns="45705" rtlCol="0" anchor="b"/>
          <a:lstStyle>
            <a:lvl1pPr algn="l">
              <a:defRPr sz="1200"/>
            </a:lvl1pPr>
          </a:lstStyle>
          <a:p>
            <a:endParaRPr lang="en-GB"/>
          </a:p>
        </p:txBody>
      </p:sp>
      <p:sp>
        <p:nvSpPr>
          <p:cNvPr id="7" name="Slide Number Placeholder 6"/>
          <p:cNvSpPr>
            <a:spLocks noGrp="1"/>
          </p:cNvSpPr>
          <p:nvPr>
            <p:ph type="sldNum" sz="quarter" idx="5"/>
          </p:nvPr>
        </p:nvSpPr>
        <p:spPr>
          <a:xfrm>
            <a:off x="5622597" y="6456378"/>
            <a:ext cx="4303313" cy="340210"/>
          </a:xfrm>
          <a:prstGeom prst="rect">
            <a:avLst/>
          </a:prstGeom>
        </p:spPr>
        <p:txBody>
          <a:bodyPr vert="horz" lIns="91411" tIns="45705" rIns="91411" bIns="45705" rtlCol="0" anchor="b"/>
          <a:lstStyle>
            <a:lvl1pPr algn="r">
              <a:defRPr sz="1200"/>
            </a:lvl1pPr>
          </a:lstStyle>
          <a:p>
            <a:fld id="{5750A1E1-C8D9-4447-9192-37BA973CD27A}" type="slidenum">
              <a:rPr lang="en-GB" smtClean="0"/>
              <a:t>‹#›</a:t>
            </a:fld>
            <a:endParaRPr lang="en-GB"/>
          </a:p>
        </p:txBody>
      </p:sp>
    </p:spTree>
    <p:extLst>
      <p:ext uri="{BB962C8B-B14F-4D97-AF65-F5344CB8AC3E}">
        <p14:creationId xmlns:p14="http://schemas.microsoft.com/office/powerpoint/2010/main" val="4008544722"/>
      </p:ext>
    </p:extLst>
  </p:cSld>
  <p:clrMap bg1="lt1" tx1="dk1" bg2="lt2" tx2="dk2" accent1="accent1" accent2="accent2" accent3="accent3" accent4="accent4" accent5="accent5" accent6="accent6" hlink="hlink" folHlink="folHlink"/>
  <p:notesStyle>
    <a:lvl1pPr marL="0" algn="l" defTabSz="4155619" rtl="0" eaLnBrk="1" latinLnBrk="0" hangingPunct="1">
      <a:defRPr sz="5500" kern="1200">
        <a:solidFill>
          <a:schemeClr val="tx1"/>
        </a:solidFill>
        <a:latin typeface="+mn-lt"/>
        <a:ea typeface="+mn-ea"/>
        <a:cs typeface="+mn-cs"/>
      </a:defRPr>
    </a:lvl1pPr>
    <a:lvl2pPr marL="2077809" algn="l" defTabSz="4155619" rtl="0" eaLnBrk="1" latinLnBrk="0" hangingPunct="1">
      <a:defRPr sz="5500" kern="1200">
        <a:solidFill>
          <a:schemeClr val="tx1"/>
        </a:solidFill>
        <a:latin typeface="+mn-lt"/>
        <a:ea typeface="+mn-ea"/>
        <a:cs typeface="+mn-cs"/>
      </a:defRPr>
    </a:lvl2pPr>
    <a:lvl3pPr marL="4155619" algn="l" defTabSz="4155619" rtl="0" eaLnBrk="1" latinLnBrk="0" hangingPunct="1">
      <a:defRPr sz="5500" kern="1200">
        <a:solidFill>
          <a:schemeClr val="tx1"/>
        </a:solidFill>
        <a:latin typeface="+mn-lt"/>
        <a:ea typeface="+mn-ea"/>
        <a:cs typeface="+mn-cs"/>
      </a:defRPr>
    </a:lvl3pPr>
    <a:lvl4pPr marL="6233428" algn="l" defTabSz="4155619" rtl="0" eaLnBrk="1" latinLnBrk="0" hangingPunct="1">
      <a:defRPr sz="5500" kern="1200">
        <a:solidFill>
          <a:schemeClr val="tx1"/>
        </a:solidFill>
        <a:latin typeface="+mn-lt"/>
        <a:ea typeface="+mn-ea"/>
        <a:cs typeface="+mn-cs"/>
      </a:defRPr>
    </a:lvl4pPr>
    <a:lvl5pPr marL="8311238" algn="l" defTabSz="4155619" rtl="0" eaLnBrk="1" latinLnBrk="0" hangingPunct="1">
      <a:defRPr sz="5500" kern="1200">
        <a:solidFill>
          <a:schemeClr val="tx1"/>
        </a:solidFill>
        <a:latin typeface="+mn-lt"/>
        <a:ea typeface="+mn-ea"/>
        <a:cs typeface="+mn-cs"/>
      </a:defRPr>
    </a:lvl5pPr>
    <a:lvl6pPr marL="10389047" algn="l" defTabSz="4155619" rtl="0" eaLnBrk="1" latinLnBrk="0" hangingPunct="1">
      <a:defRPr sz="5500" kern="1200">
        <a:solidFill>
          <a:schemeClr val="tx1"/>
        </a:solidFill>
        <a:latin typeface="+mn-lt"/>
        <a:ea typeface="+mn-ea"/>
        <a:cs typeface="+mn-cs"/>
      </a:defRPr>
    </a:lvl6pPr>
    <a:lvl7pPr marL="12466856" algn="l" defTabSz="4155619" rtl="0" eaLnBrk="1" latinLnBrk="0" hangingPunct="1">
      <a:defRPr sz="5500" kern="1200">
        <a:solidFill>
          <a:schemeClr val="tx1"/>
        </a:solidFill>
        <a:latin typeface="+mn-lt"/>
        <a:ea typeface="+mn-ea"/>
        <a:cs typeface="+mn-cs"/>
      </a:defRPr>
    </a:lvl7pPr>
    <a:lvl8pPr marL="14544666" algn="l" defTabSz="4155619" rtl="0" eaLnBrk="1" latinLnBrk="0" hangingPunct="1">
      <a:defRPr sz="5500" kern="1200">
        <a:solidFill>
          <a:schemeClr val="tx1"/>
        </a:solidFill>
        <a:latin typeface="+mn-lt"/>
        <a:ea typeface="+mn-ea"/>
        <a:cs typeface="+mn-cs"/>
      </a:defRPr>
    </a:lvl8pPr>
    <a:lvl9pPr marL="16622475" algn="l" defTabSz="4155619" rtl="0" eaLnBrk="1" latinLnBrk="0" hangingPunct="1">
      <a:defRPr sz="5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75000" y="511175"/>
            <a:ext cx="3578225" cy="2547938"/>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E7941054-C2D7-46D0-9776-8E9DE8BA19B0}" type="slidenum">
              <a:rPr lang="en-GB" smtClean="0"/>
              <a:t>1</a:t>
            </a:fld>
            <a:endParaRPr lang="en-GB"/>
          </a:p>
        </p:txBody>
      </p:sp>
    </p:spTree>
    <p:extLst>
      <p:ext uri="{BB962C8B-B14F-4D97-AF65-F5344CB8AC3E}">
        <p14:creationId xmlns:p14="http://schemas.microsoft.com/office/powerpoint/2010/main" val="17315643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2484675" cy="30243463"/>
          </a:xfrm>
          <a:prstGeom prst="rect">
            <a:avLst/>
          </a:prstGeom>
        </p:spPr>
      </p:pic>
      <p:sp>
        <p:nvSpPr>
          <p:cNvPr id="2" name="Title 1"/>
          <p:cNvSpPr>
            <a:spLocks noGrp="1"/>
          </p:cNvSpPr>
          <p:nvPr>
            <p:ph type="ctrTitle"/>
          </p:nvPr>
        </p:nvSpPr>
        <p:spPr>
          <a:xfrm>
            <a:off x="1503167" y="7818037"/>
            <a:ext cx="39812903" cy="4763279"/>
          </a:xfrm>
        </p:spPr>
        <p:txBody>
          <a:bodyPr/>
          <a:lstStyle>
            <a:lvl1pPr algn="l">
              <a:defRPr>
                <a:solidFill>
                  <a:schemeClr val="bg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03167" y="15756835"/>
            <a:ext cx="39812903" cy="7093781"/>
          </a:xfrm>
        </p:spPr>
        <p:txBody>
          <a:bodyPr>
            <a:normAutofit/>
          </a:bodyPr>
          <a:lstStyle>
            <a:lvl1pPr marL="0" indent="0" algn="l">
              <a:buNone/>
              <a:defRPr sz="12700" b="1">
                <a:solidFill>
                  <a:schemeClr val="accent6"/>
                </a:solidFill>
              </a:defRPr>
            </a:lvl1pPr>
            <a:lvl2pPr marL="2077809" indent="0" algn="ctr">
              <a:buNone/>
              <a:defRPr>
                <a:solidFill>
                  <a:schemeClr val="tx1">
                    <a:tint val="75000"/>
                  </a:schemeClr>
                </a:solidFill>
              </a:defRPr>
            </a:lvl2pPr>
            <a:lvl3pPr marL="4155619" indent="0" algn="ctr">
              <a:buNone/>
              <a:defRPr>
                <a:solidFill>
                  <a:schemeClr val="tx1">
                    <a:tint val="75000"/>
                  </a:schemeClr>
                </a:solidFill>
              </a:defRPr>
            </a:lvl3pPr>
            <a:lvl4pPr marL="6233428" indent="0" algn="ctr">
              <a:buNone/>
              <a:defRPr>
                <a:solidFill>
                  <a:schemeClr val="tx1">
                    <a:tint val="75000"/>
                  </a:schemeClr>
                </a:solidFill>
              </a:defRPr>
            </a:lvl4pPr>
            <a:lvl5pPr marL="8311238" indent="0" algn="ctr">
              <a:buNone/>
              <a:defRPr>
                <a:solidFill>
                  <a:schemeClr val="tx1">
                    <a:tint val="75000"/>
                  </a:schemeClr>
                </a:solidFill>
              </a:defRPr>
            </a:lvl5pPr>
            <a:lvl6pPr marL="10389047" indent="0" algn="ctr">
              <a:buNone/>
              <a:defRPr>
                <a:solidFill>
                  <a:schemeClr val="tx1">
                    <a:tint val="75000"/>
                  </a:schemeClr>
                </a:solidFill>
              </a:defRPr>
            </a:lvl6pPr>
            <a:lvl7pPr marL="12466856" indent="0" algn="ctr">
              <a:buNone/>
              <a:defRPr>
                <a:solidFill>
                  <a:schemeClr val="tx1">
                    <a:tint val="75000"/>
                  </a:schemeClr>
                </a:solidFill>
              </a:defRPr>
            </a:lvl7pPr>
            <a:lvl8pPr marL="14544666" indent="0" algn="ctr">
              <a:buNone/>
              <a:defRPr>
                <a:solidFill>
                  <a:schemeClr val="tx1">
                    <a:tint val="75000"/>
                  </a:schemeClr>
                </a:solidFill>
              </a:defRPr>
            </a:lvl8pPr>
            <a:lvl9pPr marL="16622475" indent="0" algn="ctr">
              <a:buNone/>
              <a:defRPr>
                <a:solidFill>
                  <a:schemeClr val="tx1">
                    <a:tint val="75000"/>
                  </a:schemeClr>
                </a:solidFill>
              </a:defRPr>
            </a:lvl9pPr>
          </a:lstStyle>
          <a:p>
            <a:r>
              <a:rPr lang="en-US" dirty="0"/>
              <a:t>Click to edit Master subtitle style</a:t>
            </a:r>
            <a:endParaRPr lang="en-GB" dirty="0"/>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03169" y="770763"/>
            <a:ext cx="11656319" cy="3554202"/>
          </a:xfrm>
          <a:prstGeom prst="rect">
            <a:avLst/>
          </a:prstGeom>
        </p:spPr>
      </p:pic>
    </p:spTree>
    <p:extLst>
      <p:ext uri="{BB962C8B-B14F-4D97-AF65-F5344CB8AC3E}">
        <p14:creationId xmlns:p14="http://schemas.microsoft.com/office/powerpoint/2010/main" val="3178934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27294" y="21170424"/>
            <a:ext cx="25490805" cy="2499288"/>
          </a:xfrm>
        </p:spPr>
        <p:txBody>
          <a:bodyPr anchor="b"/>
          <a:lstStyle>
            <a:lvl1pPr algn="l">
              <a:defRPr sz="9100" b="1">
                <a:solidFill>
                  <a:schemeClr val="tx2"/>
                </a:solidFill>
              </a:defRPr>
            </a:lvl1pPr>
          </a:lstStyle>
          <a:p>
            <a:r>
              <a:rPr lang="en-US" dirty="0"/>
              <a:t>Click to edit Master title style</a:t>
            </a:r>
            <a:endParaRPr lang="en-GB" dirty="0"/>
          </a:p>
        </p:txBody>
      </p:sp>
      <p:sp>
        <p:nvSpPr>
          <p:cNvPr id="3" name="Picture Placeholder 2"/>
          <p:cNvSpPr>
            <a:spLocks noGrp="1"/>
          </p:cNvSpPr>
          <p:nvPr>
            <p:ph type="pic" idx="1"/>
          </p:nvPr>
        </p:nvSpPr>
        <p:spPr>
          <a:xfrm>
            <a:off x="8327294" y="4960067"/>
            <a:ext cx="25490805" cy="15888318"/>
          </a:xfrm>
        </p:spPr>
        <p:txBody>
          <a:bodyPr/>
          <a:lstStyle>
            <a:lvl1pPr marL="0" indent="0">
              <a:buNone/>
              <a:defRPr sz="14500"/>
            </a:lvl1pPr>
            <a:lvl2pPr marL="2077809" indent="0">
              <a:buNone/>
              <a:defRPr sz="12700"/>
            </a:lvl2pPr>
            <a:lvl3pPr marL="4155619" indent="0">
              <a:buNone/>
              <a:defRPr sz="10900"/>
            </a:lvl3pPr>
            <a:lvl4pPr marL="6233428" indent="0">
              <a:buNone/>
              <a:defRPr sz="9100"/>
            </a:lvl4pPr>
            <a:lvl5pPr marL="8311238" indent="0">
              <a:buNone/>
              <a:defRPr sz="9100"/>
            </a:lvl5pPr>
            <a:lvl6pPr marL="10389047" indent="0">
              <a:buNone/>
              <a:defRPr sz="9100"/>
            </a:lvl6pPr>
            <a:lvl7pPr marL="12466856" indent="0">
              <a:buNone/>
              <a:defRPr sz="9100"/>
            </a:lvl7pPr>
            <a:lvl8pPr marL="14544666" indent="0">
              <a:buNone/>
              <a:defRPr sz="9100"/>
            </a:lvl8pPr>
            <a:lvl9pPr marL="16622475" indent="0">
              <a:buNone/>
              <a:defRPr sz="9100"/>
            </a:lvl9pPr>
          </a:lstStyle>
          <a:p>
            <a:endParaRPr lang="en-GB"/>
          </a:p>
        </p:txBody>
      </p:sp>
      <p:sp>
        <p:nvSpPr>
          <p:cNvPr id="4" name="Text Placeholder 3"/>
          <p:cNvSpPr>
            <a:spLocks noGrp="1"/>
          </p:cNvSpPr>
          <p:nvPr>
            <p:ph type="body" sz="half" idx="2"/>
          </p:nvPr>
        </p:nvSpPr>
        <p:spPr>
          <a:xfrm>
            <a:off x="8327294" y="23669713"/>
            <a:ext cx="25490805" cy="3549404"/>
          </a:xfrm>
        </p:spPr>
        <p:txBody>
          <a:bodyPr/>
          <a:lstStyle>
            <a:lvl1pPr marL="0" indent="0">
              <a:buNone/>
              <a:defRPr sz="6400">
                <a:solidFill>
                  <a:srgbClr val="000000"/>
                </a:solidFill>
              </a:defRPr>
            </a:lvl1pPr>
            <a:lvl2pPr marL="2077809" indent="0">
              <a:buNone/>
              <a:defRPr sz="5500"/>
            </a:lvl2pPr>
            <a:lvl3pPr marL="4155619" indent="0">
              <a:buNone/>
              <a:defRPr sz="4500"/>
            </a:lvl3pPr>
            <a:lvl4pPr marL="6233428" indent="0">
              <a:buNone/>
              <a:defRPr sz="4100"/>
            </a:lvl4pPr>
            <a:lvl5pPr marL="8311238" indent="0">
              <a:buNone/>
              <a:defRPr sz="4100"/>
            </a:lvl5pPr>
            <a:lvl6pPr marL="10389047" indent="0">
              <a:buNone/>
              <a:defRPr sz="4100"/>
            </a:lvl6pPr>
            <a:lvl7pPr marL="12466856" indent="0">
              <a:buNone/>
              <a:defRPr sz="4100"/>
            </a:lvl7pPr>
            <a:lvl8pPr marL="14544666" indent="0">
              <a:buNone/>
              <a:defRPr sz="4100"/>
            </a:lvl8pPr>
            <a:lvl9pPr marL="16622475" indent="0">
              <a:buNone/>
              <a:defRPr sz="4100"/>
            </a:lvl9pPr>
          </a:lstStyle>
          <a:p>
            <a:pPr lvl="0"/>
            <a:r>
              <a:rPr lang="en-US" dirty="0"/>
              <a:t>Click to edit Master text styles</a:t>
            </a:r>
          </a:p>
        </p:txBody>
      </p:sp>
      <p:sp>
        <p:nvSpPr>
          <p:cNvPr id="14" name="Date Placeholder 13"/>
          <p:cNvSpPr>
            <a:spLocks noGrp="1"/>
          </p:cNvSpPr>
          <p:nvPr>
            <p:ph type="dt" sz="half" idx="10"/>
          </p:nvPr>
        </p:nvSpPr>
        <p:spPr/>
        <p:txBody>
          <a:bodyPr/>
          <a:lstStyle/>
          <a:p>
            <a:endParaRPr lang="en-US" dirty="0"/>
          </a:p>
        </p:txBody>
      </p:sp>
      <p:sp>
        <p:nvSpPr>
          <p:cNvPr id="15" name="Footer Placeholder 14"/>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3677190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Date Placeholder 12"/>
          <p:cNvSpPr>
            <a:spLocks noGrp="1"/>
          </p:cNvSpPr>
          <p:nvPr>
            <p:ph type="dt" sz="half" idx="10"/>
          </p:nvPr>
        </p:nvSpPr>
        <p:spPr/>
        <p:txBody>
          <a:bodyPr/>
          <a:lstStyle/>
          <a:p>
            <a:endParaRPr lang="en-US" dirty="0"/>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134856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Date Placeholder 12"/>
          <p:cNvSpPr>
            <a:spLocks noGrp="1"/>
          </p:cNvSpPr>
          <p:nvPr>
            <p:ph type="dt" sz="half" idx="10"/>
          </p:nvPr>
        </p:nvSpPr>
        <p:spPr/>
        <p:txBody>
          <a:bodyPr/>
          <a:lstStyle/>
          <a:p>
            <a:endParaRPr lang="en-US" dirty="0"/>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1989202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2484675" cy="30243463"/>
          </a:xfrm>
          <a:prstGeom prst="rect">
            <a:avLst/>
          </a:prstGeom>
          <a:ln>
            <a:noFill/>
          </a:ln>
        </p:spPr>
      </p:pic>
      <p:sp>
        <p:nvSpPr>
          <p:cNvPr id="4" name="Title 1"/>
          <p:cNvSpPr>
            <a:spLocks noGrp="1"/>
          </p:cNvSpPr>
          <p:nvPr>
            <p:ph type="ctrTitle"/>
          </p:nvPr>
        </p:nvSpPr>
        <p:spPr>
          <a:xfrm>
            <a:off x="1503167" y="7818037"/>
            <a:ext cx="39812903" cy="4763279"/>
          </a:xfrm>
        </p:spPr>
        <p:txBody>
          <a:bodyPr/>
          <a:lstStyle>
            <a:lvl1pPr algn="l">
              <a:defRPr>
                <a:solidFill>
                  <a:schemeClr val="tx2"/>
                </a:solidFill>
              </a:defRPr>
            </a:lvl1pPr>
          </a:lstStyle>
          <a:p>
            <a:r>
              <a:rPr lang="en-US" dirty="0"/>
              <a:t>Click to edit Master title style</a:t>
            </a:r>
            <a:endParaRPr lang="en-GB" dirty="0"/>
          </a:p>
        </p:txBody>
      </p:sp>
      <p:sp>
        <p:nvSpPr>
          <p:cNvPr id="5" name="Subtitle 2"/>
          <p:cNvSpPr>
            <a:spLocks noGrp="1"/>
          </p:cNvSpPr>
          <p:nvPr>
            <p:ph type="subTitle" idx="1"/>
          </p:nvPr>
        </p:nvSpPr>
        <p:spPr>
          <a:xfrm>
            <a:off x="1503167" y="15756835"/>
            <a:ext cx="39812903" cy="7093781"/>
          </a:xfrm>
        </p:spPr>
        <p:txBody>
          <a:bodyPr>
            <a:normAutofit/>
          </a:bodyPr>
          <a:lstStyle>
            <a:lvl1pPr marL="0" indent="0" algn="l">
              <a:buNone/>
              <a:defRPr sz="12700" b="1">
                <a:solidFill>
                  <a:srgbClr val="000000"/>
                </a:solidFill>
              </a:defRPr>
            </a:lvl1pPr>
            <a:lvl2pPr marL="2077809" indent="0" algn="ctr">
              <a:buNone/>
              <a:defRPr>
                <a:solidFill>
                  <a:schemeClr val="tx1">
                    <a:tint val="75000"/>
                  </a:schemeClr>
                </a:solidFill>
              </a:defRPr>
            </a:lvl2pPr>
            <a:lvl3pPr marL="4155619" indent="0" algn="ctr">
              <a:buNone/>
              <a:defRPr>
                <a:solidFill>
                  <a:schemeClr val="tx1">
                    <a:tint val="75000"/>
                  </a:schemeClr>
                </a:solidFill>
              </a:defRPr>
            </a:lvl3pPr>
            <a:lvl4pPr marL="6233428" indent="0" algn="ctr">
              <a:buNone/>
              <a:defRPr>
                <a:solidFill>
                  <a:schemeClr val="tx1">
                    <a:tint val="75000"/>
                  </a:schemeClr>
                </a:solidFill>
              </a:defRPr>
            </a:lvl4pPr>
            <a:lvl5pPr marL="8311238" indent="0" algn="ctr">
              <a:buNone/>
              <a:defRPr>
                <a:solidFill>
                  <a:schemeClr val="tx1">
                    <a:tint val="75000"/>
                  </a:schemeClr>
                </a:solidFill>
              </a:defRPr>
            </a:lvl5pPr>
            <a:lvl6pPr marL="10389047" indent="0" algn="ctr">
              <a:buNone/>
              <a:defRPr>
                <a:solidFill>
                  <a:schemeClr val="tx1">
                    <a:tint val="75000"/>
                  </a:schemeClr>
                </a:solidFill>
              </a:defRPr>
            </a:lvl6pPr>
            <a:lvl7pPr marL="12466856" indent="0" algn="ctr">
              <a:buNone/>
              <a:defRPr>
                <a:solidFill>
                  <a:schemeClr val="tx1">
                    <a:tint val="75000"/>
                  </a:schemeClr>
                </a:solidFill>
              </a:defRPr>
            </a:lvl7pPr>
            <a:lvl8pPr marL="14544666" indent="0" algn="ctr">
              <a:buNone/>
              <a:defRPr>
                <a:solidFill>
                  <a:schemeClr val="tx1">
                    <a:tint val="75000"/>
                  </a:schemeClr>
                </a:solidFill>
              </a:defRPr>
            </a:lvl8pPr>
            <a:lvl9pPr marL="16622475" indent="0" algn="ctr">
              <a:buNone/>
              <a:defRPr>
                <a:solidFill>
                  <a:schemeClr val="tx1">
                    <a:tint val="75000"/>
                  </a:schemeClr>
                </a:solidFill>
              </a:defRPr>
            </a:lvl9pPr>
          </a:lstStyle>
          <a:p>
            <a:r>
              <a:rPr lang="en-US" dirty="0"/>
              <a:t>Click to edit Master subtitle style</a:t>
            </a:r>
            <a:endParaRPr lang="en-GB" dirty="0"/>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2538" y="770763"/>
            <a:ext cx="11617584" cy="3554202"/>
          </a:xfrm>
          <a:prstGeom prst="rect">
            <a:avLst/>
          </a:prstGeom>
        </p:spPr>
      </p:pic>
    </p:spTree>
    <p:extLst>
      <p:ext uri="{BB962C8B-B14F-4D97-AF65-F5344CB8AC3E}">
        <p14:creationId xmlns:p14="http://schemas.microsoft.com/office/powerpoint/2010/main" val="2091803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55997" y="19434228"/>
            <a:ext cx="36111974" cy="6006688"/>
          </a:xfrm>
        </p:spPr>
        <p:txBody>
          <a:bodyPr anchor="t"/>
          <a:lstStyle>
            <a:lvl1pPr algn="l">
              <a:defRPr sz="18200" b="1" cap="all"/>
            </a:lvl1pPr>
          </a:lstStyle>
          <a:p>
            <a:r>
              <a:rPr lang="en-US"/>
              <a:t>Click to edit Master title style</a:t>
            </a:r>
            <a:endParaRPr lang="en-GB"/>
          </a:p>
        </p:txBody>
      </p:sp>
      <p:sp>
        <p:nvSpPr>
          <p:cNvPr id="3" name="Text Placeholder 2"/>
          <p:cNvSpPr>
            <a:spLocks noGrp="1"/>
          </p:cNvSpPr>
          <p:nvPr>
            <p:ph type="body" idx="1"/>
          </p:nvPr>
        </p:nvSpPr>
        <p:spPr>
          <a:xfrm>
            <a:off x="3355997" y="12818473"/>
            <a:ext cx="36111974" cy="6615755"/>
          </a:xfrm>
        </p:spPr>
        <p:txBody>
          <a:bodyPr anchor="b"/>
          <a:lstStyle>
            <a:lvl1pPr marL="0" indent="0">
              <a:buNone/>
              <a:defRPr sz="9100">
                <a:solidFill>
                  <a:schemeClr val="tx2"/>
                </a:solidFill>
              </a:defRPr>
            </a:lvl1pPr>
            <a:lvl2pPr marL="2077809" indent="0">
              <a:buNone/>
              <a:defRPr sz="8200">
                <a:solidFill>
                  <a:schemeClr val="tx1">
                    <a:tint val="75000"/>
                  </a:schemeClr>
                </a:solidFill>
              </a:defRPr>
            </a:lvl2pPr>
            <a:lvl3pPr marL="4155619" indent="0">
              <a:buNone/>
              <a:defRPr sz="7300">
                <a:solidFill>
                  <a:schemeClr val="tx1">
                    <a:tint val="75000"/>
                  </a:schemeClr>
                </a:solidFill>
              </a:defRPr>
            </a:lvl3pPr>
            <a:lvl4pPr marL="6233428" indent="0">
              <a:buNone/>
              <a:defRPr sz="6400">
                <a:solidFill>
                  <a:schemeClr val="tx1">
                    <a:tint val="75000"/>
                  </a:schemeClr>
                </a:solidFill>
              </a:defRPr>
            </a:lvl4pPr>
            <a:lvl5pPr marL="8311238" indent="0">
              <a:buNone/>
              <a:defRPr sz="6400">
                <a:solidFill>
                  <a:schemeClr val="tx1">
                    <a:tint val="75000"/>
                  </a:schemeClr>
                </a:solidFill>
              </a:defRPr>
            </a:lvl5pPr>
            <a:lvl6pPr marL="10389047" indent="0">
              <a:buNone/>
              <a:defRPr sz="6400">
                <a:solidFill>
                  <a:schemeClr val="tx1">
                    <a:tint val="75000"/>
                  </a:schemeClr>
                </a:solidFill>
              </a:defRPr>
            </a:lvl6pPr>
            <a:lvl7pPr marL="12466856" indent="0">
              <a:buNone/>
              <a:defRPr sz="6400">
                <a:solidFill>
                  <a:schemeClr val="tx1">
                    <a:tint val="75000"/>
                  </a:schemeClr>
                </a:solidFill>
              </a:defRPr>
            </a:lvl7pPr>
            <a:lvl8pPr marL="14544666" indent="0">
              <a:buNone/>
              <a:defRPr sz="6400">
                <a:solidFill>
                  <a:schemeClr val="tx1">
                    <a:tint val="75000"/>
                  </a:schemeClr>
                </a:solidFill>
              </a:defRPr>
            </a:lvl8pPr>
            <a:lvl9pPr marL="16622475" indent="0">
              <a:buNone/>
              <a:defRPr sz="6400">
                <a:solidFill>
                  <a:schemeClr val="tx1">
                    <a:tint val="75000"/>
                  </a:schemeClr>
                </a:solidFill>
              </a:defRPr>
            </a:lvl9pPr>
          </a:lstStyle>
          <a:p>
            <a:pPr lvl="0"/>
            <a:r>
              <a:rPr lang="en-US" dirty="0"/>
              <a:t>Click to edit Master text styles</a:t>
            </a:r>
          </a:p>
        </p:txBody>
      </p:sp>
      <p:sp>
        <p:nvSpPr>
          <p:cNvPr id="13" name="Date Placeholder 12"/>
          <p:cNvSpPr>
            <a:spLocks noGrp="1"/>
          </p:cNvSpPr>
          <p:nvPr>
            <p:ph type="dt" sz="half" idx="10"/>
          </p:nvPr>
        </p:nvSpPr>
        <p:spPr/>
        <p:txBody>
          <a:bodyPr/>
          <a:lstStyle/>
          <a:p>
            <a:endParaRPr lang="en-US" dirty="0"/>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729194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124234" y="7056810"/>
            <a:ext cx="18764065" cy="19959288"/>
          </a:xfrm>
        </p:spPr>
        <p:txBody>
          <a:bodyPr/>
          <a:lstStyle>
            <a:lvl1pPr>
              <a:defRPr sz="127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1596377" y="7056810"/>
            <a:ext cx="18764065" cy="19959288"/>
          </a:xfrm>
        </p:spPr>
        <p:txBody>
          <a:bodyPr/>
          <a:lstStyle>
            <a:lvl1pPr>
              <a:defRPr sz="127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Date Placeholder 13"/>
          <p:cNvSpPr>
            <a:spLocks noGrp="1"/>
          </p:cNvSpPr>
          <p:nvPr>
            <p:ph type="dt" sz="half" idx="10"/>
          </p:nvPr>
        </p:nvSpPr>
        <p:spPr/>
        <p:txBody>
          <a:bodyPr/>
          <a:lstStyle/>
          <a:p>
            <a:endParaRPr lang="en-US" dirty="0"/>
          </a:p>
        </p:txBody>
      </p:sp>
      <p:sp>
        <p:nvSpPr>
          <p:cNvPr id="15" name="Footer Placeholder 14"/>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2682252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2124234" y="6769777"/>
            <a:ext cx="18771443" cy="2821321"/>
          </a:xfrm>
        </p:spPr>
        <p:txBody>
          <a:bodyPr anchor="b"/>
          <a:lstStyle>
            <a:lvl1pPr marL="0" indent="0">
              <a:buNone/>
              <a:defRPr sz="10900" b="1">
                <a:solidFill>
                  <a:schemeClr val="tx2"/>
                </a:solidFill>
              </a:defRPr>
            </a:lvl1pPr>
            <a:lvl2pPr marL="2077809" indent="0">
              <a:buNone/>
              <a:defRPr sz="9100" b="1"/>
            </a:lvl2pPr>
            <a:lvl3pPr marL="4155619" indent="0">
              <a:buNone/>
              <a:defRPr sz="8200" b="1"/>
            </a:lvl3pPr>
            <a:lvl4pPr marL="6233428" indent="0">
              <a:buNone/>
              <a:defRPr sz="7300" b="1"/>
            </a:lvl4pPr>
            <a:lvl5pPr marL="8311238" indent="0">
              <a:buNone/>
              <a:defRPr sz="7300" b="1"/>
            </a:lvl5pPr>
            <a:lvl6pPr marL="10389047" indent="0">
              <a:buNone/>
              <a:defRPr sz="7300" b="1"/>
            </a:lvl6pPr>
            <a:lvl7pPr marL="12466856" indent="0">
              <a:buNone/>
              <a:defRPr sz="7300" b="1"/>
            </a:lvl7pPr>
            <a:lvl8pPr marL="14544666" indent="0">
              <a:buNone/>
              <a:defRPr sz="7300" b="1"/>
            </a:lvl8pPr>
            <a:lvl9pPr marL="16622475" indent="0">
              <a:buNone/>
              <a:defRPr sz="7300" b="1"/>
            </a:lvl9pPr>
          </a:lstStyle>
          <a:p>
            <a:pPr lvl="0"/>
            <a:r>
              <a:rPr lang="en-US" dirty="0"/>
              <a:t>Click to edit Master text styles</a:t>
            </a:r>
          </a:p>
        </p:txBody>
      </p:sp>
      <p:sp>
        <p:nvSpPr>
          <p:cNvPr id="4" name="Content Placeholder 3"/>
          <p:cNvSpPr>
            <a:spLocks noGrp="1"/>
          </p:cNvSpPr>
          <p:nvPr>
            <p:ph sz="half" idx="2"/>
          </p:nvPr>
        </p:nvSpPr>
        <p:spPr>
          <a:xfrm>
            <a:off x="2124234" y="9591098"/>
            <a:ext cx="18771443" cy="17424997"/>
          </a:xfrm>
        </p:spPr>
        <p:txBody>
          <a:bodyPr/>
          <a:lstStyle>
            <a:lvl1pPr>
              <a:defRPr sz="109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21581627" y="6769777"/>
            <a:ext cx="18778816" cy="2821321"/>
          </a:xfrm>
        </p:spPr>
        <p:txBody>
          <a:bodyPr anchor="b"/>
          <a:lstStyle>
            <a:lvl1pPr marL="0" indent="0">
              <a:buNone/>
              <a:defRPr sz="10900" b="1">
                <a:solidFill>
                  <a:schemeClr val="tx2"/>
                </a:solidFill>
              </a:defRPr>
            </a:lvl1pPr>
            <a:lvl2pPr marL="2077809" indent="0">
              <a:buNone/>
              <a:defRPr sz="9100" b="1"/>
            </a:lvl2pPr>
            <a:lvl3pPr marL="4155619" indent="0">
              <a:buNone/>
              <a:defRPr sz="8200" b="1"/>
            </a:lvl3pPr>
            <a:lvl4pPr marL="6233428" indent="0">
              <a:buNone/>
              <a:defRPr sz="7300" b="1"/>
            </a:lvl4pPr>
            <a:lvl5pPr marL="8311238" indent="0">
              <a:buNone/>
              <a:defRPr sz="7300" b="1"/>
            </a:lvl5pPr>
            <a:lvl6pPr marL="10389047" indent="0">
              <a:buNone/>
              <a:defRPr sz="7300" b="1"/>
            </a:lvl6pPr>
            <a:lvl7pPr marL="12466856" indent="0">
              <a:buNone/>
              <a:defRPr sz="7300" b="1"/>
            </a:lvl7pPr>
            <a:lvl8pPr marL="14544666" indent="0">
              <a:buNone/>
              <a:defRPr sz="7300" b="1"/>
            </a:lvl8pPr>
            <a:lvl9pPr marL="16622475" indent="0">
              <a:buNone/>
              <a:defRPr sz="7300" b="1"/>
            </a:lvl9pPr>
          </a:lstStyle>
          <a:p>
            <a:pPr lvl="0"/>
            <a:r>
              <a:rPr lang="en-US" dirty="0"/>
              <a:t>Click to edit Master text styles</a:t>
            </a:r>
          </a:p>
        </p:txBody>
      </p:sp>
      <p:sp>
        <p:nvSpPr>
          <p:cNvPr id="6" name="Content Placeholder 5"/>
          <p:cNvSpPr>
            <a:spLocks noGrp="1"/>
          </p:cNvSpPr>
          <p:nvPr>
            <p:ph sz="quarter" idx="4"/>
          </p:nvPr>
        </p:nvSpPr>
        <p:spPr>
          <a:xfrm>
            <a:off x="21581627" y="9591098"/>
            <a:ext cx="18778816" cy="17424997"/>
          </a:xfrm>
        </p:spPr>
        <p:txBody>
          <a:bodyPr/>
          <a:lstStyle>
            <a:lvl1pPr>
              <a:defRPr sz="109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Date Placeholder 15"/>
          <p:cNvSpPr>
            <a:spLocks noGrp="1"/>
          </p:cNvSpPr>
          <p:nvPr>
            <p:ph type="dt" sz="half" idx="10"/>
          </p:nvPr>
        </p:nvSpPr>
        <p:spPr/>
        <p:txBody>
          <a:bodyPr/>
          <a:lstStyle/>
          <a:p>
            <a:endParaRPr lang="en-US" dirty="0"/>
          </a:p>
        </p:txBody>
      </p:sp>
      <p:sp>
        <p:nvSpPr>
          <p:cNvPr id="17" name="Footer Placeholder 16"/>
          <p:cNvSpPr>
            <a:spLocks noGrp="1"/>
          </p:cNvSpPr>
          <p:nvPr>
            <p:ph type="ftr" sz="quarter" idx="11"/>
          </p:nvPr>
        </p:nvSpPr>
        <p:spPr/>
        <p:txBody>
          <a:bodyPr/>
          <a:lstStyle/>
          <a:p>
            <a:endParaRPr lang="en-US" dirty="0"/>
          </a:p>
        </p:txBody>
      </p:sp>
      <p:sp>
        <p:nvSpPr>
          <p:cNvPr id="18" name="Slide Number Placeholder 17"/>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1833714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9" name="Date Placeholder 8"/>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1192189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1" name="Date Placeholder 10"/>
          <p:cNvSpPr>
            <a:spLocks noGrp="1"/>
          </p:cNvSpPr>
          <p:nvPr>
            <p:ph type="dt" sz="half" idx="10"/>
          </p:nvPr>
        </p:nvSpPr>
        <p:spPr/>
        <p:txBody>
          <a:bodyPr/>
          <a:lstStyle/>
          <a:p>
            <a:endParaRPr lang="en-US" dirty="0"/>
          </a:p>
        </p:txBody>
      </p:sp>
      <p:sp>
        <p:nvSpPr>
          <p:cNvPr id="12" name="Footer Placeholder 11"/>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1071505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4237" y="1204138"/>
            <a:ext cx="13977165" cy="5124587"/>
          </a:xfrm>
        </p:spPr>
        <p:txBody>
          <a:bodyPr anchor="b"/>
          <a:lstStyle>
            <a:lvl1pPr algn="l">
              <a:defRPr sz="9100" b="1"/>
            </a:lvl1pPr>
          </a:lstStyle>
          <a:p>
            <a:r>
              <a:rPr lang="en-US"/>
              <a:t>Click to edit Master title style</a:t>
            </a:r>
            <a:endParaRPr lang="en-GB"/>
          </a:p>
        </p:txBody>
      </p:sp>
      <p:sp>
        <p:nvSpPr>
          <p:cNvPr id="3" name="Content Placeholder 2"/>
          <p:cNvSpPr>
            <a:spLocks noGrp="1"/>
          </p:cNvSpPr>
          <p:nvPr>
            <p:ph idx="1"/>
          </p:nvPr>
        </p:nvSpPr>
        <p:spPr>
          <a:xfrm>
            <a:off x="16610329" y="1204140"/>
            <a:ext cx="23750113" cy="25811958"/>
          </a:xfrm>
        </p:spPr>
        <p:txBody>
          <a:bodyPr/>
          <a:lstStyle>
            <a:lvl1pPr>
              <a:defRPr sz="14500"/>
            </a:lvl1pPr>
            <a:lvl2pPr>
              <a:defRPr sz="127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2124237" y="6328728"/>
            <a:ext cx="13977165" cy="20687371"/>
          </a:xfrm>
        </p:spPr>
        <p:txBody>
          <a:bodyPr/>
          <a:lstStyle>
            <a:lvl1pPr marL="0" indent="0">
              <a:buNone/>
              <a:defRPr sz="6400"/>
            </a:lvl1pPr>
            <a:lvl2pPr marL="2077809" indent="0">
              <a:buNone/>
              <a:defRPr sz="5500"/>
            </a:lvl2pPr>
            <a:lvl3pPr marL="4155619" indent="0">
              <a:buNone/>
              <a:defRPr sz="4500"/>
            </a:lvl3pPr>
            <a:lvl4pPr marL="6233428" indent="0">
              <a:buNone/>
              <a:defRPr sz="4100"/>
            </a:lvl4pPr>
            <a:lvl5pPr marL="8311238" indent="0">
              <a:buNone/>
              <a:defRPr sz="4100"/>
            </a:lvl5pPr>
            <a:lvl6pPr marL="10389047" indent="0">
              <a:buNone/>
              <a:defRPr sz="4100"/>
            </a:lvl6pPr>
            <a:lvl7pPr marL="12466856" indent="0">
              <a:buNone/>
              <a:defRPr sz="4100"/>
            </a:lvl7pPr>
            <a:lvl8pPr marL="14544666" indent="0">
              <a:buNone/>
              <a:defRPr sz="4100"/>
            </a:lvl8pPr>
            <a:lvl9pPr marL="16622475" indent="0">
              <a:buNone/>
              <a:defRPr sz="4100"/>
            </a:lvl9pPr>
          </a:lstStyle>
          <a:p>
            <a:pPr lvl="0"/>
            <a:r>
              <a:rPr lang="en-US"/>
              <a:t>Click to edit Master text styles</a:t>
            </a:r>
          </a:p>
        </p:txBody>
      </p:sp>
      <p:sp>
        <p:nvSpPr>
          <p:cNvPr id="14" name="Date Placeholder 13"/>
          <p:cNvSpPr>
            <a:spLocks noGrp="1"/>
          </p:cNvSpPr>
          <p:nvPr>
            <p:ph type="dt" sz="half" idx="10"/>
          </p:nvPr>
        </p:nvSpPr>
        <p:spPr/>
        <p:txBody>
          <a:bodyPr/>
          <a:lstStyle/>
          <a:p>
            <a:endParaRPr lang="en-US" dirty="0"/>
          </a:p>
        </p:txBody>
      </p:sp>
      <p:sp>
        <p:nvSpPr>
          <p:cNvPr id="15" name="Footer Placeholder 14"/>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173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p:nvPr userDrawn="1"/>
        </p:nvSpPr>
        <p:spPr>
          <a:xfrm flipH="1" flipV="1">
            <a:off x="0" y="23378083"/>
            <a:ext cx="29606392" cy="6865381"/>
          </a:xfrm>
          <a:prstGeom prst="rect">
            <a:avLst/>
          </a:prstGeom>
          <a:gradFill flip="none" rotWithShape="1">
            <a:gsLst>
              <a:gs pos="48000">
                <a:schemeClr val="bg1"/>
              </a:gs>
              <a:gs pos="0">
                <a:schemeClr val="accent6"/>
              </a:gs>
            </a:gsLst>
            <a:lin ang="6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15562" tIns="207781" rIns="415562" bIns="207781" rtlCol="0" anchor="ctr"/>
          <a:lstStyle/>
          <a:p>
            <a:pPr algn="ctr"/>
            <a:endParaRPr lang="en-GB"/>
          </a:p>
        </p:txBody>
      </p:sp>
      <p:sp>
        <p:nvSpPr>
          <p:cNvPr id="11" name="Rectangle 10"/>
          <p:cNvSpPr/>
          <p:nvPr userDrawn="1"/>
        </p:nvSpPr>
        <p:spPr>
          <a:xfrm>
            <a:off x="3" y="0"/>
            <a:ext cx="42484670" cy="9405797"/>
          </a:xfrm>
          <a:prstGeom prst="rect">
            <a:avLst/>
          </a:prstGeom>
          <a:gradFill flip="none" rotWithShape="1">
            <a:gsLst>
              <a:gs pos="56000">
                <a:schemeClr val="bg1"/>
              </a:gs>
              <a:gs pos="0">
                <a:schemeClr val="accent6"/>
              </a:gs>
            </a:gsLst>
            <a:lin ang="6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15562" tIns="207781" rIns="415562" bIns="207781" rtlCol="0" anchor="ctr"/>
          <a:lstStyle/>
          <a:p>
            <a:pPr algn="ctr"/>
            <a:endParaRPr lang="en-GB"/>
          </a:p>
        </p:txBody>
      </p:sp>
      <p:sp>
        <p:nvSpPr>
          <p:cNvPr id="8" name="Rectangle 5"/>
          <p:cNvSpPr>
            <a:spLocks noGrp="1" noChangeArrowheads="1"/>
          </p:cNvSpPr>
          <p:nvPr>
            <p:ph type="dt" sz="half" idx="2"/>
          </p:nvPr>
        </p:nvSpPr>
        <p:spPr bwMode="white">
          <a:xfrm>
            <a:off x="34959386" y="28588518"/>
            <a:ext cx="4346316" cy="1295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5562" tIns="207781" rIns="415562" bIns="207781" numCol="1" anchor="t" anchorCtr="0" compatLnSpc="1">
            <a:prstTxWarp prst="textNoShape">
              <a:avLst/>
            </a:prstTxWarp>
          </a:bodyPr>
          <a:lstStyle>
            <a:lvl1pPr algn="r">
              <a:defRPr sz="4500">
                <a:solidFill>
                  <a:schemeClr val="tx2"/>
                </a:solidFill>
                <a:latin typeface="+mn-lt"/>
              </a:defRPr>
            </a:lvl1pPr>
          </a:lstStyle>
          <a:p>
            <a:endParaRPr lang="en-US" dirty="0"/>
          </a:p>
        </p:txBody>
      </p:sp>
      <p:sp>
        <p:nvSpPr>
          <p:cNvPr id="9" name="Rectangle 6"/>
          <p:cNvSpPr>
            <a:spLocks noGrp="1" noChangeArrowheads="1"/>
          </p:cNvSpPr>
          <p:nvPr>
            <p:ph type="ftr" sz="quarter" idx="3"/>
          </p:nvPr>
        </p:nvSpPr>
        <p:spPr bwMode="white">
          <a:xfrm>
            <a:off x="27264458" y="28588518"/>
            <a:ext cx="7508344" cy="1295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5562" tIns="207781" rIns="415562" bIns="207781" numCol="1" anchor="t" anchorCtr="0" compatLnSpc="1">
            <a:prstTxWarp prst="textNoShape">
              <a:avLst/>
            </a:prstTxWarp>
          </a:bodyPr>
          <a:lstStyle>
            <a:lvl1pPr algn="r">
              <a:defRPr sz="4500">
                <a:solidFill>
                  <a:schemeClr val="tx2"/>
                </a:solidFill>
                <a:latin typeface="+mn-lt"/>
              </a:defRPr>
            </a:lvl1pPr>
          </a:lstStyle>
          <a:p>
            <a:endParaRPr lang="en-US" dirty="0"/>
          </a:p>
        </p:txBody>
      </p:sp>
      <p:sp>
        <p:nvSpPr>
          <p:cNvPr id="10" name="Rectangle 7"/>
          <p:cNvSpPr>
            <a:spLocks noGrp="1" noChangeArrowheads="1"/>
          </p:cNvSpPr>
          <p:nvPr>
            <p:ph type="sldNum" sz="quarter" idx="4"/>
          </p:nvPr>
        </p:nvSpPr>
        <p:spPr bwMode="white">
          <a:xfrm>
            <a:off x="39364712" y="28588518"/>
            <a:ext cx="2367633" cy="1295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5562" tIns="207781" rIns="415562" bIns="207781" numCol="1" anchor="t" anchorCtr="0" compatLnSpc="1">
            <a:prstTxWarp prst="textNoShape">
              <a:avLst/>
            </a:prstTxWarp>
          </a:bodyPr>
          <a:lstStyle>
            <a:lvl1pPr algn="r">
              <a:defRPr sz="4500">
                <a:solidFill>
                  <a:schemeClr val="tx2"/>
                </a:solidFill>
                <a:latin typeface="+mn-lt"/>
              </a:defRPr>
            </a:lvl1pPr>
          </a:lstStyle>
          <a:p>
            <a:fld id="{23A0628E-C12F-4F8C-9895-BCD5E30100D3}" type="slidenum">
              <a:rPr lang="en-US" smtClean="0"/>
              <a:pPr/>
              <a:t>‹#›</a:t>
            </a:fld>
            <a:endParaRPr lang="en-US" dirty="0"/>
          </a:p>
        </p:txBody>
      </p:sp>
      <p:sp>
        <p:nvSpPr>
          <p:cNvPr id="2" name="Title Placeholder 1"/>
          <p:cNvSpPr>
            <a:spLocks noGrp="1"/>
          </p:cNvSpPr>
          <p:nvPr>
            <p:ph type="title"/>
          </p:nvPr>
        </p:nvSpPr>
        <p:spPr>
          <a:xfrm>
            <a:off x="1168608" y="514342"/>
            <a:ext cx="28437784" cy="3810623"/>
          </a:xfrm>
          <a:prstGeom prst="rect">
            <a:avLst/>
          </a:prstGeom>
        </p:spPr>
        <p:txBody>
          <a:bodyPr vert="horz" lIns="415562" tIns="207781" rIns="415562" bIns="207781"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1168608" y="5595175"/>
            <a:ext cx="40482022" cy="21420923"/>
          </a:xfrm>
          <a:prstGeom prst="rect">
            <a:avLst/>
          </a:prstGeom>
        </p:spPr>
        <p:txBody>
          <a:bodyPr vert="horz" lIns="415562" tIns="207781" rIns="415562" bIns="207781"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6" name="Picture 5"/>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3286576" y="597823"/>
            <a:ext cx="8170996" cy="2491474"/>
          </a:xfrm>
          <a:prstGeom prst="rect">
            <a:avLst/>
          </a:prstGeom>
        </p:spPr>
      </p:pic>
    </p:spTree>
    <p:extLst>
      <p:ext uri="{BB962C8B-B14F-4D97-AF65-F5344CB8AC3E}">
        <p14:creationId xmlns:p14="http://schemas.microsoft.com/office/powerpoint/2010/main" val="1243750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lvl1pPr algn="l" defTabSz="4155619" rtl="0" eaLnBrk="1" latinLnBrk="0" hangingPunct="1">
        <a:spcBef>
          <a:spcPct val="0"/>
        </a:spcBef>
        <a:buNone/>
        <a:defRPr sz="16400" b="1" kern="1200">
          <a:solidFill>
            <a:schemeClr val="tx2"/>
          </a:solidFill>
          <a:latin typeface="Arial "/>
          <a:ea typeface="+mj-ea"/>
          <a:cs typeface="+mj-cs"/>
        </a:defRPr>
      </a:lvl1pPr>
    </p:titleStyle>
    <p:bodyStyle>
      <a:lvl1pPr marL="1558357" indent="-1558357" algn="l" defTabSz="4155619" rtl="0" eaLnBrk="1" latinLnBrk="0" hangingPunct="1">
        <a:spcBef>
          <a:spcPct val="20000"/>
        </a:spcBef>
        <a:buFont typeface="Arial" panose="020B0604020202020204" pitchFamily="34" charset="0"/>
        <a:buChar char="•"/>
        <a:defRPr sz="14500" kern="1200">
          <a:solidFill>
            <a:srgbClr val="000000"/>
          </a:solidFill>
          <a:latin typeface="Arial "/>
          <a:ea typeface="+mn-ea"/>
          <a:cs typeface="+mn-cs"/>
        </a:defRPr>
      </a:lvl1pPr>
      <a:lvl2pPr marL="3376441" indent="-1298631" algn="l" defTabSz="4155619" rtl="0" eaLnBrk="1" latinLnBrk="0" hangingPunct="1">
        <a:spcBef>
          <a:spcPct val="20000"/>
        </a:spcBef>
        <a:buFont typeface="Arial" panose="020B0604020202020204" pitchFamily="34" charset="0"/>
        <a:buChar char="–"/>
        <a:defRPr sz="12700" kern="1200">
          <a:solidFill>
            <a:srgbClr val="000000"/>
          </a:solidFill>
          <a:latin typeface="Arial "/>
          <a:ea typeface="+mn-ea"/>
          <a:cs typeface="+mn-cs"/>
        </a:defRPr>
      </a:lvl2pPr>
      <a:lvl3pPr marL="5194524" indent="-1038905" algn="l" defTabSz="4155619" rtl="0" eaLnBrk="1" latinLnBrk="0" hangingPunct="1">
        <a:spcBef>
          <a:spcPct val="20000"/>
        </a:spcBef>
        <a:buFont typeface="Arial" panose="020B0604020202020204" pitchFamily="34" charset="0"/>
        <a:buChar char="•"/>
        <a:defRPr sz="10900" kern="1200">
          <a:solidFill>
            <a:srgbClr val="000000"/>
          </a:solidFill>
          <a:latin typeface="Arial "/>
          <a:ea typeface="+mn-ea"/>
          <a:cs typeface="+mn-cs"/>
        </a:defRPr>
      </a:lvl3pPr>
      <a:lvl4pPr marL="7272333" indent="-1038905" algn="l" defTabSz="4155619" rtl="0" eaLnBrk="1" latinLnBrk="0" hangingPunct="1">
        <a:spcBef>
          <a:spcPct val="20000"/>
        </a:spcBef>
        <a:buFont typeface="Arial" panose="020B0604020202020204" pitchFamily="34" charset="0"/>
        <a:buChar char="–"/>
        <a:defRPr sz="9100" kern="1200">
          <a:solidFill>
            <a:srgbClr val="000000"/>
          </a:solidFill>
          <a:latin typeface="Arial "/>
          <a:ea typeface="+mn-ea"/>
          <a:cs typeface="+mn-cs"/>
        </a:defRPr>
      </a:lvl4pPr>
      <a:lvl5pPr marL="9350143" indent="-1038905" algn="l" defTabSz="4155619" rtl="0" eaLnBrk="1" latinLnBrk="0" hangingPunct="1">
        <a:spcBef>
          <a:spcPct val="20000"/>
        </a:spcBef>
        <a:buFont typeface="Arial" panose="020B0604020202020204" pitchFamily="34" charset="0"/>
        <a:buChar char="»"/>
        <a:defRPr sz="9100" kern="1200">
          <a:solidFill>
            <a:srgbClr val="000000"/>
          </a:solidFill>
          <a:latin typeface="Arial "/>
          <a:ea typeface="+mn-ea"/>
          <a:cs typeface="+mn-cs"/>
        </a:defRPr>
      </a:lvl5pPr>
      <a:lvl6pPr marL="11427952" indent="-1038905" algn="l" defTabSz="4155619"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6pPr>
      <a:lvl7pPr marL="13505762" indent="-1038905" algn="l" defTabSz="4155619"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7pPr>
      <a:lvl8pPr marL="15583571" indent="-1038905" algn="l" defTabSz="4155619"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8pPr>
      <a:lvl9pPr marL="17661380" indent="-1038905" algn="l" defTabSz="4155619"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9pPr>
    </p:bodyStyle>
    <p:otherStyle>
      <a:defPPr>
        <a:defRPr lang="en-US"/>
      </a:defPPr>
      <a:lvl1pPr marL="0" algn="l" defTabSz="4155619" rtl="0" eaLnBrk="1" latinLnBrk="0" hangingPunct="1">
        <a:defRPr sz="8200" kern="1200">
          <a:solidFill>
            <a:schemeClr val="tx1"/>
          </a:solidFill>
          <a:latin typeface="+mn-lt"/>
          <a:ea typeface="+mn-ea"/>
          <a:cs typeface="+mn-cs"/>
        </a:defRPr>
      </a:lvl1pPr>
      <a:lvl2pPr marL="2077809" algn="l" defTabSz="4155619" rtl="0" eaLnBrk="1" latinLnBrk="0" hangingPunct="1">
        <a:defRPr sz="8200" kern="1200">
          <a:solidFill>
            <a:schemeClr val="tx1"/>
          </a:solidFill>
          <a:latin typeface="+mn-lt"/>
          <a:ea typeface="+mn-ea"/>
          <a:cs typeface="+mn-cs"/>
        </a:defRPr>
      </a:lvl2pPr>
      <a:lvl3pPr marL="4155619" algn="l" defTabSz="4155619" rtl="0" eaLnBrk="1" latinLnBrk="0" hangingPunct="1">
        <a:defRPr sz="8200" kern="1200">
          <a:solidFill>
            <a:schemeClr val="tx1"/>
          </a:solidFill>
          <a:latin typeface="+mn-lt"/>
          <a:ea typeface="+mn-ea"/>
          <a:cs typeface="+mn-cs"/>
        </a:defRPr>
      </a:lvl3pPr>
      <a:lvl4pPr marL="6233428" algn="l" defTabSz="4155619" rtl="0" eaLnBrk="1" latinLnBrk="0" hangingPunct="1">
        <a:defRPr sz="8200" kern="1200">
          <a:solidFill>
            <a:schemeClr val="tx1"/>
          </a:solidFill>
          <a:latin typeface="+mn-lt"/>
          <a:ea typeface="+mn-ea"/>
          <a:cs typeface="+mn-cs"/>
        </a:defRPr>
      </a:lvl4pPr>
      <a:lvl5pPr marL="8311238" algn="l" defTabSz="4155619" rtl="0" eaLnBrk="1" latinLnBrk="0" hangingPunct="1">
        <a:defRPr sz="8200" kern="1200">
          <a:solidFill>
            <a:schemeClr val="tx1"/>
          </a:solidFill>
          <a:latin typeface="+mn-lt"/>
          <a:ea typeface="+mn-ea"/>
          <a:cs typeface="+mn-cs"/>
        </a:defRPr>
      </a:lvl5pPr>
      <a:lvl6pPr marL="10389047" algn="l" defTabSz="4155619" rtl="0" eaLnBrk="1" latinLnBrk="0" hangingPunct="1">
        <a:defRPr sz="8200" kern="1200">
          <a:solidFill>
            <a:schemeClr val="tx1"/>
          </a:solidFill>
          <a:latin typeface="+mn-lt"/>
          <a:ea typeface="+mn-ea"/>
          <a:cs typeface="+mn-cs"/>
        </a:defRPr>
      </a:lvl6pPr>
      <a:lvl7pPr marL="12466856" algn="l" defTabSz="4155619" rtl="0" eaLnBrk="1" latinLnBrk="0" hangingPunct="1">
        <a:defRPr sz="8200" kern="1200">
          <a:solidFill>
            <a:schemeClr val="tx1"/>
          </a:solidFill>
          <a:latin typeface="+mn-lt"/>
          <a:ea typeface="+mn-ea"/>
          <a:cs typeface="+mn-cs"/>
        </a:defRPr>
      </a:lvl7pPr>
      <a:lvl8pPr marL="14544666" algn="l" defTabSz="4155619" rtl="0" eaLnBrk="1" latinLnBrk="0" hangingPunct="1">
        <a:defRPr sz="8200" kern="1200">
          <a:solidFill>
            <a:schemeClr val="tx1"/>
          </a:solidFill>
          <a:latin typeface="+mn-lt"/>
          <a:ea typeface="+mn-ea"/>
          <a:cs typeface="+mn-cs"/>
        </a:defRPr>
      </a:lvl8pPr>
      <a:lvl9pPr marL="16622475" algn="l" defTabSz="4155619"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66265" y="1950008"/>
            <a:ext cx="28437784" cy="2944278"/>
          </a:xfrm>
        </p:spPr>
        <p:txBody>
          <a:bodyPr>
            <a:normAutofit/>
          </a:bodyPr>
          <a:lstStyle/>
          <a:p>
            <a:pPr algn="ctr"/>
            <a:r>
              <a:rPr lang="en-US" sz="5100" dirty="0"/>
              <a:t>VIETNAM ATOMIC ENERGY INSTITUTE</a:t>
            </a:r>
            <a:br>
              <a:rPr lang="en-US" sz="5100" dirty="0"/>
            </a:br>
            <a:r>
              <a:rPr lang="en-US" sz="5100" dirty="0"/>
              <a:t>Vietnam</a:t>
            </a:r>
            <a:br>
              <a:rPr lang="en-US" sz="5100" dirty="0"/>
            </a:br>
            <a:r>
              <a:rPr lang="en-US" sz="5100" dirty="0" smtClean="0"/>
              <a:t>BUI Dang </a:t>
            </a:r>
            <a:r>
              <a:rPr lang="en-US" sz="5100" dirty="0" err="1"/>
              <a:t>Hanh</a:t>
            </a:r>
            <a:r>
              <a:rPr lang="en-US" sz="5100" dirty="0"/>
              <a:t> </a:t>
            </a:r>
            <a:r>
              <a:rPr lang="en-US" sz="5100" dirty="0" smtClean="0"/>
              <a:t>and HA </a:t>
            </a:r>
            <a:r>
              <a:rPr lang="en-US" sz="5100" dirty="0" err="1" smtClean="0"/>
              <a:t>Lan</a:t>
            </a:r>
            <a:r>
              <a:rPr lang="en-US" sz="5100" dirty="0" smtClean="0"/>
              <a:t> </a:t>
            </a:r>
            <a:r>
              <a:rPr lang="en-US" sz="5100" dirty="0" err="1" smtClean="0"/>
              <a:t>Anh</a:t>
            </a:r>
            <a:endParaRPr lang="en-GB" sz="5100" dirty="0"/>
          </a:p>
        </p:txBody>
      </p:sp>
      <p:sp>
        <p:nvSpPr>
          <p:cNvPr id="6" name="Title 1"/>
          <p:cNvSpPr txBox="1">
            <a:spLocks/>
          </p:cNvSpPr>
          <p:nvPr/>
        </p:nvSpPr>
        <p:spPr>
          <a:xfrm>
            <a:off x="352973" y="5089948"/>
            <a:ext cx="12266379" cy="1812349"/>
          </a:xfrm>
          <a:prstGeom prst="rect">
            <a:avLst/>
          </a:prstGeom>
        </p:spPr>
        <p:txBody>
          <a:bodyPr vert="horz" lIns="415562" tIns="207781" rIns="415562" bIns="207781" rtlCol="0" anchor="ctr">
            <a:normAutofit/>
          </a:bodyPr>
          <a:lstStyle>
            <a:lvl1pPr algn="l" defTabSz="5410962" rtl="0" eaLnBrk="1" latinLnBrk="0" hangingPunct="1">
              <a:spcBef>
                <a:spcPct val="0"/>
              </a:spcBef>
              <a:buNone/>
              <a:defRPr sz="21300" b="1" kern="1200">
                <a:solidFill>
                  <a:schemeClr val="tx1"/>
                </a:solidFill>
                <a:latin typeface="Arial "/>
                <a:ea typeface="+mj-ea"/>
                <a:cs typeface="+mj-cs"/>
              </a:defRPr>
            </a:lvl1pPr>
          </a:lstStyle>
          <a:p>
            <a:r>
              <a:rPr lang="en-US" sz="7300" dirty="0"/>
              <a:t>National Laws</a:t>
            </a:r>
            <a:endParaRPr lang="en-GB" sz="7300" dirty="0"/>
          </a:p>
        </p:txBody>
      </p:sp>
      <p:sp>
        <p:nvSpPr>
          <p:cNvPr id="7" name="Content Placeholder 2"/>
          <p:cNvSpPr txBox="1">
            <a:spLocks/>
          </p:cNvSpPr>
          <p:nvPr/>
        </p:nvSpPr>
        <p:spPr>
          <a:xfrm>
            <a:off x="723355" y="6696795"/>
            <a:ext cx="19935453" cy="7954739"/>
          </a:xfrm>
          <a:prstGeom prst="rect">
            <a:avLst/>
          </a:prstGeom>
        </p:spPr>
        <p:txBody>
          <a:bodyPr vert="horz" lIns="415562" tIns="207781" rIns="415562" bIns="207781" rtlCol="0">
            <a:noAutofit/>
          </a:bodyPr>
          <a:lstStyle>
            <a:lvl1pPr marL="2029111" indent="-2029111" algn="l" defTabSz="5410962" rtl="0" eaLnBrk="1" latinLnBrk="0" hangingPunct="1">
              <a:spcBef>
                <a:spcPct val="20000"/>
              </a:spcBef>
              <a:buFont typeface="Arial" panose="020B0604020202020204" pitchFamily="34" charset="0"/>
              <a:buChar char="•"/>
              <a:defRPr sz="18900" kern="1200">
                <a:solidFill>
                  <a:srgbClr val="000000"/>
                </a:solidFill>
                <a:latin typeface="Arial "/>
                <a:ea typeface="+mn-ea"/>
                <a:cs typeface="+mn-cs"/>
              </a:defRPr>
            </a:lvl1pPr>
            <a:lvl2pPr marL="4396407" indent="-1690926" algn="l" defTabSz="5410962" rtl="0" eaLnBrk="1" latinLnBrk="0" hangingPunct="1">
              <a:spcBef>
                <a:spcPct val="20000"/>
              </a:spcBef>
              <a:buFont typeface="Arial" panose="020B0604020202020204" pitchFamily="34" charset="0"/>
              <a:buChar char="–"/>
              <a:defRPr sz="16600" kern="1200">
                <a:solidFill>
                  <a:srgbClr val="000000"/>
                </a:solidFill>
                <a:latin typeface="Arial "/>
                <a:ea typeface="+mn-ea"/>
                <a:cs typeface="+mn-cs"/>
              </a:defRPr>
            </a:lvl2pPr>
            <a:lvl3pPr marL="6763703" indent="-1352741" algn="l" defTabSz="5410962" rtl="0" eaLnBrk="1" latinLnBrk="0" hangingPunct="1">
              <a:spcBef>
                <a:spcPct val="20000"/>
              </a:spcBef>
              <a:buFont typeface="Arial" panose="020B0604020202020204" pitchFamily="34" charset="0"/>
              <a:buChar char="•"/>
              <a:defRPr sz="14200" kern="1200">
                <a:solidFill>
                  <a:srgbClr val="000000"/>
                </a:solidFill>
                <a:latin typeface="Arial "/>
                <a:ea typeface="+mn-ea"/>
                <a:cs typeface="+mn-cs"/>
              </a:defRPr>
            </a:lvl3pPr>
            <a:lvl4pPr marL="9469184" indent="-1352741" algn="l" defTabSz="5410962" rtl="0" eaLnBrk="1" latinLnBrk="0" hangingPunct="1">
              <a:spcBef>
                <a:spcPct val="20000"/>
              </a:spcBef>
              <a:buFont typeface="Arial" panose="020B0604020202020204" pitchFamily="34" charset="0"/>
              <a:buChar char="–"/>
              <a:defRPr sz="11800" kern="1200">
                <a:solidFill>
                  <a:srgbClr val="000000"/>
                </a:solidFill>
                <a:latin typeface="Arial "/>
                <a:ea typeface="+mn-ea"/>
                <a:cs typeface="+mn-cs"/>
              </a:defRPr>
            </a:lvl4pPr>
            <a:lvl5pPr marL="12174665" indent="-1352741" algn="l" defTabSz="5410962" rtl="0" eaLnBrk="1" latinLnBrk="0" hangingPunct="1">
              <a:spcBef>
                <a:spcPct val="20000"/>
              </a:spcBef>
              <a:buFont typeface="Arial" panose="020B0604020202020204" pitchFamily="34" charset="0"/>
              <a:buChar char="»"/>
              <a:defRPr sz="11800" kern="1200">
                <a:solidFill>
                  <a:srgbClr val="000000"/>
                </a:solidFill>
                <a:latin typeface="Arial "/>
                <a:ea typeface="+mn-ea"/>
                <a:cs typeface="+mn-cs"/>
              </a:defRPr>
            </a:lvl5pPr>
            <a:lvl6pPr marL="14880146"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6pPr>
            <a:lvl7pPr marL="17585627"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7pPr>
            <a:lvl8pPr marL="20291108"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8pPr>
            <a:lvl9pPr marL="22996589"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9pPr>
          </a:lstStyle>
          <a:p>
            <a:pPr marL="0" indent="0" algn="just">
              <a:buNone/>
            </a:pPr>
            <a:r>
              <a:rPr lang="en-US" sz="4800" dirty="0"/>
              <a:t>Law on Atomic Energy Article 30 provides: Organizations, individuals in possession or storage of radioactive sources, nuclear materials shall bear all expense for searching and handling of the lost, arrogated, …radioactive sources, nuclear materials; and shall be subjected to administrative sanctions, disciplinary penalty, or criminal prosecution, depending on the nature and scope of the violation.</a:t>
            </a:r>
          </a:p>
          <a:p>
            <a:pPr marL="0" indent="0" algn="just">
              <a:buNone/>
            </a:pPr>
            <a:r>
              <a:rPr lang="en-US" sz="4800" dirty="0"/>
              <a:t>The MOST receive information, report the National Committee for Incident Response. The Committee decides the response activities, establishes the Headquarter in the field. The Headquarter in the field directs response activities. </a:t>
            </a:r>
          </a:p>
          <a:p>
            <a:pPr marL="0" indent="0">
              <a:buNone/>
            </a:pPr>
            <a:endParaRPr lang="en-US" sz="5800" dirty="0"/>
          </a:p>
          <a:p>
            <a:pPr marL="0" indent="0">
              <a:buNone/>
            </a:pPr>
            <a:r>
              <a:rPr lang="en-US" sz="5800" dirty="0"/>
              <a:t> </a:t>
            </a:r>
          </a:p>
          <a:p>
            <a:pPr marL="0" indent="0">
              <a:buNone/>
            </a:pPr>
            <a:r>
              <a:rPr lang="en-GB" sz="5800" dirty="0"/>
              <a:t> </a:t>
            </a:r>
          </a:p>
        </p:txBody>
      </p:sp>
      <p:sp>
        <p:nvSpPr>
          <p:cNvPr id="8" name="Title 1"/>
          <p:cNvSpPr txBox="1">
            <a:spLocks/>
          </p:cNvSpPr>
          <p:nvPr/>
        </p:nvSpPr>
        <p:spPr>
          <a:xfrm>
            <a:off x="364559" y="14490358"/>
            <a:ext cx="20225126" cy="1604883"/>
          </a:xfrm>
          <a:prstGeom prst="rect">
            <a:avLst/>
          </a:prstGeom>
        </p:spPr>
        <p:txBody>
          <a:bodyPr vert="horz" lIns="415562" tIns="207781" rIns="415562" bIns="207781" rtlCol="0" anchor="ctr">
            <a:noAutofit/>
          </a:bodyPr>
          <a:lstStyle>
            <a:lvl1pPr algn="l" defTabSz="5410962" rtl="0" eaLnBrk="1" latinLnBrk="0" hangingPunct="1">
              <a:spcBef>
                <a:spcPct val="0"/>
              </a:spcBef>
              <a:buNone/>
              <a:defRPr sz="21300" b="1" kern="1200">
                <a:solidFill>
                  <a:schemeClr val="tx1"/>
                </a:solidFill>
                <a:latin typeface="Arial "/>
                <a:ea typeface="+mj-ea"/>
                <a:cs typeface="+mj-cs"/>
              </a:defRPr>
            </a:lvl1pPr>
          </a:lstStyle>
          <a:p>
            <a:r>
              <a:rPr lang="en-US" sz="7300" dirty="0"/>
              <a:t>Nuclear Forensics Model Action Plan</a:t>
            </a:r>
            <a:endParaRPr lang="en-GB" sz="7300" dirty="0"/>
          </a:p>
        </p:txBody>
      </p:sp>
      <p:sp>
        <p:nvSpPr>
          <p:cNvPr id="9" name="Content Placeholder 2"/>
          <p:cNvSpPr>
            <a:spLocks noGrp="1"/>
          </p:cNvSpPr>
          <p:nvPr>
            <p:ph idx="1"/>
          </p:nvPr>
        </p:nvSpPr>
        <p:spPr>
          <a:xfrm>
            <a:off x="185050" y="15700444"/>
            <a:ext cx="20937615" cy="7813832"/>
          </a:xfrm>
        </p:spPr>
        <p:txBody>
          <a:bodyPr>
            <a:noAutofit/>
          </a:bodyPr>
          <a:lstStyle/>
          <a:p>
            <a:pPr marL="0" indent="0">
              <a:buNone/>
            </a:pPr>
            <a:r>
              <a:rPr lang="en-US" sz="5800" b="1" dirty="0"/>
              <a:t> </a:t>
            </a:r>
          </a:p>
          <a:p>
            <a:pPr marL="0" indent="0">
              <a:buNone/>
            </a:pPr>
            <a:endParaRPr lang="en-US" sz="5800" b="1" dirty="0"/>
          </a:p>
          <a:p>
            <a:pPr marL="0" indent="0">
              <a:buNone/>
            </a:pPr>
            <a:endParaRPr lang="en-US" sz="5800" dirty="0"/>
          </a:p>
        </p:txBody>
      </p:sp>
      <p:sp>
        <p:nvSpPr>
          <p:cNvPr id="10" name="Title 1"/>
          <p:cNvSpPr txBox="1">
            <a:spLocks/>
          </p:cNvSpPr>
          <p:nvPr/>
        </p:nvSpPr>
        <p:spPr>
          <a:xfrm>
            <a:off x="22043535" y="5033491"/>
            <a:ext cx="15857520" cy="1868805"/>
          </a:xfrm>
          <a:prstGeom prst="rect">
            <a:avLst/>
          </a:prstGeom>
        </p:spPr>
        <p:txBody>
          <a:bodyPr vert="horz" lIns="415562" tIns="207781" rIns="415562" bIns="207781" rtlCol="0" anchor="ctr">
            <a:noAutofit/>
          </a:bodyPr>
          <a:lstStyle>
            <a:lvl1pPr algn="l" defTabSz="5410962" rtl="0" eaLnBrk="1" latinLnBrk="0" hangingPunct="1">
              <a:spcBef>
                <a:spcPct val="0"/>
              </a:spcBef>
              <a:buNone/>
              <a:defRPr sz="21300" b="1" kern="1200">
                <a:solidFill>
                  <a:schemeClr val="tx1"/>
                </a:solidFill>
                <a:latin typeface="Arial "/>
                <a:ea typeface="+mj-ea"/>
                <a:cs typeface="+mj-cs"/>
              </a:defRPr>
            </a:lvl1pPr>
          </a:lstStyle>
          <a:p>
            <a:r>
              <a:rPr lang="en-GB" sz="7300" dirty="0"/>
              <a:t>Roles and Responsibilities </a:t>
            </a:r>
          </a:p>
        </p:txBody>
      </p:sp>
      <p:sp>
        <p:nvSpPr>
          <p:cNvPr id="11" name="Content Placeholder 2"/>
          <p:cNvSpPr txBox="1">
            <a:spLocks/>
          </p:cNvSpPr>
          <p:nvPr/>
        </p:nvSpPr>
        <p:spPr>
          <a:xfrm>
            <a:off x="22535524" y="6624787"/>
            <a:ext cx="18581022" cy="7954738"/>
          </a:xfrm>
          <a:prstGeom prst="rect">
            <a:avLst/>
          </a:prstGeom>
        </p:spPr>
        <p:txBody>
          <a:bodyPr vert="horz" lIns="415562" tIns="207781" rIns="415562" bIns="207781" rtlCol="0">
            <a:noAutofit/>
          </a:bodyPr>
          <a:lstStyle>
            <a:lvl1pPr marL="2029111" indent="-2029111" algn="l" defTabSz="5410962" rtl="0" eaLnBrk="1" latinLnBrk="0" hangingPunct="1">
              <a:spcBef>
                <a:spcPct val="20000"/>
              </a:spcBef>
              <a:buFont typeface="Arial" panose="020B0604020202020204" pitchFamily="34" charset="0"/>
              <a:buChar char="•"/>
              <a:defRPr sz="18900" kern="1200">
                <a:solidFill>
                  <a:srgbClr val="000000"/>
                </a:solidFill>
                <a:latin typeface="Arial "/>
                <a:ea typeface="+mn-ea"/>
                <a:cs typeface="+mn-cs"/>
              </a:defRPr>
            </a:lvl1pPr>
            <a:lvl2pPr marL="4396407" indent="-1690926" algn="l" defTabSz="5410962" rtl="0" eaLnBrk="1" latinLnBrk="0" hangingPunct="1">
              <a:spcBef>
                <a:spcPct val="20000"/>
              </a:spcBef>
              <a:buFont typeface="Arial" panose="020B0604020202020204" pitchFamily="34" charset="0"/>
              <a:buChar char="–"/>
              <a:defRPr sz="16600" kern="1200">
                <a:solidFill>
                  <a:srgbClr val="000000"/>
                </a:solidFill>
                <a:latin typeface="Arial "/>
                <a:ea typeface="+mn-ea"/>
                <a:cs typeface="+mn-cs"/>
              </a:defRPr>
            </a:lvl2pPr>
            <a:lvl3pPr marL="6763703" indent="-1352741" algn="l" defTabSz="5410962" rtl="0" eaLnBrk="1" latinLnBrk="0" hangingPunct="1">
              <a:spcBef>
                <a:spcPct val="20000"/>
              </a:spcBef>
              <a:buFont typeface="Arial" panose="020B0604020202020204" pitchFamily="34" charset="0"/>
              <a:buChar char="•"/>
              <a:defRPr sz="14200" kern="1200">
                <a:solidFill>
                  <a:srgbClr val="000000"/>
                </a:solidFill>
                <a:latin typeface="Arial "/>
                <a:ea typeface="+mn-ea"/>
                <a:cs typeface="+mn-cs"/>
              </a:defRPr>
            </a:lvl3pPr>
            <a:lvl4pPr marL="9469184" indent="-1352741" algn="l" defTabSz="5410962" rtl="0" eaLnBrk="1" latinLnBrk="0" hangingPunct="1">
              <a:spcBef>
                <a:spcPct val="20000"/>
              </a:spcBef>
              <a:buFont typeface="Arial" panose="020B0604020202020204" pitchFamily="34" charset="0"/>
              <a:buChar char="–"/>
              <a:defRPr sz="11800" kern="1200">
                <a:solidFill>
                  <a:srgbClr val="000000"/>
                </a:solidFill>
                <a:latin typeface="Arial "/>
                <a:ea typeface="+mn-ea"/>
                <a:cs typeface="+mn-cs"/>
              </a:defRPr>
            </a:lvl4pPr>
            <a:lvl5pPr marL="12174665" indent="-1352741" algn="l" defTabSz="5410962" rtl="0" eaLnBrk="1" latinLnBrk="0" hangingPunct="1">
              <a:spcBef>
                <a:spcPct val="20000"/>
              </a:spcBef>
              <a:buFont typeface="Arial" panose="020B0604020202020204" pitchFamily="34" charset="0"/>
              <a:buChar char="»"/>
              <a:defRPr sz="11800" kern="1200">
                <a:solidFill>
                  <a:srgbClr val="000000"/>
                </a:solidFill>
                <a:latin typeface="Arial "/>
                <a:ea typeface="+mn-ea"/>
                <a:cs typeface="+mn-cs"/>
              </a:defRPr>
            </a:lvl5pPr>
            <a:lvl6pPr marL="14880146"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6pPr>
            <a:lvl7pPr marL="17585627"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7pPr>
            <a:lvl8pPr marL="20291108"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8pPr>
            <a:lvl9pPr marL="22996589"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9pPr>
          </a:lstStyle>
          <a:p>
            <a:pPr marL="0" indent="0" algn="just" defTabSz="0">
              <a:spcBef>
                <a:spcPts val="922"/>
              </a:spcBef>
              <a:buNone/>
              <a:tabLst>
                <a:tab pos="0" algn="l"/>
                <a:tab pos="182880" algn="l"/>
              </a:tabLst>
            </a:pPr>
            <a:r>
              <a:rPr lang="en-US" sz="4800" dirty="0" smtClean="0"/>
              <a:t>*  National </a:t>
            </a:r>
            <a:r>
              <a:rPr lang="en-US" sz="4800" dirty="0"/>
              <a:t>Committee for Incident Response is responsible for directing to respond the incident.</a:t>
            </a:r>
          </a:p>
          <a:p>
            <a:pPr marL="0" indent="0" algn="just" defTabSz="182880">
              <a:spcBef>
                <a:spcPts val="922"/>
              </a:spcBef>
              <a:buNone/>
              <a:tabLst>
                <a:tab pos="182880" algn="l"/>
              </a:tabLst>
            </a:pPr>
            <a:r>
              <a:rPr lang="en-US" sz="4800" dirty="0" smtClean="0"/>
              <a:t>*  Headquarter </a:t>
            </a:r>
            <a:r>
              <a:rPr lang="en-US" sz="4800" dirty="0"/>
              <a:t>in the field is responsible for directing response activities in the field.</a:t>
            </a:r>
            <a:r>
              <a:rPr lang="en-US" sz="5800" dirty="0"/>
              <a:t> </a:t>
            </a:r>
          </a:p>
          <a:p>
            <a:pPr marL="0" indent="0" algn="just" defTabSz="182880">
              <a:spcBef>
                <a:spcPts val="922"/>
              </a:spcBef>
              <a:buNone/>
              <a:tabLst>
                <a:tab pos="182880" algn="l"/>
              </a:tabLst>
            </a:pPr>
            <a:r>
              <a:rPr lang="en-US" sz="4800" dirty="0" smtClean="0"/>
              <a:t>* The </a:t>
            </a:r>
            <a:r>
              <a:rPr lang="en-US" sz="4800" dirty="0"/>
              <a:t>Ministry of Science and Technology is responsible for coordinating with other ministries and relevant agencies to search for and recover the lost, arrogated nuclear material</a:t>
            </a:r>
            <a:r>
              <a:rPr lang="en-US" sz="4800" dirty="0" smtClean="0"/>
              <a:t>.</a:t>
            </a:r>
            <a:endParaRPr lang="en-US" sz="4800" dirty="0"/>
          </a:p>
          <a:p>
            <a:pPr marL="0" indent="0" algn="just" defTabSz="182880">
              <a:spcBef>
                <a:spcPts val="922"/>
              </a:spcBef>
              <a:buNone/>
              <a:tabLst>
                <a:tab pos="182880" algn="l"/>
              </a:tabLst>
            </a:pPr>
            <a:r>
              <a:rPr lang="en-US" sz="4800" dirty="0" smtClean="0"/>
              <a:t>*  The </a:t>
            </a:r>
            <a:r>
              <a:rPr lang="en-US" sz="4800" dirty="0"/>
              <a:t>Ministry of Public Security would lead an </a:t>
            </a:r>
            <a:r>
              <a:rPr lang="en-US" sz="5800" dirty="0"/>
              <a:t> </a:t>
            </a:r>
            <a:r>
              <a:rPr lang="en-US" sz="4800" dirty="0"/>
              <a:t>investigation of nuclear or other radioactive material out of regulatory </a:t>
            </a:r>
            <a:r>
              <a:rPr lang="en-US" sz="4800" dirty="0" smtClean="0"/>
              <a:t>control.</a:t>
            </a:r>
            <a:endParaRPr lang="en-GB" sz="4800" dirty="0"/>
          </a:p>
          <a:p>
            <a:pPr marL="0" indent="0">
              <a:buNone/>
            </a:pPr>
            <a:endParaRPr lang="en-GB" sz="5800" dirty="0"/>
          </a:p>
        </p:txBody>
      </p:sp>
      <p:sp>
        <p:nvSpPr>
          <p:cNvPr id="12" name="Title 1"/>
          <p:cNvSpPr txBox="1">
            <a:spLocks/>
          </p:cNvSpPr>
          <p:nvPr/>
        </p:nvSpPr>
        <p:spPr>
          <a:xfrm>
            <a:off x="21952816" y="14443270"/>
            <a:ext cx="19746438" cy="1649608"/>
          </a:xfrm>
          <a:prstGeom prst="rect">
            <a:avLst/>
          </a:prstGeom>
        </p:spPr>
        <p:txBody>
          <a:bodyPr vert="horz" lIns="415562" tIns="207781" rIns="415562" bIns="207781" rtlCol="0" anchor="ctr">
            <a:noAutofit/>
          </a:bodyPr>
          <a:lstStyle>
            <a:lvl1pPr algn="l" defTabSz="5410962" rtl="0" eaLnBrk="1" latinLnBrk="0" hangingPunct="1">
              <a:spcBef>
                <a:spcPct val="0"/>
              </a:spcBef>
              <a:buNone/>
              <a:defRPr sz="21300" b="1" kern="1200">
                <a:solidFill>
                  <a:schemeClr val="tx1"/>
                </a:solidFill>
                <a:latin typeface="Arial "/>
                <a:ea typeface="+mj-ea"/>
                <a:cs typeface="+mj-cs"/>
              </a:defRPr>
            </a:lvl1pPr>
          </a:lstStyle>
          <a:p>
            <a:r>
              <a:rPr lang="en-US" sz="7300" dirty="0"/>
              <a:t>Existing Nuclear Forensics Capabilities</a:t>
            </a:r>
            <a:endParaRPr lang="en-GB" sz="7300" dirty="0"/>
          </a:p>
        </p:txBody>
      </p:sp>
      <p:sp>
        <p:nvSpPr>
          <p:cNvPr id="13" name="Content Placeholder 2"/>
          <p:cNvSpPr txBox="1">
            <a:spLocks/>
          </p:cNvSpPr>
          <p:nvPr/>
        </p:nvSpPr>
        <p:spPr>
          <a:xfrm>
            <a:off x="22531043" y="16097604"/>
            <a:ext cx="18848339" cy="5163657"/>
          </a:xfrm>
          <a:prstGeom prst="rect">
            <a:avLst/>
          </a:prstGeom>
        </p:spPr>
        <p:txBody>
          <a:bodyPr vert="horz" lIns="415562" tIns="207781" rIns="415562" bIns="207781" rtlCol="0">
            <a:noAutofit/>
          </a:bodyPr>
          <a:lstStyle>
            <a:lvl1pPr marL="2029111" indent="-2029111" algn="l" defTabSz="5410962" rtl="0" eaLnBrk="1" latinLnBrk="0" hangingPunct="1">
              <a:spcBef>
                <a:spcPct val="20000"/>
              </a:spcBef>
              <a:buFont typeface="Arial" panose="020B0604020202020204" pitchFamily="34" charset="0"/>
              <a:buChar char="•"/>
              <a:defRPr sz="18900" kern="1200">
                <a:solidFill>
                  <a:srgbClr val="000000"/>
                </a:solidFill>
                <a:latin typeface="Arial "/>
                <a:ea typeface="+mn-ea"/>
                <a:cs typeface="+mn-cs"/>
              </a:defRPr>
            </a:lvl1pPr>
            <a:lvl2pPr marL="4396407" indent="-1690926" algn="l" defTabSz="5410962" rtl="0" eaLnBrk="1" latinLnBrk="0" hangingPunct="1">
              <a:spcBef>
                <a:spcPct val="20000"/>
              </a:spcBef>
              <a:buFont typeface="Arial" panose="020B0604020202020204" pitchFamily="34" charset="0"/>
              <a:buChar char="–"/>
              <a:defRPr sz="16600" kern="1200">
                <a:solidFill>
                  <a:srgbClr val="000000"/>
                </a:solidFill>
                <a:latin typeface="Arial "/>
                <a:ea typeface="+mn-ea"/>
                <a:cs typeface="+mn-cs"/>
              </a:defRPr>
            </a:lvl2pPr>
            <a:lvl3pPr marL="6763703" indent="-1352741" algn="l" defTabSz="5410962" rtl="0" eaLnBrk="1" latinLnBrk="0" hangingPunct="1">
              <a:spcBef>
                <a:spcPct val="20000"/>
              </a:spcBef>
              <a:buFont typeface="Arial" panose="020B0604020202020204" pitchFamily="34" charset="0"/>
              <a:buChar char="•"/>
              <a:defRPr sz="14200" kern="1200">
                <a:solidFill>
                  <a:srgbClr val="000000"/>
                </a:solidFill>
                <a:latin typeface="Arial "/>
                <a:ea typeface="+mn-ea"/>
                <a:cs typeface="+mn-cs"/>
              </a:defRPr>
            </a:lvl3pPr>
            <a:lvl4pPr marL="9469184" indent="-1352741" algn="l" defTabSz="5410962" rtl="0" eaLnBrk="1" latinLnBrk="0" hangingPunct="1">
              <a:spcBef>
                <a:spcPct val="20000"/>
              </a:spcBef>
              <a:buFont typeface="Arial" panose="020B0604020202020204" pitchFamily="34" charset="0"/>
              <a:buChar char="–"/>
              <a:defRPr sz="11800" kern="1200">
                <a:solidFill>
                  <a:srgbClr val="000000"/>
                </a:solidFill>
                <a:latin typeface="Arial "/>
                <a:ea typeface="+mn-ea"/>
                <a:cs typeface="+mn-cs"/>
              </a:defRPr>
            </a:lvl4pPr>
            <a:lvl5pPr marL="12174665" indent="-1352741" algn="l" defTabSz="5410962" rtl="0" eaLnBrk="1" latinLnBrk="0" hangingPunct="1">
              <a:spcBef>
                <a:spcPct val="20000"/>
              </a:spcBef>
              <a:buFont typeface="Arial" panose="020B0604020202020204" pitchFamily="34" charset="0"/>
              <a:buChar char="»"/>
              <a:defRPr sz="11800" kern="1200">
                <a:solidFill>
                  <a:srgbClr val="000000"/>
                </a:solidFill>
                <a:latin typeface="Arial "/>
                <a:ea typeface="+mn-ea"/>
                <a:cs typeface="+mn-cs"/>
              </a:defRPr>
            </a:lvl5pPr>
            <a:lvl6pPr marL="14880146"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6pPr>
            <a:lvl7pPr marL="17585627"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7pPr>
            <a:lvl8pPr marL="20291108"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8pPr>
            <a:lvl9pPr marL="22996589"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9pPr>
          </a:lstStyle>
          <a:p>
            <a:pPr marL="0" indent="0" algn="just">
              <a:buNone/>
            </a:pPr>
            <a:r>
              <a:rPr lang="en-GB" sz="4800" dirty="0"/>
              <a:t>In Vietnam, Vietnam Atomic Energy Institute (VINATOM) is R&amp;D Institute in the field of Atomic Energy. VINATOM </a:t>
            </a:r>
            <a:r>
              <a:rPr lang="en-US" sz="4800" dirty="0"/>
              <a:t>has been providing the technical support to serve the state management on radiation protection and nuclear safety. VINATOM has laboratories on radiation measurement and nuclear analysis to meet requirements for nuclear forensics</a:t>
            </a:r>
            <a:r>
              <a:rPr lang="en-US" sz="4800" dirty="0" smtClean="0"/>
              <a:t>.</a:t>
            </a:r>
          </a:p>
          <a:p>
            <a:pPr marL="0" indent="0" algn="just">
              <a:buNone/>
            </a:pPr>
            <a:endParaRPr lang="en-US" sz="4800" dirty="0" smtClean="0"/>
          </a:p>
          <a:p>
            <a:pPr marL="0" indent="0" algn="just">
              <a:buNone/>
            </a:pPr>
            <a:endParaRPr lang="en-GB" sz="4800" dirty="0"/>
          </a:p>
        </p:txBody>
      </p:sp>
      <p:sp>
        <p:nvSpPr>
          <p:cNvPr id="14" name="Title 1"/>
          <p:cNvSpPr txBox="1">
            <a:spLocks/>
          </p:cNvSpPr>
          <p:nvPr/>
        </p:nvSpPr>
        <p:spPr>
          <a:xfrm>
            <a:off x="394377" y="23514276"/>
            <a:ext cx="18848339" cy="799810"/>
          </a:xfrm>
          <a:prstGeom prst="rect">
            <a:avLst/>
          </a:prstGeom>
        </p:spPr>
        <p:txBody>
          <a:bodyPr vert="horz" lIns="415562" tIns="207781" rIns="415562" bIns="207781" rtlCol="0" anchor="ctr">
            <a:noAutofit/>
          </a:bodyPr>
          <a:lstStyle>
            <a:lvl1pPr algn="l" defTabSz="5410962" rtl="0" eaLnBrk="1" latinLnBrk="0" hangingPunct="1">
              <a:spcBef>
                <a:spcPct val="0"/>
              </a:spcBef>
              <a:buNone/>
              <a:defRPr sz="21300" b="1" kern="1200">
                <a:solidFill>
                  <a:schemeClr val="tx1"/>
                </a:solidFill>
                <a:latin typeface="Arial "/>
                <a:ea typeface="+mj-ea"/>
                <a:cs typeface="+mj-cs"/>
              </a:defRPr>
            </a:lvl1pPr>
          </a:lstStyle>
          <a:p>
            <a:r>
              <a:rPr lang="en-US" sz="7300" dirty="0"/>
              <a:t>Communication of Findings</a:t>
            </a:r>
            <a:endParaRPr lang="en-GB" sz="7300" dirty="0"/>
          </a:p>
        </p:txBody>
      </p:sp>
      <p:sp>
        <p:nvSpPr>
          <p:cNvPr id="15" name="Content Placeholder 2"/>
          <p:cNvSpPr txBox="1">
            <a:spLocks/>
          </p:cNvSpPr>
          <p:nvPr/>
        </p:nvSpPr>
        <p:spPr>
          <a:xfrm>
            <a:off x="364557" y="24338755"/>
            <a:ext cx="20225128" cy="5427312"/>
          </a:xfrm>
          <a:prstGeom prst="rect">
            <a:avLst/>
          </a:prstGeom>
        </p:spPr>
        <p:txBody>
          <a:bodyPr vert="horz" lIns="415562" tIns="207781" rIns="415562" bIns="207781" rtlCol="0">
            <a:noAutofit/>
          </a:bodyPr>
          <a:lstStyle>
            <a:lvl1pPr marL="2029111" indent="-2029111" algn="l" defTabSz="5410962" rtl="0" eaLnBrk="1" latinLnBrk="0" hangingPunct="1">
              <a:spcBef>
                <a:spcPct val="20000"/>
              </a:spcBef>
              <a:buFont typeface="Arial" panose="020B0604020202020204" pitchFamily="34" charset="0"/>
              <a:buChar char="•"/>
              <a:defRPr sz="18900" kern="1200">
                <a:solidFill>
                  <a:srgbClr val="000000"/>
                </a:solidFill>
                <a:latin typeface="Arial "/>
                <a:ea typeface="+mn-ea"/>
                <a:cs typeface="+mn-cs"/>
              </a:defRPr>
            </a:lvl1pPr>
            <a:lvl2pPr marL="4396407" indent="-1690926" algn="l" defTabSz="5410962" rtl="0" eaLnBrk="1" latinLnBrk="0" hangingPunct="1">
              <a:spcBef>
                <a:spcPct val="20000"/>
              </a:spcBef>
              <a:buFont typeface="Arial" panose="020B0604020202020204" pitchFamily="34" charset="0"/>
              <a:buChar char="–"/>
              <a:defRPr sz="16600" kern="1200">
                <a:solidFill>
                  <a:srgbClr val="000000"/>
                </a:solidFill>
                <a:latin typeface="Arial "/>
                <a:ea typeface="+mn-ea"/>
                <a:cs typeface="+mn-cs"/>
              </a:defRPr>
            </a:lvl2pPr>
            <a:lvl3pPr marL="6763703" indent="-1352741" algn="l" defTabSz="5410962" rtl="0" eaLnBrk="1" latinLnBrk="0" hangingPunct="1">
              <a:spcBef>
                <a:spcPct val="20000"/>
              </a:spcBef>
              <a:buFont typeface="Arial" panose="020B0604020202020204" pitchFamily="34" charset="0"/>
              <a:buChar char="•"/>
              <a:defRPr sz="14200" kern="1200">
                <a:solidFill>
                  <a:srgbClr val="000000"/>
                </a:solidFill>
                <a:latin typeface="Arial "/>
                <a:ea typeface="+mn-ea"/>
                <a:cs typeface="+mn-cs"/>
              </a:defRPr>
            </a:lvl3pPr>
            <a:lvl4pPr marL="9469184" indent="-1352741" algn="l" defTabSz="5410962" rtl="0" eaLnBrk="1" latinLnBrk="0" hangingPunct="1">
              <a:spcBef>
                <a:spcPct val="20000"/>
              </a:spcBef>
              <a:buFont typeface="Arial" panose="020B0604020202020204" pitchFamily="34" charset="0"/>
              <a:buChar char="–"/>
              <a:defRPr sz="11800" kern="1200">
                <a:solidFill>
                  <a:srgbClr val="000000"/>
                </a:solidFill>
                <a:latin typeface="Arial "/>
                <a:ea typeface="+mn-ea"/>
                <a:cs typeface="+mn-cs"/>
              </a:defRPr>
            </a:lvl4pPr>
            <a:lvl5pPr marL="12174665" indent="-1352741" algn="l" defTabSz="5410962" rtl="0" eaLnBrk="1" latinLnBrk="0" hangingPunct="1">
              <a:spcBef>
                <a:spcPct val="20000"/>
              </a:spcBef>
              <a:buFont typeface="Arial" panose="020B0604020202020204" pitchFamily="34" charset="0"/>
              <a:buChar char="»"/>
              <a:defRPr sz="11800" kern="1200">
                <a:solidFill>
                  <a:srgbClr val="000000"/>
                </a:solidFill>
                <a:latin typeface="Arial "/>
                <a:ea typeface="+mn-ea"/>
                <a:cs typeface="+mn-cs"/>
              </a:defRPr>
            </a:lvl5pPr>
            <a:lvl6pPr marL="14880146"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6pPr>
            <a:lvl7pPr marL="17585627"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7pPr>
            <a:lvl8pPr marL="20291108"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8pPr>
            <a:lvl9pPr marL="22996589" indent="-1352741" algn="l" defTabSz="5410962" rtl="0" eaLnBrk="1" latinLnBrk="0" hangingPunct="1">
              <a:spcBef>
                <a:spcPct val="20000"/>
              </a:spcBef>
              <a:buFont typeface="Arial" panose="020B0604020202020204" pitchFamily="34" charset="0"/>
              <a:buChar char="•"/>
              <a:defRPr sz="11800" kern="1200">
                <a:solidFill>
                  <a:schemeClr val="tx1"/>
                </a:solidFill>
                <a:latin typeface="+mn-lt"/>
                <a:ea typeface="+mn-ea"/>
                <a:cs typeface="+mn-cs"/>
              </a:defRPr>
            </a:lvl9pPr>
          </a:lstStyle>
          <a:p>
            <a:pPr marL="0" indent="0" algn="just">
              <a:buNone/>
            </a:pPr>
            <a:r>
              <a:rPr lang="en-US" sz="4800" dirty="0"/>
              <a:t>All nuclear forensic findings should be communicated in a written report in a timely manner. The reports must be presented in the form of a scientific report  that follows a specified standard format required by Vietnam Agency for radiation and nuclear safety</a:t>
            </a:r>
            <a:r>
              <a:rPr lang="en-US" sz="4800" dirty="0" smtClean="0"/>
              <a:t>.</a:t>
            </a:r>
          </a:p>
          <a:p>
            <a:pPr marL="0" indent="0" algn="just">
              <a:buNone/>
            </a:pPr>
            <a:r>
              <a:rPr lang="en-US" sz="4800" dirty="0"/>
              <a:t>The preparation of reports may follow the 24 hour, 1 week and 2 month timescales typical for completion of </a:t>
            </a:r>
            <a:r>
              <a:rPr lang="en-US" sz="4800" dirty="0" smtClean="0"/>
              <a:t>analyses</a:t>
            </a:r>
            <a:r>
              <a:rPr lang="en-US" sz="4800" dirty="0"/>
              <a:t>. The results are </a:t>
            </a:r>
            <a:r>
              <a:rPr lang="en-US" sz="4800" dirty="0" smtClean="0"/>
              <a:t>sent </a:t>
            </a:r>
            <a:r>
              <a:rPr lang="en-US" sz="4800" dirty="0"/>
              <a:t>to Vietnam Agency for radiation and nuclear safety</a:t>
            </a:r>
            <a:endParaRPr lang="en-GB" sz="4800" dirty="0"/>
          </a:p>
        </p:txBody>
      </p:sp>
      <p:sp>
        <p:nvSpPr>
          <p:cNvPr id="16" name="Title 1"/>
          <p:cNvSpPr txBox="1">
            <a:spLocks/>
          </p:cNvSpPr>
          <p:nvPr/>
        </p:nvSpPr>
        <p:spPr>
          <a:xfrm>
            <a:off x="364558" y="348416"/>
            <a:ext cx="8924451" cy="1812349"/>
          </a:xfrm>
          <a:prstGeom prst="rect">
            <a:avLst/>
          </a:prstGeom>
        </p:spPr>
        <p:txBody>
          <a:bodyPr vert="horz" lIns="415562" tIns="207781" rIns="415562" bIns="207781" rtlCol="0" anchor="ctr">
            <a:normAutofit/>
          </a:bodyPr>
          <a:lstStyle>
            <a:lvl1pPr algn="l" defTabSz="5410962" rtl="0" eaLnBrk="1" latinLnBrk="0" hangingPunct="1">
              <a:spcBef>
                <a:spcPct val="0"/>
              </a:spcBef>
              <a:buNone/>
              <a:defRPr sz="21300" b="1" kern="1200">
                <a:solidFill>
                  <a:schemeClr val="tx1"/>
                </a:solidFill>
                <a:latin typeface="Arial "/>
                <a:ea typeface="+mj-ea"/>
                <a:cs typeface="+mj-cs"/>
              </a:defRPr>
            </a:lvl1pPr>
          </a:lstStyle>
          <a:p>
            <a:endParaRPr lang="en-GB" sz="7300" dirty="0">
              <a:solidFill>
                <a:srgbClr val="FF0000"/>
              </a:solidFill>
            </a:endParaRPr>
          </a:p>
        </p:txBody>
      </p:sp>
      <p:cxnSp>
        <p:nvCxnSpPr>
          <p:cNvPr id="18" name="Straight Connector 17"/>
          <p:cNvCxnSpPr/>
          <p:nvPr/>
        </p:nvCxnSpPr>
        <p:spPr>
          <a:xfrm>
            <a:off x="21122665" y="4774187"/>
            <a:ext cx="359016" cy="24519893"/>
          </a:xfrm>
          <a:prstGeom prst="line">
            <a:avLst/>
          </a:prstGeom>
        </p:spPr>
        <p:style>
          <a:lnRef idx="2">
            <a:schemeClr val="accent1"/>
          </a:lnRef>
          <a:fillRef idx="0">
            <a:schemeClr val="accent1"/>
          </a:fillRef>
          <a:effectRef idx="1">
            <a:schemeClr val="accent1"/>
          </a:effectRef>
          <a:fontRef idx="minor">
            <a:schemeClr val="tx1"/>
          </a:fontRef>
        </p:style>
      </p:cxnSp>
      <p:sp>
        <p:nvSpPr>
          <p:cNvPr id="19" name="Title 4"/>
          <p:cNvSpPr txBox="1">
            <a:spLocks/>
          </p:cNvSpPr>
          <p:nvPr/>
        </p:nvSpPr>
        <p:spPr>
          <a:xfrm>
            <a:off x="9289009" y="225267"/>
            <a:ext cx="23598314" cy="2362218"/>
          </a:xfrm>
          <a:prstGeom prst="rect">
            <a:avLst/>
          </a:prstGeom>
        </p:spPr>
        <p:txBody>
          <a:bodyPr vert="horz" lIns="415562" tIns="207781" rIns="415562" bIns="207781" rtlCol="0" anchor="ctr">
            <a:normAutofit fontScale="97500"/>
          </a:bodyPr>
          <a:lstStyle>
            <a:lvl1pPr algn="l" defTabSz="5410962" rtl="0" eaLnBrk="1" latinLnBrk="0" hangingPunct="1">
              <a:spcBef>
                <a:spcPct val="0"/>
              </a:spcBef>
              <a:buNone/>
              <a:defRPr sz="21300" b="1" kern="1200">
                <a:solidFill>
                  <a:schemeClr val="tx1"/>
                </a:solidFill>
                <a:latin typeface="Arial "/>
                <a:ea typeface="+mj-ea"/>
                <a:cs typeface="+mj-cs"/>
              </a:defRPr>
            </a:lvl1pPr>
          </a:lstStyle>
          <a:p>
            <a:pPr algn="ctr"/>
            <a:r>
              <a:rPr lang="en-US" sz="8400" dirty="0"/>
              <a:t>Vietnam Approach to Nuclear Forensics</a:t>
            </a:r>
            <a:endParaRPr lang="en-GB" sz="8400" dirty="0"/>
          </a:p>
        </p:txBody>
      </p:sp>
      <p:pic>
        <p:nvPicPr>
          <p:cNvPr id="2" name="Picture 1">
            <a:extLst>
              <a:ext uri="{FF2B5EF4-FFF2-40B4-BE49-F238E27FC236}">
                <a16:creationId xmlns="" xmlns:a16="http://schemas.microsoft.com/office/drawing/2014/main" id="{5C430E08-202A-4905-9951-2391EE6B9EC7}"/>
              </a:ext>
            </a:extLst>
          </p:cNvPr>
          <p:cNvPicPr>
            <a:picLocks noChangeAspect="1"/>
          </p:cNvPicPr>
          <p:nvPr/>
        </p:nvPicPr>
        <p:blipFill>
          <a:blip r:embed="rId3"/>
          <a:stretch>
            <a:fillRect/>
          </a:stretch>
        </p:blipFill>
        <p:spPr>
          <a:xfrm>
            <a:off x="1" y="103017"/>
            <a:ext cx="6893658" cy="3327877"/>
          </a:xfrm>
          <a:prstGeom prst="rect">
            <a:avLst/>
          </a:prstGeom>
        </p:spPr>
      </p:pic>
      <p:grpSp>
        <p:nvGrpSpPr>
          <p:cNvPr id="25" name="Group 24"/>
          <p:cNvGrpSpPr/>
          <p:nvPr/>
        </p:nvGrpSpPr>
        <p:grpSpPr>
          <a:xfrm>
            <a:off x="547410" y="16095241"/>
            <a:ext cx="19955217" cy="6061784"/>
            <a:chOff x="634468" y="16209369"/>
            <a:chExt cx="19955217" cy="6061784"/>
          </a:xfrm>
        </p:grpSpPr>
        <p:sp>
          <p:nvSpPr>
            <p:cNvPr id="3" name="Rectangle 2">
              <a:extLst>
                <a:ext uri="{FF2B5EF4-FFF2-40B4-BE49-F238E27FC236}">
                  <a16:creationId xmlns="" xmlns:a16="http://schemas.microsoft.com/office/drawing/2014/main" id="{40FFE2CA-756B-40A6-B569-BBB5FD223B26}"/>
                </a:ext>
              </a:extLst>
            </p:cNvPr>
            <p:cNvSpPr/>
            <p:nvPr/>
          </p:nvSpPr>
          <p:spPr>
            <a:xfrm>
              <a:off x="5369727" y="16209369"/>
              <a:ext cx="10513168"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Conduct  of  operations</a:t>
              </a:r>
              <a:endParaRPr lang="en-US" sz="3600" dirty="0"/>
            </a:p>
          </p:txBody>
        </p:sp>
        <p:sp>
          <p:nvSpPr>
            <p:cNvPr id="4" name="Rectangle 3">
              <a:extLst>
                <a:ext uri="{FF2B5EF4-FFF2-40B4-BE49-F238E27FC236}">
                  <a16:creationId xmlns="" xmlns:a16="http://schemas.microsoft.com/office/drawing/2014/main" id="{FA860AC0-EA0D-4D4F-9ACA-7D8000CFC2AE}"/>
                </a:ext>
              </a:extLst>
            </p:cNvPr>
            <p:cNvSpPr/>
            <p:nvPr/>
          </p:nvSpPr>
          <p:spPr>
            <a:xfrm>
              <a:off x="7266061" y="17433505"/>
              <a:ext cx="6931854" cy="10332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Transport of evidence</a:t>
              </a:r>
              <a:endParaRPr lang="en-US" sz="3600" dirty="0"/>
            </a:p>
          </p:txBody>
        </p:sp>
        <p:sp>
          <p:nvSpPr>
            <p:cNvPr id="17" name="Rectangle 16">
              <a:extLst>
                <a:ext uri="{FF2B5EF4-FFF2-40B4-BE49-F238E27FC236}">
                  <a16:creationId xmlns="" xmlns:a16="http://schemas.microsoft.com/office/drawing/2014/main" id="{C6ECC1E9-7D23-47E6-BF3A-573288159CA5}"/>
                </a:ext>
              </a:extLst>
            </p:cNvPr>
            <p:cNvSpPr/>
            <p:nvPr/>
          </p:nvSpPr>
          <p:spPr>
            <a:xfrm>
              <a:off x="634468" y="19880228"/>
              <a:ext cx="6631593" cy="230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Nuclear  and  other radioactive material analysis and interpretation</a:t>
              </a:r>
              <a:endParaRPr lang="en-US" sz="3600" dirty="0"/>
            </a:p>
            <a:p>
              <a:pPr algn="ctr"/>
              <a:r>
                <a:rPr lang="en-US" sz="3600" dirty="0"/>
                <a:t> </a:t>
              </a:r>
            </a:p>
          </p:txBody>
        </p:sp>
        <p:sp>
          <p:nvSpPr>
            <p:cNvPr id="20" name="Rectangle 19">
              <a:extLst>
                <a:ext uri="{FF2B5EF4-FFF2-40B4-BE49-F238E27FC236}">
                  <a16:creationId xmlns="" xmlns:a16="http://schemas.microsoft.com/office/drawing/2014/main" id="{24A841F0-491E-4095-9C9F-22036F6617DF}"/>
                </a:ext>
              </a:extLst>
            </p:cNvPr>
            <p:cNvSpPr/>
            <p:nvPr/>
          </p:nvSpPr>
          <p:spPr>
            <a:xfrm>
              <a:off x="7576888" y="19880228"/>
              <a:ext cx="6310199" cy="2281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Traditional  forensic analysis and interpretation radionuclides present</a:t>
              </a:r>
              <a:endParaRPr lang="en-US" sz="3600" dirty="0"/>
            </a:p>
          </p:txBody>
        </p:sp>
        <p:sp>
          <p:nvSpPr>
            <p:cNvPr id="21" name="Rectangle 20">
              <a:extLst>
                <a:ext uri="{FF2B5EF4-FFF2-40B4-BE49-F238E27FC236}">
                  <a16:creationId xmlns="" xmlns:a16="http://schemas.microsoft.com/office/drawing/2014/main" id="{3F6B59CA-E48D-4E77-A0BD-60C5707961CF}"/>
                </a:ext>
              </a:extLst>
            </p:cNvPr>
            <p:cNvSpPr/>
            <p:nvPr/>
          </p:nvSpPr>
          <p:spPr>
            <a:xfrm>
              <a:off x="14112925" y="19880228"/>
              <a:ext cx="6476760" cy="23909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Traditional  forensic analysis and interpretation </a:t>
              </a:r>
              <a:r>
                <a:rPr lang="en-US" sz="3600" dirty="0" smtClean="0"/>
                <a:t>no radionuclides </a:t>
              </a:r>
              <a:r>
                <a:rPr lang="en-US" sz="3600" dirty="0"/>
                <a:t>present</a:t>
              </a:r>
            </a:p>
          </p:txBody>
        </p:sp>
      </p:gr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16834" y="21223868"/>
            <a:ext cx="18113837" cy="8745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Rectangle 26">
            <a:extLst>
              <a:ext uri="{FF2B5EF4-FFF2-40B4-BE49-F238E27FC236}">
                <a16:creationId xmlns="" xmlns:a16="http://schemas.microsoft.com/office/drawing/2014/main" id="{FA860AC0-EA0D-4D4F-9ACA-7D8000CFC2AE}"/>
              </a:ext>
            </a:extLst>
          </p:cNvPr>
          <p:cNvSpPr/>
          <p:nvPr/>
        </p:nvSpPr>
        <p:spPr>
          <a:xfrm>
            <a:off x="7179003" y="18386231"/>
            <a:ext cx="6931854" cy="1085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Examination and analytical plans</a:t>
            </a:r>
            <a:endParaRPr lang="en-US" sz="3600" dirty="0"/>
          </a:p>
        </p:txBody>
      </p:sp>
      <p:sp>
        <p:nvSpPr>
          <p:cNvPr id="28" name="Rectangle 27">
            <a:extLst>
              <a:ext uri="{FF2B5EF4-FFF2-40B4-BE49-F238E27FC236}">
                <a16:creationId xmlns="" xmlns:a16="http://schemas.microsoft.com/office/drawing/2014/main" id="{FA860AC0-EA0D-4D4F-9ACA-7D8000CFC2AE}"/>
              </a:ext>
            </a:extLst>
          </p:cNvPr>
          <p:cNvSpPr/>
          <p:nvPr/>
        </p:nvSpPr>
        <p:spPr>
          <a:xfrm>
            <a:off x="7049209" y="22254786"/>
            <a:ext cx="6931854" cy="1085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Forensic conclusions</a:t>
            </a:r>
            <a:endParaRPr lang="en-US" sz="3600" dirty="0"/>
          </a:p>
        </p:txBody>
      </p:sp>
      <p:cxnSp>
        <p:nvCxnSpPr>
          <p:cNvPr id="29" name="Straight Arrow Connector 28"/>
          <p:cNvCxnSpPr>
            <a:stCxn id="27" idx="2"/>
          </p:cNvCxnSpPr>
          <p:nvPr/>
        </p:nvCxnSpPr>
        <p:spPr>
          <a:xfrm>
            <a:off x="10644930" y="19471649"/>
            <a:ext cx="0" cy="2944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7" name="Straight Arrow Connector 1026"/>
          <p:cNvCxnSpPr/>
          <p:nvPr/>
        </p:nvCxnSpPr>
        <p:spPr>
          <a:xfrm>
            <a:off x="14110857" y="19471649"/>
            <a:ext cx="938792" cy="2944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9" name="Straight Arrow Connector 1028"/>
          <p:cNvCxnSpPr/>
          <p:nvPr/>
        </p:nvCxnSpPr>
        <p:spPr>
          <a:xfrm flipH="1">
            <a:off x="6348806" y="19471649"/>
            <a:ext cx="830197" cy="2944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1" name="Straight Arrow Connector 1030"/>
          <p:cNvCxnSpPr>
            <a:stCxn id="20" idx="2"/>
          </p:cNvCxnSpPr>
          <p:nvPr/>
        </p:nvCxnSpPr>
        <p:spPr>
          <a:xfrm flipH="1">
            <a:off x="10602194" y="22047623"/>
            <a:ext cx="42736" cy="2071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3" name="Straight Arrow Connector 1032"/>
          <p:cNvCxnSpPr>
            <a:stCxn id="21" idx="2"/>
          </p:cNvCxnSpPr>
          <p:nvPr/>
        </p:nvCxnSpPr>
        <p:spPr>
          <a:xfrm flipH="1">
            <a:off x="14025867" y="22157025"/>
            <a:ext cx="3238380" cy="6404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5" name="Straight Arrow Connector 1034"/>
          <p:cNvCxnSpPr>
            <a:stCxn id="17" idx="2"/>
          </p:cNvCxnSpPr>
          <p:nvPr/>
        </p:nvCxnSpPr>
        <p:spPr>
          <a:xfrm>
            <a:off x="3863207" y="22075100"/>
            <a:ext cx="3030452" cy="7223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4632697"/>
      </p:ext>
    </p:extLst>
  </p:cSld>
  <p:clrMapOvr>
    <a:masterClrMapping/>
  </p:clrMapOvr>
</p:sld>
</file>

<file path=ppt/theme/theme1.xml><?xml version="1.0" encoding="utf-8"?>
<a:theme xmlns:a="http://schemas.openxmlformats.org/drawingml/2006/main" name="Office Theme">
  <a:themeElements>
    <a:clrScheme name="Custom 2">
      <a:dk1>
        <a:srgbClr val="003399"/>
      </a:dk1>
      <a:lt1>
        <a:sysClr val="window" lastClr="FFFFFF"/>
      </a:lt1>
      <a:dk2>
        <a:srgbClr val="3366CC"/>
      </a:dk2>
      <a:lt2>
        <a:srgbClr val="DBDBDD"/>
      </a:lt2>
      <a:accent1>
        <a:srgbClr val="6699CC"/>
      </a:accent1>
      <a:accent2>
        <a:srgbClr val="FF9900"/>
      </a:accent2>
      <a:accent3>
        <a:srgbClr val="99CC00"/>
      </a:accent3>
      <a:accent4>
        <a:srgbClr val="8681B8"/>
      </a:accent4>
      <a:accent5>
        <a:srgbClr val="32A14C"/>
      </a:accent5>
      <a:accent6>
        <a:srgbClr val="99CCFF"/>
      </a:accent6>
      <a:hlink>
        <a:srgbClr val="6699CC"/>
      </a:hlink>
      <a:folHlink>
        <a:srgbClr val="8681B8"/>
      </a:folHlink>
    </a:clrScheme>
    <a:fontScheme name="procureme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CDateCreated xmlns="http://schemas.microsoft.com/sharepoint/v3/fields" xsi:nil="true"/>
    <_dlc_DocId xmlns="9a0cca68-9885-4579-a121-0ff71e341cd0">4HWPYYT6XAN2-374429335-54135</_dlc_DocId>
    <_Version xmlns="http://schemas.microsoft.com/sharepoint/v3/fields" xsi:nil="true"/>
    <_dlc_DocIdUrl xmlns="9a0cca68-9885-4579-a121-0ff71e341cd0">
      <Url>https://nsns-new.sg.iaea.org/sections/detection/_layouts/15/DocIdRedir.aspx?ID=4HWPYYT6XAN2-374429335-54135</Url>
      <Description>4HWPYYT6XAN2-374429335-54135</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59E7B244C8690468BA0088E6C851B96" ma:contentTypeVersion="11" ma:contentTypeDescription="Create a new document." ma:contentTypeScope="" ma:versionID="d563daeb8c4b9e7a97edce650150e7b7">
  <xsd:schema xmlns:xsd="http://www.w3.org/2001/XMLSchema" xmlns:xs="http://www.w3.org/2001/XMLSchema" xmlns:p="http://schemas.microsoft.com/office/2006/metadata/properties" xmlns:ns2="http://schemas.microsoft.com/sharepoint/v3/fields" xmlns:ns3="9a0cca68-9885-4579-a121-0ff71e341cd0" targetNamespace="http://schemas.microsoft.com/office/2006/metadata/properties" ma:root="true" ma:fieldsID="c55de8fcb441e03fa009190259e028fa" ns2:_="" ns3:_="">
    <xsd:import namespace="http://schemas.microsoft.com/sharepoint/v3/fields"/>
    <xsd:import namespace="9a0cca68-9885-4579-a121-0ff71e341cd0"/>
    <xsd:element name="properties">
      <xsd:complexType>
        <xsd:sequence>
          <xsd:element name="documentManagement">
            <xsd:complexType>
              <xsd:all>
                <xsd:element ref="ns2:_DCDateCreated" minOccurs="0"/>
                <xsd:element ref="ns2:_Version" minOccurs="0"/>
                <xsd:element ref="ns3:_dlc_DocId" minOccurs="0"/>
                <xsd:element ref="ns3:_dlc_DocIdUrl" minOccurs="0"/>
                <xsd:element ref="ns3: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2" nillable="true" ma:displayName="Date Created" ma:description="The date on which this resource was created" ma:format="DateTime" ma:internalName="_DCDateCreated" ma:readOnly="false">
      <xsd:simpleType>
        <xsd:restriction base="dms:DateTime"/>
      </xsd:simpleType>
    </xsd:element>
    <xsd:element name="_Version" ma:index="3" nillable="true" ma:displayName="Version" ma:internalName="_Vers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a0cca68-9885-4579-a121-0ff71e341cd0" elementFormDefault="qualified">
    <xsd:import namespace="http://schemas.microsoft.com/office/2006/documentManagement/types"/>
    <xsd:import namespace="http://schemas.microsoft.com/office/infopath/2007/PartnerControls"/>
    <xsd:element name="_dlc_DocId" ma:index="7" nillable="true" ma:displayName="Document ID Value" ma:description="The value of the document ID assigned to this item." ma:internalName="_dlc_DocId" ma:readOnly="true">
      <xsd:simpleType>
        <xsd:restriction base="dms:Text"/>
      </xsd:simpleType>
    </xsd:element>
    <xsd:element name="_dlc_DocIdUrl" ma:index="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9" nillable="true" ma:displayName="Persist ID" ma:description="Keep ID on add." ma:hidden="true" ma:internalName="_dlc_DocIdPersistId" ma:readOnly="true">
      <xsd:simpleType>
        <xsd:restriction base="dms:Boolean"/>
      </xsd:simpleType>
    </xsd:element>
    <xsd:element name="SharedWithUsers" ma:index="14"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1" ma:displayName="Title"/>
        <xsd:element ref="dc:subject" minOccurs="0" maxOccurs="1"/>
        <xsd:element ref="dc:description" minOccurs="0" maxOccurs="1" ma:index="4"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267E2D-D322-4B4B-94C1-25A30E2D1383}">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9a0cca68-9885-4579-a121-0ff71e341cd0"/>
    <ds:schemaRef ds:uri="http://schemas.microsoft.com/sharepoint/v3/fields"/>
    <ds:schemaRef ds:uri="http://www.w3.org/XML/1998/namespace"/>
  </ds:schemaRefs>
</ds:datastoreItem>
</file>

<file path=customXml/itemProps2.xml><?xml version="1.0" encoding="utf-8"?>
<ds:datastoreItem xmlns:ds="http://schemas.openxmlformats.org/officeDocument/2006/customXml" ds:itemID="{54501878-0C63-4DD3-B08C-BF80E4A8FD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9a0cca68-9885-4579-a121-0ff71e341c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4BBA37C-8C9D-4FA6-A1C6-95B1B16393C5}">
  <ds:schemaRefs>
    <ds:schemaRef ds:uri="http://schemas.microsoft.com/sharepoint/events"/>
  </ds:schemaRefs>
</ds:datastoreItem>
</file>

<file path=customXml/itemProps4.xml><?xml version="1.0" encoding="utf-8"?>
<ds:datastoreItem xmlns:ds="http://schemas.openxmlformats.org/officeDocument/2006/customXml" ds:itemID="{35085934-3700-4637-B90A-94E55CCAA2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1075</TotalTime>
  <Words>382</Words>
  <Application>Microsoft Office PowerPoint</Application>
  <PresentationFormat>Custom</PresentationFormat>
  <Paragraphs>29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VIETNAM ATOMIC ENERGY INSTITUTE Vietnam BUI Dang Hanh and HA Lan Anh</vt:lpstr>
    </vt:vector>
  </TitlesOfParts>
  <Company>IAEA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SCHLOSMAN, Anna</dc:creator>
  <cp:lastModifiedBy>lenovo</cp:lastModifiedBy>
  <cp:revision>184</cp:revision>
  <cp:lastPrinted>2017-06-22T12:09:36Z</cp:lastPrinted>
  <dcterms:created xsi:type="dcterms:W3CDTF">2014-07-03T09:13:58Z</dcterms:created>
  <dcterms:modified xsi:type="dcterms:W3CDTF">2017-10-05T02:51:36Z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5bbbf6e8-4d34-4132-ba0a-207952ae58a6</vt:lpwstr>
  </property>
  <property fmtid="{D5CDD505-2E9C-101B-9397-08002B2CF9AE}" pid="3" name="ContentTypeId">
    <vt:lpwstr>0x010100759E7B244C8690468BA0088E6C851B96</vt:lpwstr>
  </property>
</Properties>
</file>