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sldIdLst>
    <p:sldId id="262" r:id="rId6"/>
  </p:sldIdLst>
  <p:sldSz cx="42484675" cy="30243463"/>
  <p:notesSz cx="9928225" cy="6797675"/>
  <p:defaultTextStyle>
    <a:defPPr>
      <a:defRPr lang="en-US"/>
    </a:defPPr>
    <a:lvl1pPr marL="0" algn="l" defTabSz="4155619" rtl="0" eaLnBrk="1" latinLnBrk="0" hangingPunct="1">
      <a:defRPr sz="8200" kern="1200">
        <a:solidFill>
          <a:schemeClr val="tx1"/>
        </a:solidFill>
        <a:latin typeface="+mn-lt"/>
        <a:ea typeface="+mn-ea"/>
        <a:cs typeface="+mn-cs"/>
      </a:defRPr>
    </a:lvl1pPr>
    <a:lvl2pPr marL="2077809" algn="l" defTabSz="4155619" rtl="0" eaLnBrk="1" latinLnBrk="0" hangingPunct="1">
      <a:defRPr sz="8200" kern="1200">
        <a:solidFill>
          <a:schemeClr val="tx1"/>
        </a:solidFill>
        <a:latin typeface="+mn-lt"/>
        <a:ea typeface="+mn-ea"/>
        <a:cs typeface="+mn-cs"/>
      </a:defRPr>
    </a:lvl2pPr>
    <a:lvl3pPr marL="4155619" algn="l" defTabSz="4155619" rtl="0" eaLnBrk="1" latinLnBrk="0" hangingPunct="1">
      <a:defRPr sz="8200" kern="1200">
        <a:solidFill>
          <a:schemeClr val="tx1"/>
        </a:solidFill>
        <a:latin typeface="+mn-lt"/>
        <a:ea typeface="+mn-ea"/>
        <a:cs typeface="+mn-cs"/>
      </a:defRPr>
    </a:lvl3pPr>
    <a:lvl4pPr marL="6233428" algn="l" defTabSz="4155619" rtl="0" eaLnBrk="1" latinLnBrk="0" hangingPunct="1">
      <a:defRPr sz="8200" kern="1200">
        <a:solidFill>
          <a:schemeClr val="tx1"/>
        </a:solidFill>
        <a:latin typeface="+mn-lt"/>
        <a:ea typeface="+mn-ea"/>
        <a:cs typeface="+mn-cs"/>
      </a:defRPr>
    </a:lvl4pPr>
    <a:lvl5pPr marL="8311238" algn="l" defTabSz="4155619" rtl="0" eaLnBrk="1" latinLnBrk="0" hangingPunct="1">
      <a:defRPr sz="8200" kern="1200">
        <a:solidFill>
          <a:schemeClr val="tx1"/>
        </a:solidFill>
        <a:latin typeface="+mn-lt"/>
        <a:ea typeface="+mn-ea"/>
        <a:cs typeface="+mn-cs"/>
      </a:defRPr>
    </a:lvl5pPr>
    <a:lvl6pPr marL="10389047" algn="l" defTabSz="4155619" rtl="0" eaLnBrk="1" latinLnBrk="0" hangingPunct="1">
      <a:defRPr sz="8200" kern="1200">
        <a:solidFill>
          <a:schemeClr val="tx1"/>
        </a:solidFill>
        <a:latin typeface="+mn-lt"/>
        <a:ea typeface="+mn-ea"/>
        <a:cs typeface="+mn-cs"/>
      </a:defRPr>
    </a:lvl6pPr>
    <a:lvl7pPr marL="12466856" algn="l" defTabSz="4155619" rtl="0" eaLnBrk="1" latinLnBrk="0" hangingPunct="1">
      <a:defRPr sz="8200" kern="1200">
        <a:solidFill>
          <a:schemeClr val="tx1"/>
        </a:solidFill>
        <a:latin typeface="+mn-lt"/>
        <a:ea typeface="+mn-ea"/>
        <a:cs typeface="+mn-cs"/>
      </a:defRPr>
    </a:lvl7pPr>
    <a:lvl8pPr marL="14544666" algn="l" defTabSz="4155619" rtl="0" eaLnBrk="1" latinLnBrk="0" hangingPunct="1">
      <a:defRPr sz="8200" kern="1200">
        <a:solidFill>
          <a:schemeClr val="tx1"/>
        </a:solidFill>
        <a:latin typeface="+mn-lt"/>
        <a:ea typeface="+mn-ea"/>
        <a:cs typeface="+mn-cs"/>
      </a:defRPr>
    </a:lvl8pPr>
    <a:lvl9pPr marL="16622475" algn="l" defTabSz="4155619"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26">
          <p15:clr>
            <a:srgbClr val="A4A3A4"/>
          </p15:clr>
        </p15:guide>
        <p15:guide id="2" pos="13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88" autoAdjust="0"/>
    <p:restoredTop sz="67104" autoAdjust="0"/>
  </p:normalViewPr>
  <p:slideViewPr>
    <p:cSldViewPr>
      <p:cViewPr>
        <p:scale>
          <a:sx n="10" d="100"/>
          <a:sy n="10" d="100"/>
        </p:scale>
        <p:origin x="1326" y="276"/>
      </p:cViewPr>
      <p:guideLst>
        <p:guide orient="horz" pos="9526"/>
        <p:guide pos="1338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40210"/>
          </a:xfrm>
          <a:prstGeom prst="rect">
            <a:avLst/>
          </a:prstGeom>
        </p:spPr>
        <p:txBody>
          <a:bodyPr vert="horz" lIns="91411" tIns="45705" rIns="91411" bIns="45705" rtlCol="0"/>
          <a:lstStyle>
            <a:lvl1pPr algn="l">
              <a:defRPr sz="1200"/>
            </a:lvl1pPr>
          </a:lstStyle>
          <a:p>
            <a:endParaRPr lang="en-GB"/>
          </a:p>
        </p:txBody>
      </p:sp>
      <p:sp>
        <p:nvSpPr>
          <p:cNvPr id="3" name="Date Placeholder 2"/>
          <p:cNvSpPr>
            <a:spLocks noGrp="1"/>
          </p:cNvSpPr>
          <p:nvPr>
            <p:ph type="dt" idx="1"/>
          </p:nvPr>
        </p:nvSpPr>
        <p:spPr>
          <a:xfrm>
            <a:off x="5622597" y="0"/>
            <a:ext cx="4303313" cy="340210"/>
          </a:xfrm>
          <a:prstGeom prst="rect">
            <a:avLst/>
          </a:prstGeom>
        </p:spPr>
        <p:txBody>
          <a:bodyPr vert="horz" lIns="91411" tIns="45705" rIns="91411" bIns="45705" rtlCol="0"/>
          <a:lstStyle>
            <a:lvl1pPr algn="r">
              <a:defRPr sz="1200"/>
            </a:lvl1pPr>
          </a:lstStyle>
          <a:p>
            <a:fld id="{5E945880-6D3B-45FB-851F-AFC0D1D23A0C}" type="datetimeFigureOut">
              <a:rPr lang="en-GB" smtClean="0"/>
              <a:t>05/10/2017</a:t>
            </a:fld>
            <a:endParaRPr lang="en-GB"/>
          </a:p>
        </p:txBody>
      </p:sp>
      <p:sp>
        <p:nvSpPr>
          <p:cNvPr id="4" name="Slide Image Placeholder 3"/>
          <p:cNvSpPr>
            <a:spLocks noGrp="1" noRot="1" noChangeAspect="1"/>
          </p:cNvSpPr>
          <p:nvPr>
            <p:ph type="sldImg" idx="2"/>
          </p:nvPr>
        </p:nvSpPr>
        <p:spPr>
          <a:xfrm>
            <a:off x="3175000" y="511175"/>
            <a:ext cx="3578225" cy="2547938"/>
          </a:xfrm>
          <a:prstGeom prst="rect">
            <a:avLst/>
          </a:prstGeom>
          <a:noFill/>
          <a:ln w="12700">
            <a:solidFill>
              <a:prstClr val="black"/>
            </a:solidFill>
          </a:ln>
        </p:spPr>
        <p:txBody>
          <a:bodyPr vert="horz" lIns="91411" tIns="45705" rIns="91411" bIns="45705" rtlCol="0" anchor="ctr"/>
          <a:lstStyle/>
          <a:p>
            <a:endParaRPr lang="en-GB"/>
          </a:p>
        </p:txBody>
      </p:sp>
      <p:sp>
        <p:nvSpPr>
          <p:cNvPr id="5" name="Notes Placeholder 4"/>
          <p:cNvSpPr>
            <a:spLocks noGrp="1"/>
          </p:cNvSpPr>
          <p:nvPr>
            <p:ph type="body" sz="quarter" idx="3"/>
          </p:nvPr>
        </p:nvSpPr>
        <p:spPr>
          <a:xfrm>
            <a:off x="992366" y="3229279"/>
            <a:ext cx="7943507" cy="3058628"/>
          </a:xfrm>
          <a:prstGeom prst="rect">
            <a:avLst/>
          </a:prstGeom>
        </p:spPr>
        <p:txBody>
          <a:bodyPr vert="horz" lIns="91411" tIns="45705" rIns="91411" bIns="4570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56378"/>
            <a:ext cx="4303313" cy="340210"/>
          </a:xfrm>
          <a:prstGeom prst="rect">
            <a:avLst/>
          </a:prstGeom>
        </p:spPr>
        <p:txBody>
          <a:bodyPr vert="horz" lIns="91411" tIns="45705" rIns="91411" bIns="45705" rtlCol="0" anchor="b"/>
          <a:lstStyle>
            <a:lvl1pPr algn="l">
              <a:defRPr sz="1200"/>
            </a:lvl1pPr>
          </a:lstStyle>
          <a:p>
            <a:endParaRPr lang="en-GB"/>
          </a:p>
        </p:txBody>
      </p:sp>
      <p:sp>
        <p:nvSpPr>
          <p:cNvPr id="7" name="Slide Number Placeholder 6"/>
          <p:cNvSpPr>
            <a:spLocks noGrp="1"/>
          </p:cNvSpPr>
          <p:nvPr>
            <p:ph type="sldNum" sz="quarter" idx="5"/>
          </p:nvPr>
        </p:nvSpPr>
        <p:spPr>
          <a:xfrm>
            <a:off x="5622597" y="6456378"/>
            <a:ext cx="4303313" cy="340210"/>
          </a:xfrm>
          <a:prstGeom prst="rect">
            <a:avLst/>
          </a:prstGeom>
        </p:spPr>
        <p:txBody>
          <a:bodyPr vert="horz" lIns="91411" tIns="45705" rIns="91411" bIns="45705" rtlCol="0" anchor="b"/>
          <a:lstStyle>
            <a:lvl1pPr algn="r">
              <a:defRPr sz="1200"/>
            </a:lvl1pPr>
          </a:lstStyle>
          <a:p>
            <a:fld id="{5750A1E1-C8D9-4447-9192-37BA973CD27A}" type="slidenum">
              <a:rPr lang="en-GB" smtClean="0"/>
              <a:t>‹#›</a:t>
            </a:fld>
            <a:endParaRPr lang="en-GB"/>
          </a:p>
        </p:txBody>
      </p:sp>
    </p:spTree>
    <p:extLst>
      <p:ext uri="{BB962C8B-B14F-4D97-AF65-F5344CB8AC3E}">
        <p14:creationId xmlns:p14="http://schemas.microsoft.com/office/powerpoint/2010/main" val="4008544722"/>
      </p:ext>
    </p:extLst>
  </p:cSld>
  <p:clrMap bg1="lt1" tx1="dk1" bg2="lt2" tx2="dk2" accent1="accent1" accent2="accent2" accent3="accent3" accent4="accent4" accent5="accent5" accent6="accent6" hlink="hlink" folHlink="folHlink"/>
  <p:notesStyle>
    <a:lvl1pPr marL="0" algn="l" defTabSz="4155619" rtl="0" eaLnBrk="1" latinLnBrk="0" hangingPunct="1">
      <a:defRPr sz="5500" kern="1200">
        <a:solidFill>
          <a:schemeClr val="tx1"/>
        </a:solidFill>
        <a:latin typeface="+mn-lt"/>
        <a:ea typeface="+mn-ea"/>
        <a:cs typeface="+mn-cs"/>
      </a:defRPr>
    </a:lvl1pPr>
    <a:lvl2pPr marL="2077809" algn="l" defTabSz="4155619" rtl="0" eaLnBrk="1" latinLnBrk="0" hangingPunct="1">
      <a:defRPr sz="5500" kern="1200">
        <a:solidFill>
          <a:schemeClr val="tx1"/>
        </a:solidFill>
        <a:latin typeface="+mn-lt"/>
        <a:ea typeface="+mn-ea"/>
        <a:cs typeface="+mn-cs"/>
      </a:defRPr>
    </a:lvl2pPr>
    <a:lvl3pPr marL="4155619" algn="l" defTabSz="4155619" rtl="0" eaLnBrk="1" latinLnBrk="0" hangingPunct="1">
      <a:defRPr sz="5500" kern="1200">
        <a:solidFill>
          <a:schemeClr val="tx1"/>
        </a:solidFill>
        <a:latin typeface="+mn-lt"/>
        <a:ea typeface="+mn-ea"/>
        <a:cs typeface="+mn-cs"/>
      </a:defRPr>
    </a:lvl3pPr>
    <a:lvl4pPr marL="6233428" algn="l" defTabSz="4155619" rtl="0" eaLnBrk="1" latinLnBrk="0" hangingPunct="1">
      <a:defRPr sz="5500" kern="1200">
        <a:solidFill>
          <a:schemeClr val="tx1"/>
        </a:solidFill>
        <a:latin typeface="+mn-lt"/>
        <a:ea typeface="+mn-ea"/>
        <a:cs typeface="+mn-cs"/>
      </a:defRPr>
    </a:lvl4pPr>
    <a:lvl5pPr marL="8311238" algn="l" defTabSz="4155619" rtl="0" eaLnBrk="1" latinLnBrk="0" hangingPunct="1">
      <a:defRPr sz="5500" kern="1200">
        <a:solidFill>
          <a:schemeClr val="tx1"/>
        </a:solidFill>
        <a:latin typeface="+mn-lt"/>
        <a:ea typeface="+mn-ea"/>
        <a:cs typeface="+mn-cs"/>
      </a:defRPr>
    </a:lvl5pPr>
    <a:lvl6pPr marL="10389047" algn="l" defTabSz="4155619" rtl="0" eaLnBrk="1" latinLnBrk="0" hangingPunct="1">
      <a:defRPr sz="5500" kern="1200">
        <a:solidFill>
          <a:schemeClr val="tx1"/>
        </a:solidFill>
        <a:latin typeface="+mn-lt"/>
        <a:ea typeface="+mn-ea"/>
        <a:cs typeface="+mn-cs"/>
      </a:defRPr>
    </a:lvl6pPr>
    <a:lvl7pPr marL="12466856" algn="l" defTabSz="4155619" rtl="0" eaLnBrk="1" latinLnBrk="0" hangingPunct="1">
      <a:defRPr sz="5500" kern="1200">
        <a:solidFill>
          <a:schemeClr val="tx1"/>
        </a:solidFill>
        <a:latin typeface="+mn-lt"/>
        <a:ea typeface="+mn-ea"/>
        <a:cs typeface="+mn-cs"/>
      </a:defRPr>
    </a:lvl7pPr>
    <a:lvl8pPr marL="14544666" algn="l" defTabSz="4155619" rtl="0" eaLnBrk="1" latinLnBrk="0" hangingPunct="1">
      <a:defRPr sz="5500" kern="1200">
        <a:solidFill>
          <a:schemeClr val="tx1"/>
        </a:solidFill>
        <a:latin typeface="+mn-lt"/>
        <a:ea typeface="+mn-ea"/>
        <a:cs typeface="+mn-cs"/>
      </a:defRPr>
    </a:lvl8pPr>
    <a:lvl9pPr marL="16622475" algn="l" defTabSz="4155619" rtl="0" eaLnBrk="1" latinLnBrk="0" hangingPunct="1">
      <a:defRPr sz="5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75000" y="511175"/>
            <a:ext cx="3578225" cy="2547938"/>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E7941054-C2D7-46D0-9776-8E9DE8BA19B0}" type="slidenum">
              <a:rPr lang="en-GB" smtClean="0"/>
              <a:t>1</a:t>
            </a:fld>
            <a:endParaRPr lang="en-GB"/>
          </a:p>
        </p:txBody>
      </p:sp>
    </p:spTree>
    <p:extLst>
      <p:ext uri="{BB962C8B-B14F-4D97-AF65-F5344CB8AC3E}">
        <p14:creationId xmlns:p14="http://schemas.microsoft.com/office/powerpoint/2010/main" val="12407736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2484675" cy="30243463"/>
          </a:xfrm>
          <a:prstGeom prst="rect">
            <a:avLst/>
          </a:prstGeom>
        </p:spPr>
      </p:pic>
      <p:sp>
        <p:nvSpPr>
          <p:cNvPr id="2" name="Title 1"/>
          <p:cNvSpPr>
            <a:spLocks noGrp="1"/>
          </p:cNvSpPr>
          <p:nvPr>
            <p:ph type="ctrTitle"/>
          </p:nvPr>
        </p:nvSpPr>
        <p:spPr>
          <a:xfrm>
            <a:off x="1503167" y="7818037"/>
            <a:ext cx="39812903" cy="4763279"/>
          </a:xfrm>
        </p:spPr>
        <p:txBody>
          <a:bodyPr/>
          <a:lstStyle>
            <a:lvl1pPr algn="l">
              <a:defRPr>
                <a:solidFill>
                  <a:schemeClr val="bg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03167" y="15756835"/>
            <a:ext cx="39812903" cy="7093781"/>
          </a:xfrm>
        </p:spPr>
        <p:txBody>
          <a:bodyPr>
            <a:normAutofit/>
          </a:bodyPr>
          <a:lstStyle>
            <a:lvl1pPr marL="0" indent="0" algn="l">
              <a:buNone/>
              <a:defRPr sz="12700" b="1">
                <a:solidFill>
                  <a:schemeClr val="accent6"/>
                </a:solidFill>
              </a:defRPr>
            </a:lvl1pPr>
            <a:lvl2pPr marL="2077809" indent="0" algn="ctr">
              <a:buNone/>
              <a:defRPr>
                <a:solidFill>
                  <a:schemeClr val="tx1">
                    <a:tint val="75000"/>
                  </a:schemeClr>
                </a:solidFill>
              </a:defRPr>
            </a:lvl2pPr>
            <a:lvl3pPr marL="4155619" indent="0" algn="ctr">
              <a:buNone/>
              <a:defRPr>
                <a:solidFill>
                  <a:schemeClr val="tx1">
                    <a:tint val="75000"/>
                  </a:schemeClr>
                </a:solidFill>
              </a:defRPr>
            </a:lvl3pPr>
            <a:lvl4pPr marL="6233428" indent="0" algn="ctr">
              <a:buNone/>
              <a:defRPr>
                <a:solidFill>
                  <a:schemeClr val="tx1">
                    <a:tint val="75000"/>
                  </a:schemeClr>
                </a:solidFill>
              </a:defRPr>
            </a:lvl4pPr>
            <a:lvl5pPr marL="8311238" indent="0" algn="ctr">
              <a:buNone/>
              <a:defRPr>
                <a:solidFill>
                  <a:schemeClr val="tx1">
                    <a:tint val="75000"/>
                  </a:schemeClr>
                </a:solidFill>
              </a:defRPr>
            </a:lvl5pPr>
            <a:lvl6pPr marL="10389047" indent="0" algn="ctr">
              <a:buNone/>
              <a:defRPr>
                <a:solidFill>
                  <a:schemeClr val="tx1">
                    <a:tint val="75000"/>
                  </a:schemeClr>
                </a:solidFill>
              </a:defRPr>
            </a:lvl6pPr>
            <a:lvl7pPr marL="12466856" indent="0" algn="ctr">
              <a:buNone/>
              <a:defRPr>
                <a:solidFill>
                  <a:schemeClr val="tx1">
                    <a:tint val="75000"/>
                  </a:schemeClr>
                </a:solidFill>
              </a:defRPr>
            </a:lvl7pPr>
            <a:lvl8pPr marL="14544666" indent="0" algn="ctr">
              <a:buNone/>
              <a:defRPr>
                <a:solidFill>
                  <a:schemeClr val="tx1">
                    <a:tint val="75000"/>
                  </a:schemeClr>
                </a:solidFill>
              </a:defRPr>
            </a:lvl8pPr>
            <a:lvl9pPr marL="16622475" indent="0" algn="ctr">
              <a:buNone/>
              <a:defRPr>
                <a:solidFill>
                  <a:schemeClr val="tx1">
                    <a:tint val="75000"/>
                  </a:schemeClr>
                </a:solidFill>
              </a:defRPr>
            </a:lvl9pPr>
          </a:lstStyle>
          <a:p>
            <a:r>
              <a:rPr lang="en-US" dirty="0"/>
              <a:t>Click to edit Master subtitle style</a:t>
            </a:r>
            <a:endParaRPr lang="en-GB" dirty="0"/>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03169" y="770763"/>
            <a:ext cx="11656319" cy="3554202"/>
          </a:xfrm>
          <a:prstGeom prst="rect">
            <a:avLst/>
          </a:prstGeom>
        </p:spPr>
      </p:pic>
    </p:spTree>
    <p:extLst>
      <p:ext uri="{BB962C8B-B14F-4D97-AF65-F5344CB8AC3E}">
        <p14:creationId xmlns:p14="http://schemas.microsoft.com/office/powerpoint/2010/main" val="3178934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27294" y="21170424"/>
            <a:ext cx="25490805" cy="2499288"/>
          </a:xfrm>
        </p:spPr>
        <p:txBody>
          <a:bodyPr anchor="b"/>
          <a:lstStyle>
            <a:lvl1pPr algn="l">
              <a:defRPr sz="9100" b="1">
                <a:solidFill>
                  <a:schemeClr val="tx2"/>
                </a:solidFill>
              </a:defRPr>
            </a:lvl1pPr>
          </a:lstStyle>
          <a:p>
            <a:r>
              <a:rPr lang="en-US" dirty="0"/>
              <a:t>Click to edit Master title style</a:t>
            </a:r>
            <a:endParaRPr lang="en-GB" dirty="0"/>
          </a:p>
        </p:txBody>
      </p:sp>
      <p:sp>
        <p:nvSpPr>
          <p:cNvPr id="3" name="Picture Placeholder 2"/>
          <p:cNvSpPr>
            <a:spLocks noGrp="1"/>
          </p:cNvSpPr>
          <p:nvPr>
            <p:ph type="pic" idx="1"/>
          </p:nvPr>
        </p:nvSpPr>
        <p:spPr>
          <a:xfrm>
            <a:off x="8327294" y="4960067"/>
            <a:ext cx="25490805" cy="15888318"/>
          </a:xfrm>
        </p:spPr>
        <p:txBody>
          <a:bodyPr/>
          <a:lstStyle>
            <a:lvl1pPr marL="0" indent="0">
              <a:buNone/>
              <a:defRPr sz="14500"/>
            </a:lvl1pPr>
            <a:lvl2pPr marL="2077809" indent="0">
              <a:buNone/>
              <a:defRPr sz="12700"/>
            </a:lvl2pPr>
            <a:lvl3pPr marL="4155619" indent="0">
              <a:buNone/>
              <a:defRPr sz="10900"/>
            </a:lvl3pPr>
            <a:lvl4pPr marL="6233428" indent="0">
              <a:buNone/>
              <a:defRPr sz="9100"/>
            </a:lvl4pPr>
            <a:lvl5pPr marL="8311238" indent="0">
              <a:buNone/>
              <a:defRPr sz="9100"/>
            </a:lvl5pPr>
            <a:lvl6pPr marL="10389047" indent="0">
              <a:buNone/>
              <a:defRPr sz="9100"/>
            </a:lvl6pPr>
            <a:lvl7pPr marL="12466856" indent="0">
              <a:buNone/>
              <a:defRPr sz="9100"/>
            </a:lvl7pPr>
            <a:lvl8pPr marL="14544666" indent="0">
              <a:buNone/>
              <a:defRPr sz="9100"/>
            </a:lvl8pPr>
            <a:lvl9pPr marL="16622475" indent="0">
              <a:buNone/>
              <a:defRPr sz="9100"/>
            </a:lvl9pPr>
          </a:lstStyle>
          <a:p>
            <a:endParaRPr lang="en-GB"/>
          </a:p>
        </p:txBody>
      </p:sp>
      <p:sp>
        <p:nvSpPr>
          <p:cNvPr id="4" name="Text Placeholder 3"/>
          <p:cNvSpPr>
            <a:spLocks noGrp="1"/>
          </p:cNvSpPr>
          <p:nvPr>
            <p:ph type="body" sz="half" idx="2"/>
          </p:nvPr>
        </p:nvSpPr>
        <p:spPr>
          <a:xfrm>
            <a:off x="8327294" y="23669713"/>
            <a:ext cx="25490805" cy="3549404"/>
          </a:xfrm>
        </p:spPr>
        <p:txBody>
          <a:bodyPr/>
          <a:lstStyle>
            <a:lvl1pPr marL="0" indent="0">
              <a:buNone/>
              <a:defRPr sz="6400">
                <a:solidFill>
                  <a:srgbClr val="000000"/>
                </a:solidFill>
              </a:defRPr>
            </a:lvl1pPr>
            <a:lvl2pPr marL="2077809" indent="0">
              <a:buNone/>
              <a:defRPr sz="5500"/>
            </a:lvl2pPr>
            <a:lvl3pPr marL="4155619" indent="0">
              <a:buNone/>
              <a:defRPr sz="4500"/>
            </a:lvl3pPr>
            <a:lvl4pPr marL="6233428" indent="0">
              <a:buNone/>
              <a:defRPr sz="4100"/>
            </a:lvl4pPr>
            <a:lvl5pPr marL="8311238" indent="0">
              <a:buNone/>
              <a:defRPr sz="4100"/>
            </a:lvl5pPr>
            <a:lvl6pPr marL="10389047" indent="0">
              <a:buNone/>
              <a:defRPr sz="4100"/>
            </a:lvl6pPr>
            <a:lvl7pPr marL="12466856" indent="0">
              <a:buNone/>
              <a:defRPr sz="4100"/>
            </a:lvl7pPr>
            <a:lvl8pPr marL="14544666" indent="0">
              <a:buNone/>
              <a:defRPr sz="4100"/>
            </a:lvl8pPr>
            <a:lvl9pPr marL="16622475" indent="0">
              <a:buNone/>
              <a:defRPr sz="4100"/>
            </a:lvl9pPr>
          </a:lstStyle>
          <a:p>
            <a:pPr lvl="0"/>
            <a:r>
              <a:rPr lang="en-US" dirty="0"/>
              <a:t>Click to edit Master text styles</a:t>
            </a:r>
          </a:p>
        </p:txBody>
      </p:sp>
      <p:sp>
        <p:nvSpPr>
          <p:cNvPr id="14" name="Date Placeholder 13"/>
          <p:cNvSpPr>
            <a:spLocks noGrp="1"/>
          </p:cNvSpPr>
          <p:nvPr>
            <p:ph type="dt" sz="half" idx="10"/>
          </p:nvPr>
        </p:nvSpPr>
        <p:spPr/>
        <p:txBody>
          <a:bodyPr/>
          <a:lstStyle/>
          <a:p>
            <a:endParaRPr lang="en-US" dirty="0"/>
          </a:p>
        </p:txBody>
      </p:sp>
      <p:sp>
        <p:nvSpPr>
          <p:cNvPr id="15" name="Footer Placeholder 14"/>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3677190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Date Placeholder 12"/>
          <p:cNvSpPr>
            <a:spLocks noGrp="1"/>
          </p:cNvSpPr>
          <p:nvPr>
            <p:ph type="dt" sz="half" idx="10"/>
          </p:nvPr>
        </p:nvSpPr>
        <p:spPr/>
        <p:txBody>
          <a:bodyPr/>
          <a:lstStyle/>
          <a:p>
            <a:endParaRPr lang="en-US" dirty="0"/>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134856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Date Placeholder 12"/>
          <p:cNvSpPr>
            <a:spLocks noGrp="1"/>
          </p:cNvSpPr>
          <p:nvPr>
            <p:ph type="dt" sz="half" idx="10"/>
          </p:nvPr>
        </p:nvSpPr>
        <p:spPr/>
        <p:txBody>
          <a:bodyPr/>
          <a:lstStyle/>
          <a:p>
            <a:endParaRPr lang="en-US" dirty="0"/>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1989202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2484675" cy="30243463"/>
          </a:xfrm>
          <a:prstGeom prst="rect">
            <a:avLst/>
          </a:prstGeom>
          <a:ln>
            <a:noFill/>
          </a:ln>
        </p:spPr>
      </p:pic>
      <p:sp>
        <p:nvSpPr>
          <p:cNvPr id="4" name="Title 1"/>
          <p:cNvSpPr>
            <a:spLocks noGrp="1"/>
          </p:cNvSpPr>
          <p:nvPr>
            <p:ph type="ctrTitle"/>
          </p:nvPr>
        </p:nvSpPr>
        <p:spPr>
          <a:xfrm>
            <a:off x="1503167" y="7818037"/>
            <a:ext cx="39812903" cy="4763279"/>
          </a:xfrm>
        </p:spPr>
        <p:txBody>
          <a:bodyPr/>
          <a:lstStyle>
            <a:lvl1pPr algn="l">
              <a:defRPr>
                <a:solidFill>
                  <a:schemeClr val="tx2"/>
                </a:solidFill>
              </a:defRPr>
            </a:lvl1pPr>
          </a:lstStyle>
          <a:p>
            <a:r>
              <a:rPr lang="en-US" dirty="0"/>
              <a:t>Click to edit Master title style</a:t>
            </a:r>
            <a:endParaRPr lang="en-GB" dirty="0"/>
          </a:p>
        </p:txBody>
      </p:sp>
      <p:sp>
        <p:nvSpPr>
          <p:cNvPr id="5" name="Subtitle 2"/>
          <p:cNvSpPr>
            <a:spLocks noGrp="1"/>
          </p:cNvSpPr>
          <p:nvPr>
            <p:ph type="subTitle" idx="1"/>
          </p:nvPr>
        </p:nvSpPr>
        <p:spPr>
          <a:xfrm>
            <a:off x="1503167" y="15756835"/>
            <a:ext cx="39812903" cy="7093781"/>
          </a:xfrm>
        </p:spPr>
        <p:txBody>
          <a:bodyPr>
            <a:normAutofit/>
          </a:bodyPr>
          <a:lstStyle>
            <a:lvl1pPr marL="0" indent="0" algn="l">
              <a:buNone/>
              <a:defRPr sz="12700" b="1">
                <a:solidFill>
                  <a:srgbClr val="000000"/>
                </a:solidFill>
              </a:defRPr>
            </a:lvl1pPr>
            <a:lvl2pPr marL="2077809" indent="0" algn="ctr">
              <a:buNone/>
              <a:defRPr>
                <a:solidFill>
                  <a:schemeClr val="tx1">
                    <a:tint val="75000"/>
                  </a:schemeClr>
                </a:solidFill>
              </a:defRPr>
            </a:lvl2pPr>
            <a:lvl3pPr marL="4155619" indent="0" algn="ctr">
              <a:buNone/>
              <a:defRPr>
                <a:solidFill>
                  <a:schemeClr val="tx1">
                    <a:tint val="75000"/>
                  </a:schemeClr>
                </a:solidFill>
              </a:defRPr>
            </a:lvl3pPr>
            <a:lvl4pPr marL="6233428" indent="0" algn="ctr">
              <a:buNone/>
              <a:defRPr>
                <a:solidFill>
                  <a:schemeClr val="tx1">
                    <a:tint val="75000"/>
                  </a:schemeClr>
                </a:solidFill>
              </a:defRPr>
            </a:lvl4pPr>
            <a:lvl5pPr marL="8311238" indent="0" algn="ctr">
              <a:buNone/>
              <a:defRPr>
                <a:solidFill>
                  <a:schemeClr val="tx1">
                    <a:tint val="75000"/>
                  </a:schemeClr>
                </a:solidFill>
              </a:defRPr>
            </a:lvl5pPr>
            <a:lvl6pPr marL="10389047" indent="0" algn="ctr">
              <a:buNone/>
              <a:defRPr>
                <a:solidFill>
                  <a:schemeClr val="tx1">
                    <a:tint val="75000"/>
                  </a:schemeClr>
                </a:solidFill>
              </a:defRPr>
            </a:lvl6pPr>
            <a:lvl7pPr marL="12466856" indent="0" algn="ctr">
              <a:buNone/>
              <a:defRPr>
                <a:solidFill>
                  <a:schemeClr val="tx1">
                    <a:tint val="75000"/>
                  </a:schemeClr>
                </a:solidFill>
              </a:defRPr>
            </a:lvl7pPr>
            <a:lvl8pPr marL="14544666" indent="0" algn="ctr">
              <a:buNone/>
              <a:defRPr>
                <a:solidFill>
                  <a:schemeClr val="tx1">
                    <a:tint val="75000"/>
                  </a:schemeClr>
                </a:solidFill>
              </a:defRPr>
            </a:lvl8pPr>
            <a:lvl9pPr marL="16622475" indent="0" algn="ctr">
              <a:buNone/>
              <a:defRPr>
                <a:solidFill>
                  <a:schemeClr val="tx1">
                    <a:tint val="75000"/>
                  </a:schemeClr>
                </a:solidFill>
              </a:defRPr>
            </a:lvl9pPr>
          </a:lstStyle>
          <a:p>
            <a:r>
              <a:rPr lang="en-US" dirty="0"/>
              <a:t>Click to edit Master subtitle style</a:t>
            </a:r>
            <a:endParaRPr lang="en-GB" dirty="0"/>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2538" y="770763"/>
            <a:ext cx="11617584" cy="3554202"/>
          </a:xfrm>
          <a:prstGeom prst="rect">
            <a:avLst/>
          </a:prstGeom>
        </p:spPr>
      </p:pic>
    </p:spTree>
    <p:extLst>
      <p:ext uri="{BB962C8B-B14F-4D97-AF65-F5344CB8AC3E}">
        <p14:creationId xmlns:p14="http://schemas.microsoft.com/office/powerpoint/2010/main" val="2091803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55997" y="19434228"/>
            <a:ext cx="36111974" cy="6006688"/>
          </a:xfrm>
        </p:spPr>
        <p:txBody>
          <a:bodyPr anchor="t"/>
          <a:lstStyle>
            <a:lvl1pPr algn="l">
              <a:defRPr sz="18200" b="1" cap="all"/>
            </a:lvl1pPr>
          </a:lstStyle>
          <a:p>
            <a:r>
              <a:rPr lang="en-US"/>
              <a:t>Click to edit Master title style</a:t>
            </a:r>
            <a:endParaRPr lang="en-GB"/>
          </a:p>
        </p:txBody>
      </p:sp>
      <p:sp>
        <p:nvSpPr>
          <p:cNvPr id="3" name="Text Placeholder 2"/>
          <p:cNvSpPr>
            <a:spLocks noGrp="1"/>
          </p:cNvSpPr>
          <p:nvPr>
            <p:ph type="body" idx="1"/>
          </p:nvPr>
        </p:nvSpPr>
        <p:spPr>
          <a:xfrm>
            <a:off x="3355997" y="12818473"/>
            <a:ext cx="36111974" cy="6615755"/>
          </a:xfrm>
        </p:spPr>
        <p:txBody>
          <a:bodyPr anchor="b"/>
          <a:lstStyle>
            <a:lvl1pPr marL="0" indent="0">
              <a:buNone/>
              <a:defRPr sz="9100">
                <a:solidFill>
                  <a:schemeClr val="tx2"/>
                </a:solidFill>
              </a:defRPr>
            </a:lvl1pPr>
            <a:lvl2pPr marL="2077809" indent="0">
              <a:buNone/>
              <a:defRPr sz="8200">
                <a:solidFill>
                  <a:schemeClr val="tx1">
                    <a:tint val="75000"/>
                  </a:schemeClr>
                </a:solidFill>
              </a:defRPr>
            </a:lvl2pPr>
            <a:lvl3pPr marL="4155619" indent="0">
              <a:buNone/>
              <a:defRPr sz="7300">
                <a:solidFill>
                  <a:schemeClr val="tx1">
                    <a:tint val="75000"/>
                  </a:schemeClr>
                </a:solidFill>
              </a:defRPr>
            </a:lvl3pPr>
            <a:lvl4pPr marL="6233428" indent="0">
              <a:buNone/>
              <a:defRPr sz="6400">
                <a:solidFill>
                  <a:schemeClr val="tx1">
                    <a:tint val="75000"/>
                  </a:schemeClr>
                </a:solidFill>
              </a:defRPr>
            </a:lvl4pPr>
            <a:lvl5pPr marL="8311238" indent="0">
              <a:buNone/>
              <a:defRPr sz="6400">
                <a:solidFill>
                  <a:schemeClr val="tx1">
                    <a:tint val="75000"/>
                  </a:schemeClr>
                </a:solidFill>
              </a:defRPr>
            </a:lvl5pPr>
            <a:lvl6pPr marL="10389047" indent="0">
              <a:buNone/>
              <a:defRPr sz="6400">
                <a:solidFill>
                  <a:schemeClr val="tx1">
                    <a:tint val="75000"/>
                  </a:schemeClr>
                </a:solidFill>
              </a:defRPr>
            </a:lvl6pPr>
            <a:lvl7pPr marL="12466856" indent="0">
              <a:buNone/>
              <a:defRPr sz="6400">
                <a:solidFill>
                  <a:schemeClr val="tx1">
                    <a:tint val="75000"/>
                  </a:schemeClr>
                </a:solidFill>
              </a:defRPr>
            </a:lvl7pPr>
            <a:lvl8pPr marL="14544666" indent="0">
              <a:buNone/>
              <a:defRPr sz="6400">
                <a:solidFill>
                  <a:schemeClr val="tx1">
                    <a:tint val="75000"/>
                  </a:schemeClr>
                </a:solidFill>
              </a:defRPr>
            </a:lvl8pPr>
            <a:lvl9pPr marL="16622475" indent="0">
              <a:buNone/>
              <a:defRPr sz="6400">
                <a:solidFill>
                  <a:schemeClr val="tx1">
                    <a:tint val="75000"/>
                  </a:schemeClr>
                </a:solidFill>
              </a:defRPr>
            </a:lvl9pPr>
          </a:lstStyle>
          <a:p>
            <a:pPr lvl="0"/>
            <a:r>
              <a:rPr lang="en-US" dirty="0"/>
              <a:t>Click to edit Master text styles</a:t>
            </a:r>
          </a:p>
        </p:txBody>
      </p:sp>
      <p:sp>
        <p:nvSpPr>
          <p:cNvPr id="13" name="Date Placeholder 12"/>
          <p:cNvSpPr>
            <a:spLocks noGrp="1"/>
          </p:cNvSpPr>
          <p:nvPr>
            <p:ph type="dt" sz="half" idx="10"/>
          </p:nvPr>
        </p:nvSpPr>
        <p:spPr/>
        <p:txBody>
          <a:bodyPr/>
          <a:lstStyle/>
          <a:p>
            <a:endParaRPr lang="en-US" dirty="0"/>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729194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124234" y="7056810"/>
            <a:ext cx="18764065" cy="19959288"/>
          </a:xfrm>
        </p:spPr>
        <p:txBody>
          <a:bodyPr/>
          <a:lstStyle>
            <a:lvl1pPr>
              <a:defRPr sz="127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1596377" y="7056810"/>
            <a:ext cx="18764065" cy="19959288"/>
          </a:xfrm>
        </p:spPr>
        <p:txBody>
          <a:bodyPr/>
          <a:lstStyle>
            <a:lvl1pPr>
              <a:defRPr sz="127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Date Placeholder 13"/>
          <p:cNvSpPr>
            <a:spLocks noGrp="1"/>
          </p:cNvSpPr>
          <p:nvPr>
            <p:ph type="dt" sz="half" idx="10"/>
          </p:nvPr>
        </p:nvSpPr>
        <p:spPr/>
        <p:txBody>
          <a:bodyPr/>
          <a:lstStyle/>
          <a:p>
            <a:endParaRPr lang="en-US" dirty="0"/>
          </a:p>
        </p:txBody>
      </p:sp>
      <p:sp>
        <p:nvSpPr>
          <p:cNvPr id="15" name="Footer Placeholder 14"/>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2682252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2124234" y="6769777"/>
            <a:ext cx="18771443" cy="2821321"/>
          </a:xfrm>
        </p:spPr>
        <p:txBody>
          <a:bodyPr anchor="b"/>
          <a:lstStyle>
            <a:lvl1pPr marL="0" indent="0">
              <a:buNone/>
              <a:defRPr sz="10900" b="1">
                <a:solidFill>
                  <a:schemeClr val="tx2"/>
                </a:solidFill>
              </a:defRPr>
            </a:lvl1pPr>
            <a:lvl2pPr marL="2077809" indent="0">
              <a:buNone/>
              <a:defRPr sz="9100" b="1"/>
            </a:lvl2pPr>
            <a:lvl3pPr marL="4155619" indent="0">
              <a:buNone/>
              <a:defRPr sz="8200" b="1"/>
            </a:lvl3pPr>
            <a:lvl4pPr marL="6233428" indent="0">
              <a:buNone/>
              <a:defRPr sz="7300" b="1"/>
            </a:lvl4pPr>
            <a:lvl5pPr marL="8311238" indent="0">
              <a:buNone/>
              <a:defRPr sz="7300" b="1"/>
            </a:lvl5pPr>
            <a:lvl6pPr marL="10389047" indent="0">
              <a:buNone/>
              <a:defRPr sz="7300" b="1"/>
            </a:lvl6pPr>
            <a:lvl7pPr marL="12466856" indent="0">
              <a:buNone/>
              <a:defRPr sz="7300" b="1"/>
            </a:lvl7pPr>
            <a:lvl8pPr marL="14544666" indent="0">
              <a:buNone/>
              <a:defRPr sz="7300" b="1"/>
            </a:lvl8pPr>
            <a:lvl9pPr marL="16622475" indent="0">
              <a:buNone/>
              <a:defRPr sz="7300" b="1"/>
            </a:lvl9pPr>
          </a:lstStyle>
          <a:p>
            <a:pPr lvl="0"/>
            <a:r>
              <a:rPr lang="en-US" dirty="0"/>
              <a:t>Click to edit Master text styles</a:t>
            </a:r>
          </a:p>
        </p:txBody>
      </p:sp>
      <p:sp>
        <p:nvSpPr>
          <p:cNvPr id="4" name="Content Placeholder 3"/>
          <p:cNvSpPr>
            <a:spLocks noGrp="1"/>
          </p:cNvSpPr>
          <p:nvPr>
            <p:ph sz="half" idx="2"/>
          </p:nvPr>
        </p:nvSpPr>
        <p:spPr>
          <a:xfrm>
            <a:off x="2124234" y="9591098"/>
            <a:ext cx="18771443" cy="17424997"/>
          </a:xfrm>
        </p:spPr>
        <p:txBody>
          <a:bodyPr/>
          <a:lstStyle>
            <a:lvl1pPr>
              <a:defRPr sz="109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21581627" y="6769777"/>
            <a:ext cx="18778816" cy="2821321"/>
          </a:xfrm>
        </p:spPr>
        <p:txBody>
          <a:bodyPr anchor="b"/>
          <a:lstStyle>
            <a:lvl1pPr marL="0" indent="0">
              <a:buNone/>
              <a:defRPr sz="10900" b="1">
                <a:solidFill>
                  <a:schemeClr val="tx2"/>
                </a:solidFill>
              </a:defRPr>
            </a:lvl1pPr>
            <a:lvl2pPr marL="2077809" indent="0">
              <a:buNone/>
              <a:defRPr sz="9100" b="1"/>
            </a:lvl2pPr>
            <a:lvl3pPr marL="4155619" indent="0">
              <a:buNone/>
              <a:defRPr sz="8200" b="1"/>
            </a:lvl3pPr>
            <a:lvl4pPr marL="6233428" indent="0">
              <a:buNone/>
              <a:defRPr sz="7300" b="1"/>
            </a:lvl4pPr>
            <a:lvl5pPr marL="8311238" indent="0">
              <a:buNone/>
              <a:defRPr sz="7300" b="1"/>
            </a:lvl5pPr>
            <a:lvl6pPr marL="10389047" indent="0">
              <a:buNone/>
              <a:defRPr sz="7300" b="1"/>
            </a:lvl6pPr>
            <a:lvl7pPr marL="12466856" indent="0">
              <a:buNone/>
              <a:defRPr sz="7300" b="1"/>
            </a:lvl7pPr>
            <a:lvl8pPr marL="14544666" indent="0">
              <a:buNone/>
              <a:defRPr sz="7300" b="1"/>
            </a:lvl8pPr>
            <a:lvl9pPr marL="16622475" indent="0">
              <a:buNone/>
              <a:defRPr sz="7300" b="1"/>
            </a:lvl9pPr>
          </a:lstStyle>
          <a:p>
            <a:pPr lvl="0"/>
            <a:r>
              <a:rPr lang="en-US" dirty="0"/>
              <a:t>Click to edit Master text styles</a:t>
            </a:r>
          </a:p>
        </p:txBody>
      </p:sp>
      <p:sp>
        <p:nvSpPr>
          <p:cNvPr id="6" name="Content Placeholder 5"/>
          <p:cNvSpPr>
            <a:spLocks noGrp="1"/>
          </p:cNvSpPr>
          <p:nvPr>
            <p:ph sz="quarter" idx="4"/>
          </p:nvPr>
        </p:nvSpPr>
        <p:spPr>
          <a:xfrm>
            <a:off x="21581627" y="9591098"/>
            <a:ext cx="18778816" cy="17424997"/>
          </a:xfrm>
        </p:spPr>
        <p:txBody>
          <a:bodyPr/>
          <a:lstStyle>
            <a:lvl1pPr>
              <a:defRPr sz="109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Date Placeholder 15"/>
          <p:cNvSpPr>
            <a:spLocks noGrp="1"/>
          </p:cNvSpPr>
          <p:nvPr>
            <p:ph type="dt" sz="half" idx="10"/>
          </p:nvPr>
        </p:nvSpPr>
        <p:spPr/>
        <p:txBody>
          <a:bodyPr/>
          <a:lstStyle/>
          <a:p>
            <a:endParaRPr lang="en-US" dirty="0"/>
          </a:p>
        </p:txBody>
      </p:sp>
      <p:sp>
        <p:nvSpPr>
          <p:cNvPr id="17" name="Footer Placeholder 16"/>
          <p:cNvSpPr>
            <a:spLocks noGrp="1"/>
          </p:cNvSpPr>
          <p:nvPr>
            <p:ph type="ftr" sz="quarter" idx="11"/>
          </p:nvPr>
        </p:nvSpPr>
        <p:spPr/>
        <p:txBody>
          <a:bodyPr/>
          <a:lstStyle/>
          <a:p>
            <a:endParaRPr lang="en-US" dirty="0"/>
          </a:p>
        </p:txBody>
      </p:sp>
      <p:sp>
        <p:nvSpPr>
          <p:cNvPr id="18" name="Slide Number Placeholder 17"/>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1833714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9" name="Date Placeholder 8"/>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1192189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1" name="Date Placeholder 10"/>
          <p:cNvSpPr>
            <a:spLocks noGrp="1"/>
          </p:cNvSpPr>
          <p:nvPr>
            <p:ph type="dt" sz="half" idx="10"/>
          </p:nvPr>
        </p:nvSpPr>
        <p:spPr/>
        <p:txBody>
          <a:bodyPr/>
          <a:lstStyle/>
          <a:p>
            <a:endParaRPr lang="en-US" dirty="0"/>
          </a:p>
        </p:txBody>
      </p:sp>
      <p:sp>
        <p:nvSpPr>
          <p:cNvPr id="12" name="Footer Placeholder 11"/>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1071505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4237" y="1204138"/>
            <a:ext cx="13977165" cy="5124587"/>
          </a:xfrm>
        </p:spPr>
        <p:txBody>
          <a:bodyPr anchor="b"/>
          <a:lstStyle>
            <a:lvl1pPr algn="l">
              <a:defRPr sz="9100" b="1"/>
            </a:lvl1pPr>
          </a:lstStyle>
          <a:p>
            <a:r>
              <a:rPr lang="en-US"/>
              <a:t>Click to edit Master title style</a:t>
            </a:r>
            <a:endParaRPr lang="en-GB"/>
          </a:p>
        </p:txBody>
      </p:sp>
      <p:sp>
        <p:nvSpPr>
          <p:cNvPr id="3" name="Content Placeholder 2"/>
          <p:cNvSpPr>
            <a:spLocks noGrp="1"/>
          </p:cNvSpPr>
          <p:nvPr>
            <p:ph idx="1"/>
          </p:nvPr>
        </p:nvSpPr>
        <p:spPr>
          <a:xfrm>
            <a:off x="16610329" y="1204140"/>
            <a:ext cx="23750113" cy="25811958"/>
          </a:xfrm>
        </p:spPr>
        <p:txBody>
          <a:bodyPr/>
          <a:lstStyle>
            <a:lvl1pPr>
              <a:defRPr sz="14500"/>
            </a:lvl1pPr>
            <a:lvl2pPr>
              <a:defRPr sz="127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2124237" y="6328728"/>
            <a:ext cx="13977165" cy="20687371"/>
          </a:xfrm>
        </p:spPr>
        <p:txBody>
          <a:bodyPr/>
          <a:lstStyle>
            <a:lvl1pPr marL="0" indent="0">
              <a:buNone/>
              <a:defRPr sz="6400"/>
            </a:lvl1pPr>
            <a:lvl2pPr marL="2077809" indent="0">
              <a:buNone/>
              <a:defRPr sz="5500"/>
            </a:lvl2pPr>
            <a:lvl3pPr marL="4155619" indent="0">
              <a:buNone/>
              <a:defRPr sz="4500"/>
            </a:lvl3pPr>
            <a:lvl4pPr marL="6233428" indent="0">
              <a:buNone/>
              <a:defRPr sz="4100"/>
            </a:lvl4pPr>
            <a:lvl5pPr marL="8311238" indent="0">
              <a:buNone/>
              <a:defRPr sz="4100"/>
            </a:lvl5pPr>
            <a:lvl6pPr marL="10389047" indent="0">
              <a:buNone/>
              <a:defRPr sz="4100"/>
            </a:lvl6pPr>
            <a:lvl7pPr marL="12466856" indent="0">
              <a:buNone/>
              <a:defRPr sz="4100"/>
            </a:lvl7pPr>
            <a:lvl8pPr marL="14544666" indent="0">
              <a:buNone/>
              <a:defRPr sz="4100"/>
            </a:lvl8pPr>
            <a:lvl9pPr marL="16622475" indent="0">
              <a:buNone/>
              <a:defRPr sz="4100"/>
            </a:lvl9pPr>
          </a:lstStyle>
          <a:p>
            <a:pPr lvl="0"/>
            <a:r>
              <a:rPr lang="en-US"/>
              <a:t>Click to edit Master text styles</a:t>
            </a:r>
          </a:p>
        </p:txBody>
      </p:sp>
      <p:sp>
        <p:nvSpPr>
          <p:cNvPr id="14" name="Date Placeholder 13"/>
          <p:cNvSpPr>
            <a:spLocks noGrp="1"/>
          </p:cNvSpPr>
          <p:nvPr>
            <p:ph type="dt" sz="half" idx="10"/>
          </p:nvPr>
        </p:nvSpPr>
        <p:spPr/>
        <p:txBody>
          <a:bodyPr/>
          <a:lstStyle/>
          <a:p>
            <a:endParaRPr lang="en-US" dirty="0"/>
          </a:p>
        </p:txBody>
      </p:sp>
      <p:sp>
        <p:nvSpPr>
          <p:cNvPr id="15" name="Footer Placeholder 14"/>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173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p:nvPr userDrawn="1"/>
        </p:nvSpPr>
        <p:spPr>
          <a:xfrm flipH="1" flipV="1">
            <a:off x="0" y="23378083"/>
            <a:ext cx="29606392" cy="6865381"/>
          </a:xfrm>
          <a:prstGeom prst="rect">
            <a:avLst/>
          </a:prstGeom>
          <a:gradFill flip="none" rotWithShape="1">
            <a:gsLst>
              <a:gs pos="48000">
                <a:schemeClr val="bg1"/>
              </a:gs>
              <a:gs pos="0">
                <a:schemeClr val="accent6"/>
              </a:gs>
            </a:gsLst>
            <a:lin ang="6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15562" tIns="207781" rIns="415562" bIns="207781" rtlCol="0" anchor="ctr"/>
          <a:lstStyle/>
          <a:p>
            <a:pPr algn="ctr"/>
            <a:endParaRPr lang="en-GB"/>
          </a:p>
        </p:txBody>
      </p:sp>
      <p:sp>
        <p:nvSpPr>
          <p:cNvPr id="11" name="Rectangle 10"/>
          <p:cNvSpPr/>
          <p:nvPr userDrawn="1"/>
        </p:nvSpPr>
        <p:spPr>
          <a:xfrm>
            <a:off x="3" y="0"/>
            <a:ext cx="42484670" cy="9405797"/>
          </a:xfrm>
          <a:prstGeom prst="rect">
            <a:avLst/>
          </a:prstGeom>
          <a:gradFill flip="none" rotWithShape="1">
            <a:gsLst>
              <a:gs pos="56000">
                <a:schemeClr val="bg1"/>
              </a:gs>
              <a:gs pos="0">
                <a:schemeClr val="accent6"/>
              </a:gs>
            </a:gsLst>
            <a:lin ang="6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15562" tIns="207781" rIns="415562" bIns="207781" rtlCol="0" anchor="ctr"/>
          <a:lstStyle/>
          <a:p>
            <a:pPr algn="ctr"/>
            <a:endParaRPr lang="en-GB"/>
          </a:p>
        </p:txBody>
      </p:sp>
      <p:sp>
        <p:nvSpPr>
          <p:cNvPr id="8" name="Rectangle 5"/>
          <p:cNvSpPr>
            <a:spLocks noGrp="1" noChangeArrowheads="1"/>
          </p:cNvSpPr>
          <p:nvPr>
            <p:ph type="dt" sz="half" idx="2"/>
          </p:nvPr>
        </p:nvSpPr>
        <p:spPr bwMode="white">
          <a:xfrm>
            <a:off x="34959386" y="28588518"/>
            <a:ext cx="4346316" cy="1295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5562" tIns="207781" rIns="415562" bIns="207781" numCol="1" anchor="t" anchorCtr="0" compatLnSpc="1">
            <a:prstTxWarp prst="textNoShape">
              <a:avLst/>
            </a:prstTxWarp>
          </a:bodyPr>
          <a:lstStyle>
            <a:lvl1pPr algn="r">
              <a:defRPr sz="4500">
                <a:solidFill>
                  <a:schemeClr val="tx2"/>
                </a:solidFill>
                <a:latin typeface="+mn-lt"/>
              </a:defRPr>
            </a:lvl1pPr>
          </a:lstStyle>
          <a:p>
            <a:endParaRPr lang="en-US" dirty="0"/>
          </a:p>
        </p:txBody>
      </p:sp>
      <p:sp>
        <p:nvSpPr>
          <p:cNvPr id="9" name="Rectangle 6"/>
          <p:cNvSpPr>
            <a:spLocks noGrp="1" noChangeArrowheads="1"/>
          </p:cNvSpPr>
          <p:nvPr>
            <p:ph type="ftr" sz="quarter" idx="3"/>
          </p:nvPr>
        </p:nvSpPr>
        <p:spPr bwMode="white">
          <a:xfrm>
            <a:off x="27264458" y="28588518"/>
            <a:ext cx="7508344" cy="1295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5562" tIns="207781" rIns="415562" bIns="207781" numCol="1" anchor="t" anchorCtr="0" compatLnSpc="1">
            <a:prstTxWarp prst="textNoShape">
              <a:avLst/>
            </a:prstTxWarp>
          </a:bodyPr>
          <a:lstStyle>
            <a:lvl1pPr algn="r">
              <a:defRPr sz="4500">
                <a:solidFill>
                  <a:schemeClr val="tx2"/>
                </a:solidFill>
                <a:latin typeface="+mn-lt"/>
              </a:defRPr>
            </a:lvl1pPr>
          </a:lstStyle>
          <a:p>
            <a:endParaRPr lang="en-US" dirty="0"/>
          </a:p>
        </p:txBody>
      </p:sp>
      <p:sp>
        <p:nvSpPr>
          <p:cNvPr id="10" name="Rectangle 7"/>
          <p:cNvSpPr>
            <a:spLocks noGrp="1" noChangeArrowheads="1"/>
          </p:cNvSpPr>
          <p:nvPr>
            <p:ph type="sldNum" sz="quarter" idx="4"/>
          </p:nvPr>
        </p:nvSpPr>
        <p:spPr bwMode="white">
          <a:xfrm>
            <a:off x="39364712" y="28588518"/>
            <a:ext cx="2367633" cy="1295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5562" tIns="207781" rIns="415562" bIns="207781" numCol="1" anchor="t" anchorCtr="0" compatLnSpc="1">
            <a:prstTxWarp prst="textNoShape">
              <a:avLst/>
            </a:prstTxWarp>
          </a:bodyPr>
          <a:lstStyle>
            <a:lvl1pPr algn="r">
              <a:defRPr sz="4500">
                <a:solidFill>
                  <a:schemeClr val="tx2"/>
                </a:solidFill>
                <a:latin typeface="+mn-lt"/>
              </a:defRPr>
            </a:lvl1pPr>
          </a:lstStyle>
          <a:p>
            <a:fld id="{23A0628E-C12F-4F8C-9895-BCD5E30100D3}" type="slidenum">
              <a:rPr lang="en-US" smtClean="0"/>
              <a:pPr/>
              <a:t>‹#›</a:t>
            </a:fld>
            <a:endParaRPr lang="en-US" dirty="0"/>
          </a:p>
        </p:txBody>
      </p:sp>
      <p:sp>
        <p:nvSpPr>
          <p:cNvPr id="2" name="Title Placeholder 1"/>
          <p:cNvSpPr>
            <a:spLocks noGrp="1"/>
          </p:cNvSpPr>
          <p:nvPr>
            <p:ph type="title"/>
          </p:nvPr>
        </p:nvSpPr>
        <p:spPr>
          <a:xfrm>
            <a:off x="1168608" y="514342"/>
            <a:ext cx="28437784" cy="3810623"/>
          </a:xfrm>
          <a:prstGeom prst="rect">
            <a:avLst/>
          </a:prstGeom>
        </p:spPr>
        <p:txBody>
          <a:bodyPr vert="horz" lIns="415562" tIns="207781" rIns="415562" bIns="207781"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1168608" y="5595175"/>
            <a:ext cx="40482022" cy="21420923"/>
          </a:xfrm>
          <a:prstGeom prst="rect">
            <a:avLst/>
          </a:prstGeom>
        </p:spPr>
        <p:txBody>
          <a:bodyPr vert="horz" lIns="415562" tIns="207781" rIns="415562" bIns="207781"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6" name="Picture 5"/>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3286576" y="597823"/>
            <a:ext cx="8170996" cy="2491474"/>
          </a:xfrm>
          <a:prstGeom prst="rect">
            <a:avLst/>
          </a:prstGeom>
        </p:spPr>
      </p:pic>
    </p:spTree>
    <p:extLst>
      <p:ext uri="{BB962C8B-B14F-4D97-AF65-F5344CB8AC3E}">
        <p14:creationId xmlns:p14="http://schemas.microsoft.com/office/powerpoint/2010/main" val="1243750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lvl1pPr algn="l" defTabSz="4155619" rtl="0" eaLnBrk="1" latinLnBrk="0" hangingPunct="1">
        <a:spcBef>
          <a:spcPct val="0"/>
        </a:spcBef>
        <a:buNone/>
        <a:defRPr sz="16400" b="1" kern="1200">
          <a:solidFill>
            <a:schemeClr val="tx2"/>
          </a:solidFill>
          <a:latin typeface="Arial "/>
          <a:ea typeface="+mj-ea"/>
          <a:cs typeface="+mj-cs"/>
        </a:defRPr>
      </a:lvl1pPr>
    </p:titleStyle>
    <p:bodyStyle>
      <a:lvl1pPr marL="1558357" indent="-1558357" algn="l" defTabSz="4155619" rtl="0" eaLnBrk="1" latinLnBrk="0" hangingPunct="1">
        <a:spcBef>
          <a:spcPct val="20000"/>
        </a:spcBef>
        <a:buFont typeface="Arial" panose="020B0604020202020204" pitchFamily="34" charset="0"/>
        <a:buChar char="•"/>
        <a:defRPr sz="14500" kern="1200">
          <a:solidFill>
            <a:srgbClr val="000000"/>
          </a:solidFill>
          <a:latin typeface="Arial "/>
          <a:ea typeface="+mn-ea"/>
          <a:cs typeface="+mn-cs"/>
        </a:defRPr>
      </a:lvl1pPr>
      <a:lvl2pPr marL="3376441" indent="-1298631" algn="l" defTabSz="4155619" rtl="0" eaLnBrk="1" latinLnBrk="0" hangingPunct="1">
        <a:spcBef>
          <a:spcPct val="20000"/>
        </a:spcBef>
        <a:buFont typeface="Arial" panose="020B0604020202020204" pitchFamily="34" charset="0"/>
        <a:buChar char="–"/>
        <a:defRPr sz="12700" kern="1200">
          <a:solidFill>
            <a:srgbClr val="000000"/>
          </a:solidFill>
          <a:latin typeface="Arial "/>
          <a:ea typeface="+mn-ea"/>
          <a:cs typeface="+mn-cs"/>
        </a:defRPr>
      </a:lvl2pPr>
      <a:lvl3pPr marL="5194524" indent="-1038905" algn="l" defTabSz="4155619" rtl="0" eaLnBrk="1" latinLnBrk="0" hangingPunct="1">
        <a:spcBef>
          <a:spcPct val="20000"/>
        </a:spcBef>
        <a:buFont typeface="Arial" panose="020B0604020202020204" pitchFamily="34" charset="0"/>
        <a:buChar char="•"/>
        <a:defRPr sz="10900" kern="1200">
          <a:solidFill>
            <a:srgbClr val="000000"/>
          </a:solidFill>
          <a:latin typeface="Arial "/>
          <a:ea typeface="+mn-ea"/>
          <a:cs typeface="+mn-cs"/>
        </a:defRPr>
      </a:lvl3pPr>
      <a:lvl4pPr marL="7272333" indent="-1038905" algn="l" defTabSz="4155619" rtl="0" eaLnBrk="1" latinLnBrk="0" hangingPunct="1">
        <a:spcBef>
          <a:spcPct val="20000"/>
        </a:spcBef>
        <a:buFont typeface="Arial" panose="020B0604020202020204" pitchFamily="34" charset="0"/>
        <a:buChar char="–"/>
        <a:defRPr sz="9100" kern="1200">
          <a:solidFill>
            <a:srgbClr val="000000"/>
          </a:solidFill>
          <a:latin typeface="Arial "/>
          <a:ea typeface="+mn-ea"/>
          <a:cs typeface="+mn-cs"/>
        </a:defRPr>
      </a:lvl4pPr>
      <a:lvl5pPr marL="9350143" indent="-1038905" algn="l" defTabSz="4155619" rtl="0" eaLnBrk="1" latinLnBrk="0" hangingPunct="1">
        <a:spcBef>
          <a:spcPct val="20000"/>
        </a:spcBef>
        <a:buFont typeface="Arial" panose="020B0604020202020204" pitchFamily="34" charset="0"/>
        <a:buChar char="»"/>
        <a:defRPr sz="9100" kern="1200">
          <a:solidFill>
            <a:srgbClr val="000000"/>
          </a:solidFill>
          <a:latin typeface="Arial "/>
          <a:ea typeface="+mn-ea"/>
          <a:cs typeface="+mn-cs"/>
        </a:defRPr>
      </a:lvl5pPr>
      <a:lvl6pPr marL="11427952" indent="-1038905" algn="l" defTabSz="4155619"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6pPr>
      <a:lvl7pPr marL="13505762" indent="-1038905" algn="l" defTabSz="4155619"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7pPr>
      <a:lvl8pPr marL="15583571" indent="-1038905" algn="l" defTabSz="4155619"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8pPr>
      <a:lvl9pPr marL="17661380" indent="-1038905" algn="l" defTabSz="4155619"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9pPr>
    </p:bodyStyle>
    <p:otherStyle>
      <a:defPPr>
        <a:defRPr lang="en-US"/>
      </a:defPPr>
      <a:lvl1pPr marL="0" algn="l" defTabSz="4155619" rtl="0" eaLnBrk="1" latinLnBrk="0" hangingPunct="1">
        <a:defRPr sz="8200" kern="1200">
          <a:solidFill>
            <a:schemeClr val="tx1"/>
          </a:solidFill>
          <a:latin typeface="+mn-lt"/>
          <a:ea typeface="+mn-ea"/>
          <a:cs typeface="+mn-cs"/>
        </a:defRPr>
      </a:lvl1pPr>
      <a:lvl2pPr marL="2077809" algn="l" defTabSz="4155619" rtl="0" eaLnBrk="1" latinLnBrk="0" hangingPunct="1">
        <a:defRPr sz="8200" kern="1200">
          <a:solidFill>
            <a:schemeClr val="tx1"/>
          </a:solidFill>
          <a:latin typeface="+mn-lt"/>
          <a:ea typeface="+mn-ea"/>
          <a:cs typeface="+mn-cs"/>
        </a:defRPr>
      </a:lvl2pPr>
      <a:lvl3pPr marL="4155619" algn="l" defTabSz="4155619" rtl="0" eaLnBrk="1" latinLnBrk="0" hangingPunct="1">
        <a:defRPr sz="8200" kern="1200">
          <a:solidFill>
            <a:schemeClr val="tx1"/>
          </a:solidFill>
          <a:latin typeface="+mn-lt"/>
          <a:ea typeface="+mn-ea"/>
          <a:cs typeface="+mn-cs"/>
        </a:defRPr>
      </a:lvl3pPr>
      <a:lvl4pPr marL="6233428" algn="l" defTabSz="4155619" rtl="0" eaLnBrk="1" latinLnBrk="0" hangingPunct="1">
        <a:defRPr sz="8200" kern="1200">
          <a:solidFill>
            <a:schemeClr val="tx1"/>
          </a:solidFill>
          <a:latin typeface="+mn-lt"/>
          <a:ea typeface="+mn-ea"/>
          <a:cs typeface="+mn-cs"/>
        </a:defRPr>
      </a:lvl4pPr>
      <a:lvl5pPr marL="8311238" algn="l" defTabSz="4155619" rtl="0" eaLnBrk="1" latinLnBrk="0" hangingPunct="1">
        <a:defRPr sz="8200" kern="1200">
          <a:solidFill>
            <a:schemeClr val="tx1"/>
          </a:solidFill>
          <a:latin typeface="+mn-lt"/>
          <a:ea typeface="+mn-ea"/>
          <a:cs typeface="+mn-cs"/>
        </a:defRPr>
      </a:lvl5pPr>
      <a:lvl6pPr marL="10389047" algn="l" defTabSz="4155619" rtl="0" eaLnBrk="1" latinLnBrk="0" hangingPunct="1">
        <a:defRPr sz="8200" kern="1200">
          <a:solidFill>
            <a:schemeClr val="tx1"/>
          </a:solidFill>
          <a:latin typeface="+mn-lt"/>
          <a:ea typeface="+mn-ea"/>
          <a:cs typeface="+mn-cs"/>
        </a:defRPr>
      </a:lvl6pPr>
      <a:lvl7pPr marL="12466856" algn="l" defTabSz="4155619" rtl="0" eaLnBrk="1" latinLnBrk="0" hangingPunct="1">
        <a:defRPr sz="8200" kern="1200">
          <a:solidFill>
            <a:schemeClr val="tx1"/>
          </a:solidFill>
          <a:latin typeface="+mn-lt"/>
          <a:ea typeface="+mn-ea"/>
          <a:cs typeface="+mn-cs"/>
        </a:defRPr>
      </a:lvl7pPr>
      <a:lvl8pPr marL="14544666" algn="l" defTabSz="4155619" rtl="0" eaLnBrk="1" latinLnBrk="0" hangingPunct="1">
        <a:defRPr sz="8200" kern="1200">
          <a:solidFill>
            <a:schemeClr val="tx1"/>
          </a:solidFill>
          <a:latin typeface="+mn-lt"/>
          <a:ea typeface="+mn-ea"/>
          <a:cs typeface="+mn-cs"/>
        </a:defRPr>
      </a:lvl8pPr>
      <a:lvl9pPr marL="16622475" algn="l" defTabSz="4155619"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w: Right 2">
            <a:extLst>
              <a:ext uri="{FF2B5EF4-FFF2-40B4-BE49-F238E27FC236}">
                <a16:creationId xmlns:a16="http://schemas.microsoft.com/office/drawing/2014/main" id="{687B912C-6911-4357-8BD2-B8481DCEC350}"/>
              </a:ext>
            </a:extLst>
          </p:cNvPr>
          <p:cNvSpPr/>
          <p:nvPr/>
        </p:nvSpPr>
        <p:spPr>
          <a:xfrm rot="1820940">
            <a:off x="1390285" y="20021546"/>
            <a:ext cx="4304852" cy="848240"/>
          </a:xfrm>
          <a:custGeom>
            <a:avLst/>
            <a:gdLst>
              <a:gd name="connsiteX0" fmla="*/ 0 w 3780798"/>
              <a:gd name="connsiteY0" fmla="*/ 1028359 h 3068538"/>
              <a:gd name="connsiteX1" fmla="*/ 2246529 w 3780798"/>
              <a:gd name="connsiteY1" fmla="*/ 1028359 h 3068538"/>
              <a:gd name="connsiteX2" fmla="*/ 2246529 w 3780798"/>
              <a:gd name="connsiteY2" fmla="*/ 0 h 3068538"/>
              <a:gd name="connsiteX3" fmla="*/ 3780798 w 3780798"/>
              <a:gd name="connsiteY3" fmla="*/ 1534269 h 3068538"/>
              <a:gd name="connsiteX4" fmla="*/ 2246529 w 3780798"/>
              <a:gd name="connsiteY4" fmla="*/ 3068538 h 3068538"/>
              <a:gd name="connsiteX5" fmla="*/ 2246529 w 3780798"/>
              <a:gd name="connsiteY5" fmla="*/ 2040179 h 3068538"/>
              <a:gd name="connsiteX6" fmla="*/ 0 w 3780798"/>
              <a:gd name="connsiteY6" fmla="*/ 2040179 h 3068538"/>
              <a:gd name="connsiteX7" fmla="*/ 0 w 3780798"/>
              <a:gd name="connsiteY7" fmla="*/ 1028359 h 3068538"/>
              <a:gd name="connsiteX0" fmla="*/ 0 w 3925950"/>
              <a:gd name="connsiteY0" fmla="*/ 2022443 h 3068538"/>
              <a:gd name="connsiteX1" fmla="*/ 2391681 w 3925950"/>
              <a:gd name="connsiteY1" fmla="*/ 1028359 h 3068538"/>
              <a:gd name="connsiteX2" fmla="*/ 2391681 w 3925950"/>
              <a:gd name="connsiteY2" fmla="*/ 0 h 3068538"/>
              <a:gd name="connsiteX3" fmla="*/ 3925950 w 3925950"/>
              <a:gd name="connsiteY3" fmla="*/ 1534269 h 3068538"/>
              <a:gd name="connsiteX4" fmla="*/ 2391681 w 3925950"/>
              <a:gd name="connsiteY4" fmla="*/ 3068538 h 3068538"/>
              <a:gd name="connsiteX5" fmla="*/ 2391681 w 3925950"/>
              <a:gd name="connsiteY5" fmla="*/ 2040179 h 3068538"/>
              <a:gd name="connsiteX6" fmla="*/ 145152 w 3925950"/>
              <a:gd name="connsiteY6" fmla="*/ 2040179 h 3068538"/>
              <a:gd name="connsiteX7" fmla="*/ 0 w 3925950"/>
              <a:gd name="connsiteY7" fmla="*/ 2022443 h 3068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5950" h="3068538">
                <a:moveTo>
                  <a:pt x="0" y="2022443"/>
                </a:moveTo>
                <a:lnTo>
                  <a:pt x="2391681" y="1028359"/>
                </a:lnTo>
                <a:lnTo>
                  <a:pt x="2391681" y="0"/>
                </a:lnTo>
                <a:lnTo>
                  <a:pt x="3925950" y="1534269"/>
                </a:lnTo>
                <a:lnTo>
                  <a:pt x="2391681" y="3068538"/>
                </a:lnTo>
                <a:lnTo>
                  <a:pt x="2391681" y="2040179"/>
                </a:lnTo>
                <a:lnTo>
                  <a:pt x="145152" y="2040179"/>
                </a:lnTo>
                <a:lnTo>
                  <a:pt x="0" y="2022443"/>
                </a:lnTo>
                <a:close/>
              </a:path>
            </a:pathLst>
          </a:cu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7262789" y="1829909"/>
            <a:ext cx="28437784" cy="2362218"/>
          </a:xfrm>
        </p:spPr>
        <p:txBody>
          <a:bodyPr>
            <a:normAutofit fontScale="90000"/>
          </a:bodyPr>
          <a:lstStyle/>
          <a:p>
            <a:pPr algn="ctr"/>
            <a:r>
              <a:rPr lang="en-US" sz="5100" dirty="0"/>
              <a:t>CENTER FOR NUCLEAR FUEL TECHNOLOGY - BATAN</a:t>
            </a:r>
            <a:br>
              <a:rPr lang="en-US" sz="5100" dirty="0"/>
            </a:br>
            <a:r>
              <a:rPr lang="en-US" sz="5100" dirty="0"/>
              <a:t>INDONESIA </a:t>
            </a:r>
            <a:br>
              <a:rPr lang="en-US" sz="5100" dirty="0"/>
            </a:br>
            <a:r>
              <a:rPr lang="en-US" sz="5100" dirty="0"/>
              <a:t>BOYBUL, JAN SETIAWAN</a:t>
            </a:r>
            <a:endParaRPr lang="en-GB" sz="5100" dirty="0"/>
          </a:p>
        </p:txBody>
      </p:sp>
      <p:sp>
        <p:nvSpPr>
          <p:cNvPr id="6" name="Title 1"/>
          <p:cNvSpPr txBox="1">
            <a:spLocks/>
          </p:cNvSpPr>
          <p:nvPr/>
        </p:nvSpPr>
        <p:spPr>
          <a:xfrm>
            <a:off x="215617" y="3868013"/>
            <a:ext cx="12266379" cy="1812349"/>
          </a:xfrm>
          <a:prstGeom prst="rect">
            <a:avLst/>
          </a:prstGeom>
        </p:spPr>
        <p:txBody>
          <a:bodyPr vert="horz" lIns="415562" tIns="207781" rIns="415562" bIns="207781" rtlCol="0" anchor="ctr">
            <a:normAutofit/>
          </a:bodyPr>
          <a:lstStyle>
            <a:lvl1pPr algn="l" defTabSz="5410962" rtl="0" eaLnBrk="1" latinLnBrk="0" hangingPunct="1">
              <a:spcBef>
                <a:spcPct val="0"/>
              </a:spcBef>
              <a:buNone/>
              <a:defRPr sz="21300" b="1" kern="1200">
                <a:solidFill>
                  <a:schemeClr val="tx1"/>
                </a:solidFill>
                <a:latin typeface="Arial "/>
                <a:ea typeface="+mj-ea"/>
                <a:cs typeface="+mj-cs"/>
              </a:defRPr>
            </a:lvl1pPr>
          </a:lstStyle>
          <a:p>
            <a:r>
              <a:rPr lang="en-US" sz="7300" dirty="0"/>
              <a:t>National Laws</a:t>
            </a:r>
            <a:endParaRPr lang="en-GB" sz="7300" dirty="0"/>
          </a:p>
        </p:txBody>
      </p:sp>
      <p:sp>
        <p:nvSpPr>
          <p:cNvPr id="7" name="Content Placeholder 2"/>
          <p:cNvSpPr txBox="1">
            <a:spLocks/>
          </p:cNvSpPr>
          <p:nvPr/>
        </p:nvSpPr>
        <p:spPr>
          <a:xfrm>
            <a:off x="634468" y="5515997"/>
            <a:ext cx="18578429" cy="6954739"/>
          </a:xfrm>
          <a:prstGeom prst="rect">
            <a:avLst/>
          </a:prstGeom>
        </p:spPr>
        <p:txBody>
          <a:bodyPr vert="horz" lIns="415562" tIns="207781" rIns="415562" bIns="207781" rtlCol="0">
            <a:noAutofit/>
          </a:bodyPr>
          <a:lstStyle>
            <a:lvl1pPr marL="2029111" indent="-2029111" algn="l" defTabSz="5410962" rtl="0" eaLnBrk="1" latinLnBrk="0" hangingPunct="1">
              <a:spcBef>
                <a:spcPct val="20000"/>
              </a:spcBef>
              <a:buFont typeface="Arial" panose="020B0604020202020204" pitchFamily="34" charset="0"/>
              <a:buChar char="•"/>
              <a:defRPr sz="18900" kern="1200">
                <a:solidFill>
                  <a:srgbClr val="000000"/>
                </a:solidFill>
                <a:latin typeface="Arial "/>
                <a:ea typeface="+mn-ea"/>
                <a:cs typeface="+mn-cs"/>
              </a:defRPr>
            </a:lvl1pPr>
            <a:lvl2pPr marL="4396407" indent="-1690926" algn="l" defTabSz="5410962" rtl="0" eaLnBrk="1" latinLnBrk="0" hangingPunct="1">
              <a:spcBef>
                <a:spcPct val="20000"/>
              </a:spcBef>
              <a:buFont typeface="Arial" panose="020B0604020202020204" pitchFamily="34" charset="0"/>
              <a:buChar char="–"/>
              <a:defRPr sz="16600" kern="1200">
                <a:solidFill>
                  <a:srgbClr val="000000"/>
                </a:solidFill>
                <a:latin typeface="Arial "/>
                <a:ea typeface="+mn-ea"/>
                <a:cs typeface="+mn-cs"/>
              </a:defRPr>
            </a:lvl2pPr>
            <a:lvl3pPr marL="6763703" indent="-1352741" algn="l" defTabSz="5410962" rtl="0" eaLnBrk="1" latinLnBrk="0" hangingPunct="1">
              <a:spcBef>
                <a:spcPct val="20000"/>
              </a:spcBef>
              <a:buFont typeface="Arial" panose="020B0604020202020204" pitchFamily="34" charset="0"/>
              <a:buChar char="•"/>
              <a:defRPr sz="14200" kern="1200">
                <a:solidFill>
                  <a:srgbClr val="000000"/>
                </a:solidFill>
                <a:latin typeface="Arial "/>
                <a:ea typeface="+mn-ea"/>
                <a:cs typeface="+mn-cs"/>
              </a:defRPr>
            </a:lvl3pPr>
            <a:lvl4pPr marL="9469184" indent="-1352741" algn="l" defTabSz="5410962" rtl="0" eaLnBrk="1" latinLnBrk="0" hangingPunct="1">
              <a:spcBef>
                <a:spcPct val="20000"/>
              </a:spcBef>
              <a:buFont typeface="Arial" panose="020B0604020202020204" pitchFamily="34" charset="0"/>
              <a:buChar char="–"/>
              <a:defRPr sz="11800" kern="1200">
                <a:solidFill>
                  <a:srgbClr val="000000"/>
                </a:solidFill>
                <a:latin typeface="Arial "/>
                <a:ea typeface="+mn-ea"/>
                <a:cs typeface="+mn-cs"/>
              </a:defRPr>
            </a:lvl4pPr>
            <a:lvl5pPr marL="12174665" indent="-1352741" algn="l" defTabSz="5410962" rtl="0" eaLnBrk="1" latinLnBrk="0" hangingPunct="1">
              <a:spcBef>
                <a:spcPct val="20000"/>
              </a:spcBef>
              <a:buFont typeface="Arial" panose="020B0604020202020204" pitchFamily="34" charset="0"/>
              <a:buChar char="»"/>
              <a:defRPr sz="11800" kern="1200">
                <a:solidFill>
                  <a:srgbClr val="000000"/>
                </a:solidFill>
                <a:latin typeface="Arial "/>
                <a:ea typeface="+mn-ea"/>
                <a:cs typeface="+mn-cs"/>
              </a:defRPr>
            </a:lvl5pPr>
            <a:lvl6pPr marL="14880146"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6pPr>
            <a:lvl7pPr marL="17585627"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7pPr>
            <a:lvl8pPr marL="20291108"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8pPr>
            <a:lvl9pPr marL="22996589"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9pPr>
          </a:lstStyle>
          <a:p>
            <a:pPr marL="0" indent="0">
              <a:buNone/>
            </a:pPr>
            <a:r>
              <a:rPr lang="en-US" sz="5800" dirty="0"/>
              <a:t>Our concept about national regulation relating to criminalization of nuclear and radioactive materials of regulatory control is to assign POLRI as law enforcement to lead the investigation along with BAPETEN as regulatory body. The BATAN facilities are use to conduct the nuclear and radioactive materials analysis and reporting the results to POLRI or BAPETEN. The BAPETEN and BATAN legal basis is Law of the Republic of Indonesia no. 10 of 1997 on nuclear power</a:t>
            </a:r>
          </a:p>
        </p:txBody>
      </p:sp>
      <p:sp>
        <p:nvSpPr>
          <p:cNvPr id="8" name="Title 1"/>
          <p:cNvSpPr txBox="1">
            <a:spLocks/>
          </p:cNvSpPr>
          <p:nvPr/>
        </p:nvSpPr>
        <p:spPr>
          <a:xfrm>
            <a:off x="364559" y="14365389"/>
            <a:ext cx="20225126" cy="1999525"/>
          </a:xfrm>
          <a:prstGeom prst="rect">
            <a:avLst/>
          </a:prstGeom>
        </p:spPr>
        <p:txBody>
          <a:bodyPr vert="horz" lIns="415562" tIns="207781" rIns="415562" bIns="207781" rtlCol="0" anchor="ctr">
            <a:noAutofit/>
          </a:bodyPr>
          <a:lstStyle>
            <a:lvl1pPr algn="l" defTabSz="5410962" rtl="0" eaLnBrk="1" latinLnBrk="0" hangingPunct="1">
              <a:spcBef>
                <a:spcPct val="0"/>
              </a:spcBef>
              <a:buNone/>
              <a:defRPr sz="21300" b="1" kern="1200">
                <a:solidFill>
                  <a:schemeClr val="tx1"/>
                </a:solidFill>
                <a:latin typeface="Arial "/>
                <a:ea typeface="+mj-ea"/>
                <a:cs typeface="+mj-cs"/>
              </a:defRPr>
            </a:lvl1pPr>
          </a:lstStyle>
          <a:p>
            <a:r>
              <a:rPr lang="en-US" sz="7300" dirty="0"/>
              <a:t>Nuclear Forensics Model Action Plan</a:t>
            </a:r>
            <a:endParaRPr lang="en-GB" sz="7300" dirty="0"/>
          </a:p>
        </p:txBody>
      </p:sp>
      <p:sp>
        <p:nvSpPr>
          <p:cNvPr id="9" name="Content Placeholder 2"/>
          <p:cNvSpPr>
            <a:spLocks noGrp="1"/>
          </p:cNvSpPr>
          <p:nvPr>
            <p:ph idx="1"/>
          </p:nvPr>
        </p:nvSpPr>
        <p:spPr>
          <a:xfrm>
            <a:off x="185050" y="16198654"/>
            <a:ext cx="19207355" cy="1836850"/>
          </a:xfrm>
        </p:spPr>
        <p:txBody>
          <a:bodyPr>
            <a:noAutofit/>
          </a:bodyPr>
          <a:lstStyle/>
          <a:p>
            <a:pPr marL="0" indent="0">
              <a:buNone/>
            </a:pPr>
            <a:r>
              <a:rPr lang="en-US" sz="5800" dirty="0"/>
              <a:t>Our concept for nuclear forensics Model Action Plan as shown below </a:t>
            </a:r>
            <a:endParaRPr lang="en-GB" sz="5800" dirty="0"/>
          </a:p>
          <a:p>
            <a:pPr marL="0" indent="0">
              <a:buNone/>
            </a:pPr>
            <a:endParaRPr lang="en-US" sz="5800" dirty="0"/>
          </a:p>
        </p:txBody>
      </p:sp>
      <p:sp>
        <p:nvSpPr>
          <p:cNvPr id="10" name="Title 1"/>
          <p:cNvSpPr txBox="1">
            <a:spLocks/>
          </p:cNvSpPr>
          <p:nvPr/>
        </p:nvSpPr>
        <p:spPr>
          <a:xfrm>
            <a:off x="22744193" y="3868012"/>
            <a:ext cx="15857520" cy="2189987"/>
          </a:xfrm>
          <a:prstGeom prst="rect">
            <a:avLst/>
          </a:prstGeom>
        </p:spPr>
        <p:txBody>
          <a:bodyPr vert="horz" lIns="415562" tIns="207781" rIns="415562" bIns="207781" rtlCol="0" anchor="ctr">
            <a:noAutofit/>
          </a:bodyPr>
          <a:lstStyle>
            <a:lvl1pPr algn="l" defTabSz="5410962" rtl="0" eaLnBrk="1" latinLnBrk="0" hangingPunct="1">
              <a:spcBef>
                <a:spcPct val="0"/>
              </a:spcBef>
              <a:buNone/>
              <a:defRPr sz="21300" b="1" kern="1200">
                <a:solidFill>
                  <a:schemeClr val="tx1"/>
                </a:solidFill>
                <a:latin typeface="Arial "/>
                <a:ea typeface="+mj-ea"/>
                <a:cs typeface="+mj-cs"/>
              </a:defRPr>
            </a:lvl1pPr>
          </a:lstStyle>
          <a:p>
            <a:r>
              <a:rPr lang="en-GB" sz="7300" dirty="0"/>
              <a:t>Roles and Responsibilities </a:t>
            </a:r>
          </a:p>
        </p:txBody>
      </p:sp>
      <p:sp>
        <p:nvSpPr>
          <p:cNvPr id="11" name="Content Placeholder 2"/>
          <p:cNvSpPr txBox="1">
            <a:spLocks/>
          </p:cNvSpPr>
          <p:nvPr/>
        </p:nvSpPr>
        <p:spPr>
          <a:xfrm>
            <a:off x="23014104" y="6375896"/>
            <a:ext cx="18033948" cy="10396156"/>
          </a:xfrm>
          <a:prstGeom prst="rect">
            <a:avLst/>
          </a:prstGeom>
        </p:spPr>
        <p:txBody>
          <a:bodyPr vert="horz" lIns="415562" tIns="207781" rIns="415562" bIns="207781" rtlCol="0">
            <a:noAutofit/>
          </a:bodyPr>
          <a:lstStyle>
            <a:lvl1pPr marL="2029111" indent="-2029111" algn="l" defTabSz="5410962" rtl="0" eaLnBrk="1" latinLnBrk="0" hangingPunct="1">
              <a:spcBef>
                <a:spcPct val="20000"/>
              </a:spcBef>
              <a:buFont typeface="Arial" panose="020B0604020202020204" pitchFamily="34" charset="0"/>
              <a:buChar char="•"/>
              <a:defRPr sz="18900" kern="1200">
                <a:solidFill>
                  <a:srgbClr val="000000"/>
                </a:solidFill>
                <a:latin typeface="Arial "/>
                <a:ea typeface="+mn-ea"/>
                <a:cs typeface="+mn-cs"/>
              </a:defRPr>
            </a:lvl1pPr>
            <a:lvl2pPr marL="4396407" indent="-1690926" algn="l" defTabSz="5410962" rtl="0" eaLnBrk="1" latinLnBrk="0" hangingPunct="1">
              <a:spcBef>
                <a:spcPct val="20000"/>
              </a:spcBef>
              <a:buFont typeface="Arial" panose="020B0604020202020204" pitchFamily="34" charset="0"/>
              <a:buChar char="–"/>
              <a:defRPr sz="16600" kern="1200">
                <a:solidFill>
                  <a:srgbClr val="000000"/>
                </a:solidFill>
                <a:latin typeface="Arial "/>
                <a:ea typeface="+mn-ea"/>
                <a:cs typeface="+mn-cs"/>
              </a:defRPr>
            </a:lvl2pPr>
            <a:lvl3pPr marL="6763703" indent="-1352741" algn="l" defTabSz="5410962" rtl="0" eaLnBrk="1" latinLnBrk="0" hangingPunct="1">
              <a:spcBef>
                <a:spcPct val="20000"/>
              </a:spcBef>
              <a:buFont typeface="Arial" panose="020B0604020202020204" pitchFamily="34" charset="0"/>
              <a:buChar char="•"/>
              <a:defRPr sz="14200" kern="1200">
                <a:solidFill>
                  <a:srgbClr val="000000"/>
                </a:solidFill>
                <a:latin typeface="Arial "/>
                <a:ea typeface="+mn-ea"/>
                <a:cs typeface="+mn-cs"/>
              </a:defRPr>
            </a:lvl3pPr>
            <a:lvl4pPr marL="9469184" indent="-1352741" algn="l" defTabSz="5410962" rtl="0" eaLnBrk="1" latinLnBrk="0" hangingPunct="1">
              <a:spcBef>
                <a:spcPct val="20000"/>
              </a:spcBef>
              <a:buFont typeface="Arial" panose="020B0604020202020204" pitchFamily="34" charset="0"/>
              <a:buChar char="–"/>
              <a:defRPr sz="11800" kern="1200">
                <a:solidFill>
                  <a:srgbClr val="000000"/>
                </a:solidFill>
                <a:latin typeface="Arial "/>
                <a:ea typeface="+mn-ea"/>
                <a:cs typeface="+mn-cs"/>
              </a:defRPr>
            </a:lvl4pPr>
            <a:lvl5pPr marL="12174665" indent="-1352741" algn="l" defTabSz="5410962" rtl="0" eaLnBrk="1" latinLnBrk="0" hangingPunct="1">
              <a:spcBef>
                <a:spcPct val="20000"/>
              </a:spcBef>
              <a:buFont typeface="Arial" panose="020B0604020202020204" pitchFamily="34" charset="0"/>
              <a:buChar char="»"/>
              <a:defRPr sz="11800" kern="1200">
                <a:solidFill>
                  <a:srgbClr val="000000"/>
                </a:solidFill>
                <a:latin typeface="Arial "/>
                <a:ea typeface="+mn-ea"/>
                <a:cs typeface="+mn-cs"/>
              </a:defRPr>
            </a:lvl5pPr>
            <a:lvl6pPr marL="14880146"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6pPr>
            <a:lvl7pPr marL="17585627"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7pPr>
            <a:lvl8pPr marL="20291108"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8pPr>
            <a:lvl9pPr marL="22996589"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9pPr>
          </a:lstStyle>
          <a:p>
            <a:pPr marL="0" indent="0">
              <a:buNone/>
            </a:pPr>
            <a:r>
              <a:rPr lang="en-US" sz="5800" dirty="0"/>
              <a:t>Our concept in order to respond to incidents in </a:t>
            </a:r>
            <a:r>
              <a:rPr lang="en-GB" sz="5800" dirty="0"/>
              <a:t>involving nuclear and radioactive materials out of regulatory control, The Ministry of Foreign Affairs take a role as coordinator of nuclear forensics system in Indonesia. Responsible to coordinate the activity of nuclear forensics in Indonesia. The POLRI as law enforcement, serve as lead investigator for nuclear forensics cases. The BAPETEN take a role as nuclear  regulatory body and BATAN take a role as nuclear forensics laboratory.  The POLRI, BAPETEN and BATAN have responsible to provide conclusions for the forensic cases</a:t>
            </a:r>
            <a:endParaRPr lang="en-US" sz="5800" dirty="0"/>
          </a:p>
          <a:p>
            <a:pPr marL="0" indent="0">
              <a:buNone/>
            </a:pPr>
            <a:endParaRPr lang="en-GB" sz="5800" dirty="0"/>
          </a:p>
        </p:txBody>
      </p:sp>
      <p:sp>
        <p:nvSpPr>
          <p:cNvPr id="12" name="Title 1"/>
          <p:cNvSpPr txBox="1">
            <a:spLocks/>
          </p:cNvSpPr>
          <p:nvPr/>
        </p:nvSpPr>
        <p:spPr>
          <a:xfrm>
            <a:off x="23014104" y="18230368"/>
            <a:ext cx="19746438" cy="1649608"/>
          </a:xfrm>
          <a:prstGeom prst="rect">
            <a:avLst/>
          </a:prstGeom>
        </p:spPr>
        <p:txBody>
          <a:bodyPr vert="horz" lIns="415562" tIns="207781" rIns="415562" bIns="207781" rtlCol="0" anchor="ctr">
            <a:noAutofit/>
          </a:bodyPr>
          <a:lstStyle>
            <a:lvl1pPr algn="l" defTabSz="5410962" rtl="0" eaLnBrk="1" latinLnBrk="0" hangingPunct="1">
              <a:spcBef>
                <a:spcPct val="0"/>
              </a:spcBef>
              <a:buNone/>
              <a:defRPr sz="21300" b="1" kern="1200">
                <a:solidFill>
                  <a:schemeClr val="tx1"/>
                </a:solidFill>
                <a:latin typeface="Arial "/>
                <a:ea typeface="+mj-ea"/>
                <a:cs typeface="+mj-cs"/>
              </a:defRPr>
            </a:lvl1pPr>
          </a:lstStyle>
          <a:p>
            <a:r>
              <a:rPr lang="en-US" sz="7300" dirty="0"/>
              <a:t>Existing Nuclear Forensics Capabilities</a:t>
            </a:r>
            <a:endParaRPr lang="en-GB" sz="7300" dirty="0"/>
          </a:p>
        </p:txBody>
      </p:sp>
      <p:sp>
        <p:nvSpPr>
          <p:cNvPr id="13" name="Content Placeholder 2"/>
          <p:cNvSpPr txBox="1">
            <a:spLocks/>
          </p:cNvSpPr>
          <p:nvPr/>
        </p:nvSpPr>
        <p:spPr>
          <a:xfrm>
            <a:off x="23014103" y="20432767"/>
            <a:ext cx="18848339" cy="6236779"/>
          </a:xfrm>
          <a:prstGeom prst="rect">
            <a:avLst/>
          </a:prstGeom>
        </p:spPr>
        <p:txBody>
          <a:bodyPr vert="horz" lIns="415562" tIns="207781" rIns="415562" bIns="207781" rtlCol="0">
            <a:noAutofit/>
          </a:bodyPr>
          <a:lstStyle>
            <a:lvl1pPr marL="2029111" indent="-2029111" algn="l" defTabSz="5410962" rtl="0" eaLnBrk="1" latinLnBrk="0" hangingPunct="1">
              <a:spcBef>
                <a:spcPct val="20000"/>
              </a:spcBef>
              <a:buFont typeface="Arial" panose="020B0604020202020204" pitchFamily="34" charset="0"/>
              <a:buChar char="•"/>
              <a:defRPr sz="18900" kern="1200">
                <a:solidFill>
                  <a:srgbClr val="000000"/>
                </a:solidFill>
                <a:latin typeface="Arial "/>
                <a:ea typeface="+mn-ea"/>
                <a:cs typeface="+mn-cs"/>
              </a:defRPr>
            </a:lvl1pPr>
            <a:lvl2pPr marL="4396407" indent="-1690926" algn="l" defTabSz="5410962" rtl="0" eaLnBrk="1" latinLnBrk="0" hangingPunct="1">
              <a:spcBef>
                <a:spcPct val="20000"/>
              </a:spcBef>
              <a:buFont typeface="Arial" panose="020B0604020202020204" pitchFamily="34" charset="0"/>
              <a:buChar char="–"/>
              <a:defRPr sz="16600" kern="1200">
                <a:solidFill>
                  <a:srgbClr val="000000"/>
                </a:solidFill>
                <a:latin typeface="Arial "/>
                <a:ea typeface="+mn-ea"/>
                <a:cs typeface="+mn-cs"/>
              </a:defRPr>
            </a:lvl2pPr>
            <a:lvl3pPr marL="6763703" indent="-1352741" algn="l" defTabSz="5410962" rtl="0" eaLnBrk="1" latinLnBrk="0" hangingPunct="1">
              <a:spcBef>
                <a:spcPct val="20000"/>
              </a:spcBef>
              <a:buFont typeface="Arial" panose="020B0604020202020204" pitchFamily="34" charset="0"/>
              <a:buChar char="•"/>
              <a:defRPr sz="14200" kern="1200">
                <a:solidFill>
                  <a:srgbClr val="000000"/>
                </a:solidFill>
                <a:latin typeface="Arial "/>
                <a:ea typeface="+mn-ea"/>
                <a:cs typeface="+mn-cs"/>
              </a:defRPr>
            </a:lvl3pPr>
            <a:lvl4pPr marL="9469184" indent="-1352741" algn="l" defTabSz="5410962" rtl="0" eaLnBrk="1" latinLnBrk="0" hangingPunct="1">
              <a:spcBef>
                <a:spcPct val="20000"/>
              </a:spcBef>
              <a:buFont typeface="Arial" panose="020B0604020202020204" pitchFamily="34" charset="0"/>
              <a:buChar char="–"/>
              <a:defRPr sz="11800" kern="1200">
                <a:solidFill>
                  <a:srgbClr val="000000"/>
                </a:solidFill>
                <a:latin typeface="Arial "/>
                <a:ea typeface="+mn-ea"/>
                <a:cs typeface="+mn-cs"/>
              </a:defRPr>
            </a:lvl4pPr>
            <a:lvl5pPr marL="12174665" indent="-1352741" algn="l" defTabSz="5410962" rtl="0" eaLnBrk="1" latinLnBrk="0" hangingPunct="1">
              <a:spcBef>
                <a:spcPct val="20000"/>
              </a:spcBef>
              <a:buFont typeface="Arial" panose="020B0604020202020204" pitchFamily="34" charset="0"/>
              <a:buChar char="»"/>
              <a:defRPr sz="11800" kern="1200">
                <a:solidFill>
                  <a:srgbClr val="000000"/>
                </a:solidFill>
                <a:latin typeface="Arial "/>
                <a:ea typeface="+mn-ea"/>
                <a:cs typeface="+mn-cs"/>
              </a:defRPr>
            </a:lvl5pPr>
            <a:lvl6pPr marL="14880146"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6pPr>
            <a:lvl7pPr marL="17585627"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7pPr>
            <a:lvl8pPr marL="20291108"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8pPr>
            <a:lvl9pPr marL="22996589"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9pPr>
          </a:lstStyle>
          <a:p>
            <a:pPr marL="0" indent="0">
              <a:buNone/>
            </a:pPr>
            <a:r>
              <a:rPr lang="en-GB" sz="5800" dirty="0"/>
              <a:t>In Indonesia, BATAN is implementing agencies that use nuclear material.  BATAN is equipped with laboratory to support the activities.  Also, BATAN has collaboration with leading universities in Indonesia (e.g. University of Indonesia, Institute Technology of Bandung and University of </a:t>
            </a:r>
            <a:r>
              <a:rPr lang="en-GB" sz="5800" dirty="0" err="1"/>
              <a:t>Gadjah</a:t>
            </a:r>
            <a:r>
              <a:rPr lang="en-GB" sz="5800" dirty="0"/>
              <a:t> </a:t>
            </a:r>
            <a:r>
              <a:rPr lang="en-GB" sz="5800" dirty="0" err="1"/>
              <a:t>Mada</a:t>
            </a:r>
            <a:r>
              <a:rPr lang="en-GB" sz="5800" dirty="0"/>
              <a:t>) </a:t>
            </a:r>
          </a:p>
          <a:p>
            <a:pPr marL="0" indent="0">
              <a:buNone/>
            </a:pPr>
            <a:r>
              <a:rPr lang="en-GB" sz="5800" dirty="0"/>
              <a:t>Our concept for designated nuclear forensics laboratory is BATAN, especially Centre for Nuclear Fuel Technology.</a:t>
            </a:r>
          </a:p>
          <a:p>
            <a:endParaRPr lang="en-GB" sz="5800" dirty="0"/>
          </a:p>
        </p:txBody>
      </p:sp>
      <p:sp>
        <p:nvSpPr>
          <p:cNvPr id="14" name="Title 1"/>
          <p:cNvSpPr txBox="1">
            <a:spLocks/>
          </p:cNvSpPr>
          <p:nvPr/>
        </p:nvSpPr>
        <p:spPr>
          <a:xfrm>
            <a:off x="364558" y="24017771"/>
            <a:ext cx="18848339" cy="799810"/>
          </a:xfrm>
          <a:prstGeom prst="rect">
            <a:avLst/>
          </a:prstGeom>
        </p:spPr>
        <p:txBody>
          <a:bodyPr vert="horz" lIns="415562" tIns="207781" rIns="415562" bIns="207781" rtlCol="0" anchor="ctr">
            <a:noAutofit/>
          </a:bodyPr>
          <a:lstStyle>
            <a:lvl1pPr algn="l" defTabSz="5410962" rtl="0" eaLnBrk="1" latinLnBrk="0" hangingPunct="1">
              <a:spcBef>
                <a:spcPct val="0"/>
              </a:spcBef>
              <a:buNone/>
              <a:defRPr sz="21300" b="1" kern="1200">
                <a:solidFill>
                  <a:schemeClr val="tx1"/>
                </a:solidFill>
                <a:latin typeface="Arial "/>
                <a:ea typeface="+mj-ea"/>
                <a:cs typeface="+mj-cs"/>
              </a:defRPr>
            </a:lvl1pPr>
          </a:lstStyle>
          <a:p>
            <a:r>
              <a:rPr lang="en-US" sz="7300" dirty="0"/>
              <a:t>Communication of Findings</a:t>
            </a:r>
            <a:endParaRPr lang="en-GB" sz="7300" dirty="0"/>
          </a:p>
        </p:txBody>
      </p:sp>
      <p:sp>
        <p:nvSpPr>
          <p:cNvPr id="15" name="Content Placeholder 2"/>
          <p:cNvSpPr txBox="1">
            <a:spLocks/>
          </p:cNvSpPr>
          <p:nvPr/>
        </p:nvSpPr>
        <p:spPr>
          <a:xfrm>
            <a:off x="364558" y="25596424"/>
            <a:ext cx="18848339" cy="3372021"/>
          </a:xfrm>
          <a:prstGeom prst="rect">
            <a:avLst/>
          </a:prstGeom>
        </p:spPr>
        <p:txBody>
          <a:bodyPr vert="horz" lIns="415562" tIns="207781" rIns="415562" bIns="207781" rtlCol="0">
            <a:noAutofit/>
          </a:bodyPr>
          <a:lstStyle>
            <a:lvl1pPr marL="2029111" indent="-2029111" algn="l" defTabSz="5410962" rtl="0" eaLnBrk="1" latinLnBrk="0" hangingPunct="1">
              <a:spcBef>
                <a:spcPct val="20000"/>
              </a:spcBef>
              <a:buFont typeface="Arial" panose="020B0604020202020204" pitchFamily="34" charset="0"/>
              <a:buChar char="•"/>
              <a:defRPr sz="18900" kern="1200">
                <a:solidFill>
                  <a:srgbClr val="000000"/>
                </a:solidFill>
                <a:latin typeface="Arial "/>
                <a:ea typeface="+mn-ea"/>
                <a:cs typeface="+mn-cs"/>
              </a:defRPr>
            </a:lvl1pPr>
            <a:lvl2pPr marL="4396407" indent="-1690926" algn="l" defTabSz="5410962" rtl="0" eaLnBrk="1" latinLnBrk="0" hangingPunct="1">
              <a:spcBef>
                <a:spcPct val="20000"/>
              </a:spcBef>
              <a:buFont typeface="Arial" panose="020B0604020202020204" pitchFamily="34" charset="0"/>
              <a:buChar char="–"/>
              <a:defRPr sz="16600" kern="1200">
                <a:solidFill>
                  <a:srgbClr val="000000"/>
                </a:solidFill>
                <a:latin typeface="Arial "/>
                <a:ea typeface="+mn-ea"/>
                <a:cs typeface="+mn-cs"/>
              </a:defRPr>
            </a:lvl2pPr>
            <a:lvl3pPr marL="6763703" indent="-1352741" algn="l" defTabSz="5410962" rtl="0" eaLnBrk="1" latinLnBrk="0" hangingPunct="1">
              <a:spcBef>
                <a:spcPct val="20000"/>
              </a:spcBef>
              <a:buFont typeface="Arial" panose="020B0604020202020204" pitchFamily="34" charset="0"/>
              <a:buChar char="•"/>
              <a:defRPr sz="14200" kern="1200">
                <a:solidFill>
                  <a:srgbClr val="000000"/>
                </a:solidFill>
                <a:latin typeface="Arial "/>
                <a:ea typeface="+mn-ea"/>
                <a:cs typeface="+mn-cs"/>
              </a:defRPr>
            </a:lvl3pPr>
            <a:lvl4pPr marL="9469184" indent="-1352741" algn="l" defTabSz="5410962" rtl="0" eaLnBrk="1" latinLnBrk="0" hangingPunct="1">
              <a:spcBef>
                <a:spcPct val="20000"/>
              </a:spcBef>
              <a:buFont typeface="Arial" panose="020B0604020202020204" pitchFamily="34" charset="0"/>
              <a:buChar char="–"/>
              <a:defRPr sz="11800" kern="1200">
                <a:solidFill>
                  <a:srgbClr val="000000"/>
                </a:solidFill>
                <a:latin typeface="Arial "/>
                <a:ea typeface="+mn-ea"/>
                <a:cs typeface="+mn-cs"/>
              </a:defRPr>
            </a:lvl4pPr>
            <a:lvl5pPr marL="12174665" indent="-1352741" algn="l" defTabSz="5410962" rtl="0" eaLnBrk="1" latinLnBrk="0" hangingPunct="1">
              <a:spcBef>
                <a:spcPct val="20000"/>
              </a:spcBef>
              <a:buFont typeface="Arial" panose="020B0604020202020204" pitchFamily="34" charset="0"/>
              <a:buChar char="»"/>
              <a:defRPr sz="11800" kern="1200">
                <a:solidFill>
                  <a:srgbClr val="000000"/>
                </a:solidFill>
                <a:latin typeface="Arial "/>
                <a:ea typeface="+mn-ea"/>
                <a:cs typeface="+mn-cs"/>
              </a:defRPr>
            </a:lvl5pPr>
            <a:lvl6pPr marL="14880146"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6pPr>
            <a:lvl7pPr marL="17585627"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7pPr>
            <a:lvl8pPr marL="20291108"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8pPr>
            <a:lvl9pPr marL="22996589"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9pPr>
          </a:lstStyle>
          <a:p>
            <a:pPr marL="0" indent="0">
              <a:buNone/>
            </a:pPr>
            <a:r>
              <a:rPr lang="en-US" sz="5800" dirty="0"/>
              <a:t>The results of nuclear forensics examination communicated as test result or analysis reports in regular meeting for each steps that has been prepared and approved in examination and analytical plans </a:t>
            </a:r>
          </a:p>
        </p:txBody>
      </p:sp>
      <p:sp>
        <p:nvSpPr>
          <p:cNvPr id="16" name="Title 1"/>
          <p:cNvSpPr txBox="1">
            <a:spLocks/>
          </p:cNvSpPr>
          <p:nvPr/>
        </p:nvSpPr>
        <p:spPr>
          <a:xfrm>
            <a:off x="364558" y="775136"/>
            <a:ext cx="8924451" cy="1812349"/>
          </a:xfrm>
          <a:prstGeom prst="rect">
            <a:avLst/>
          </a:prstGeom>
        </p:spPr>
        <p:txBody>
          <a:bodyPr vert="horz" lIns="415562" tIns="207781" rIns="415562" bIns="207781" rtlCol="0" anchor="ctr">
            <a:normAutofit/>
          </a:bodyPr>
          <a:lstStyle>
            <a:lvl1pPr algn="l" defTabSz="5410962" rtl="0" eaLnBrk="1" latinLnBrk="0" hangingPunct="1">
              <a:spcBef>
                <a:spcPct val="0"/>
              </a:spcBef>
              <a:buNone/>
              <a:defRPr sz="21300" b="1" kern="1200">
                <a:solidFill>
                  <a:schemeClr val="tx1"/>
                </a:solidFill>
                <a:latin typeface="Arial "/>
                <a:ea typeface="+mj-ea"/>
                <a:cs typeface="+mj-cs"/>
              </a:defRPr>
            </a:lvl1pPr>
          </a:lstStyle>
          <a:p>
            <a:r>
              <a:rPr lang="en-US" sz="7300" dirty="0">
                <a:solidFill>
                  <a:srgbClr val="FF0000"/>
                </a:solidFill>
              </a:rPr>
              <a:t> </a:t>
            </a:r>
            <a:endParaRPr lang="en-GB" sz="7300" dirty="0">
              <a:solidFill>
                <a:srgbClr val="FF0000"/>
              </a:solidFill>
            </a:endParaRPr>
          </a:p>
        </p:txBody>
      </p:sp>
      <p:cxnSp>
        <p:nvCxnSpPr>
          <p:cNvPr id="18" name="Straight Connector 17"/>
          <p:cNvCxnSpPr/>
          <p:nvPr/>
        </p:nvCxnSpPr>
        <p:spPr>
          <a:xfrm>
            <a:off x="21122665" y="4774187"/>
            <a:ext cx="359016" cy="24519893"/>
          </a:xfrm>
          <a:prstGeom prst="line">
            <a:avLst/>
          </a:prstGeom>
        </p:spPr>
        <p:style>
          <a:lnRef idx="2">
            <a:schemeClr val="accent1"/>
          </a:lnRef>
          <a:fillRef idx="0">
            <a:schemeClr val="accent1"/>
          </a:fillRef>
          <a:effectRef idx="1">
            <a:schemeClr val="accent1"/>
          </a:effectRef>
          <a:fontRef idx="minor">
            <a:schemeClr val="tx1"/>
          </a:fontRef>
        </p:style>
      </p:cxnSp>
      <p:sp>
        <p:nvSpPr>
          <p:cNvPr id="19" name="Title 4"/>
          <p:cNvSpPr txBox="1">
            <a:spLocks/>
          </p:cNvSpPr>
          <p:nvPr/>
        </p:nvSpPr>
        <p:spPr>
          <a:xfrm>
            <a:off x="9289009" y="225267"/>
            <a:ext cx="23598314" cy="2362218"/>
          </a:xfrm>
          <a:prstGeom prst="rect">
            <a:avLst/>
          </a:prstGeom>
        </p:spPr>
        <p:txBody>
          <a:bodyPr vert="horz" lIns="415562" tIns="207781" rIns="415562" bIns="207781" rtlCol="0" anchor="ctr">
            <a:normAutofit fontScale="97500"/>
          </a:bodyPr>
          <a:lstStyle>
            <a:lvl1pPr algn="l" defTabSz="5410962" rtl="0" eaLnBrk="1" latinLnBrk="0" hangingPunct="1">
              <a:spcBef>
                <a:spcPct val="0"/>
              </a:spcBef>
              <a:buNone/>
              <a:defRPr sz="21300" b="1" kern="1200">
                <a:solidFill>
                  <a:schemeClr val="tx1"/>
                </a:solidFill>
                <a:latin typeface="Arial "/>
                <a:ea typeface="+mj-ea"/>
                <a:cs typeface="+mj-cs"/>
              </a:defRPr>
            </a:lvl1pPr>
          </a:lstStyle>
          <a:p>
            <a:pPr algn="ctr"/>
            <a:r>
              <a:rPr lang="en-US" sz="8400" dirty="0"/>
              <a:t>Indonesia Approach to Nuclear Forensics</a:t>
            </a:r>
            <a:endParaRPr lang="en-GB" sz="8400" dirty="0"/>
          </a:p>
        </p:txBody>
      </p:sp>
      <p:pic>
        <p:nvPicPr>
          <p:cNvPr id="17" name="Picture 16">
            <a:extLst>
              <a:ext uri="{FF2B5EF4-FFF2-40B4-BE49-F238E27FC236}">
                <a16:creationId xmlns:a16="http://schemas.microsoft.com/office/drawing/2014/main" id="{35FD091A-6C9E-4049-AA04-3344CCD02E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04283" y="369969"/>
            <a:ext cx="2461853" cy="3023262"/>
          </a:xfrm>
          <a:prstGeom prst="rect">
            <a:avLst/>
          </a:prstGeom>
        </p:spPr>
      </p:pic>
      <p:sp>
        <p:nvSpPr>
          <p:cNvPr id="2" name="TextBox 1">
            <a:extLst>
              <a:ext uri="{FF2B5EF4-FFF2-40B4-BE49-F238E27FC236}">
                <a16:creationId xmlns:a16="http://schemas.microsoft.com/office/drawing/2014/main" id="{4DA28D68-3AE6-40C7-BD5E-41560640396C}"/>
              </a:ext>
            </a:extLst>
          </p:cNvPr>
          <p:cNvSpPr txBox="1"/>
          <p:nvPr/>
        </p:nvSpPr>
        <p:spPr>
          <a:xfrm>
            <a:off x="595374" y="18539641"/>
            <a:ext cx="3291016" cy="400110"/>
          </a:xfrm>
          <a:prstGeom prst="rect">
            <a:avLst/>
          </a:prstGeom>
          <a:noFill/>
        </p:spPr>
        <p:txBody>
          <a:bodyPr wrap="square" rtlCol="0">
            <a:spAutoFit/>
          </a:bodyPr>
          <a:lstStyle/>
          <a:p>
            <a:r>
              <a:rPr lang="en-US" sz="2000" dirty="0">
                <a:solidFill>
                  <a:srgbClr val="000000"/>
                </a:solidFill>
              </a:rPr>
              <a:t>On-scene assessment</a:t>
            </a:r>
          </a:p>
        </p:txBody>
      </p:sp>
      <p:sp>
        <p:nvSpPr>
          <p:cNvPr id="20" name="TextBox 19">
            <a:extLst>
              <a:ext uri="{FF2B5EF4-FFF2-40B4-BE49-F238E27FC236}">
                <a16:creationId xmlns:a16="http://schemas.microsoft.com/office/drawing/2014/main" id="{7E66148F-BDB3-4D03-B3F0-AAAEC334B023}"/>
              </a:ext>
            </a:extLst>
          </p:cNvPr>
          <p:cNvSpPr txBox="1"/>
          <p:nvPr/>
        </p:nvSpPr>
        <p:spPr>
          <a:xfrm>
            <a:off x="911548" y="18949562"/>
            <a:ext cx="1656184" cy="409921"/>
          </a:xfrm>
          <a:prstGeom prst="rect">
            <a:avLst/>
          </a:prstGeom>
          <a:noFill/>
        </p:spPr>
        <p:txBody>
          <a:bodyPr wrap="square" rtlCol="0">
            <a:spAutoFit/>
          </a:bodyPr>
          <a:lstStyle/>
          <a:p>
            <a:r>
              <a:rPr lang="en-US" sz="2000" dirty="0">
                <a:solidFill>
                  <a:schemeClr val="accent3">
                    <a:lumMod val="50000"/>
                  </a:schemeClr>
                </a:solidFill>
              </a:rPr>
              <a:t>POLRI</a:t>
            </a:r>
          </a:p>
        </p:txBody>
      </p:sp>
      <p:sp>
        <p:nvSpPr>
          <p:cNvPr id="21" name="TextBox 20">
            <a:extLst>
              <a:ext uri="{FF2B5EF4-FFF2-40B4-BE49-F238E27FC236}">
                <a16:creationId xmlns:a16="http://schemas.microsoft.com/office/drawing/2014/main" id="{A24ECD14-5612-48D0-9CB4-428620AA03F3}"/>
              </a:ext>
            </a:extLst>
          </p:cNvPr>
          <p:cNvSpPr txBox="1"/>
          <p:nvPr/>
        </p:nvSpPr>
        <p:spPr>
          <a:xfrm>
            <a:off x="855484" y="20557236"/>
            <a:ext cx="2692438" cy="707886"/>
          </a:xfrm>
          <a:prstGeom prst="rect">
            <a:avLst/>
          </a:prstGeom>
          <a:noFill/>
        </p:spPr>
        <p:txBody>
          <a:bodyPr wrap="square" rtlCol="0">
            <a:spAutoFit/>
          </a:bodyPr>
          <a:lstStyle/>
          <a:p>
            <a:r>
              <a:rPr lang="en-US" sz="2000" dirty="0">
                <a:solidFill>
                  <a:srgbClr val="000000"/>
                </a:solidFill>
              </a:rPr>
              <a:t>Evidence Collection, Storage  &amp; transport</a:t>
            </a:r>
          </a:p>
        </p:txBody>
      </p:sp>
      <p:sp>
        <p:nvSpPr>
          <p:cNvPr id="22" name="TextBox 21">
            <a:extLst>
              <a:ext uri="{FF2B5EF4-FFF2-40B4-BE49-F238E27FC236}">
                <a16:creationId xmlns:a16="http://schemas.microsoft.com/office/drawing/2014/main" id="{8339F450-15FD-413F-B2FD-EAA6B7E4DC80}"/>
              </a:ext>
            </a:extLst>
          </p:cNvPr>
          <p:cNvSpPr txBox="1"/>
          <p:nvPr/>
        </p:nvSpPr>
        <p:spPr>
          <a:xfrm>
            <a:off x="1772393" y="21209220"/>
            <a:ext cx="2664296" cy="1015663"/>
          </a:xfrm>
          <a:prstGeom prst="rect">
            <a:avLst/>
          </a:prstGeom>
          <a:noFill/>
        </p:spPr>
        <p:txBody>
          <a:bodyPr wrap="square" rtlCol="0">
            <a:spAutoFit/>
          </a:bodyPr>
          <a:lstStyle/>
          <a:p>
            <a:r>
              <a:rPr lang="en-US" sz="2000" dirty="0">
                <a:solidFill>
                  <a:schemeClr val="accent3">
                    <a:lumMod val="50000"/>
                  </a:schemeClr>
                </a:solidFill>
              </a:rPr>
              <a:t>POLRI and BATAN coordinated with BAPETEN for license</a:t>
            </a:r>
          </a:p>
        </p:txBody>
      </p:sp>
      <p:sp>
        <p:nvSpPr>
          <p:cNvPr id="23" name="TextBox 22">
            <a:extLst>
              <a:ext uri="{FF2B5EF4-FFF2-40B4-BE49-F238E27FC236}">
                <a16:creationId xmlns:a16="http://schemas.microsoft.com/office/drawing/2014/main" id="{79E6A427-B758-402B-8344-9A05CD3AF26E}"/>
              </a:ext>
            </a:extLst>
          </p:cNvPr>
          <p:cNvSpPr txBox="1"/>
          <p:nvPr/>
        </p:nvSpPr>
        <p:spPr>
          <a:xfrm>
            <a:off x="5403929" y="21289713"/>
            <a:ext cx="2568288" cy="707886"/>
          </a:xfrm>
          <a:prstGeom prst="rect">
            <a:avLst/>
          </a:prstGeom>
          <a:noFill/>
        </p:spPr>
        <p:txBody>
          <a:bodyPr wrap="square" rtlCol="0">
            <a:spAutoFit/>
          </a:bodyPr>
          <a:lstStyle/>
          <a:p>
            <a:r>
              <a:rPr lang="en-US" sz="2000" dirty="0">
                <a:solidFill>
                  <a:srgbClr val="000000"/>
                </a:solidFill>
              </a:rPr>
              <a:t>Examination and analytical plans</a:t>
            </a:r>
          </a:p>
        </p:txBody>
      </p:sp>
      <p:sp>
        <p:nvSpPr>
          <p:cNvPr id="24" name="TextBox 23">
            <a:extLst>
              <a:ext uri="{FF2B5EF4-FFF2-40B4-BE49-F238E27FC236}">
                <a16:creationId xmlns:a16="http://schemas.microsoft.com/office/drawing/2014/main" id="{4BC82F5A-C1F9-4DED-BD90-A5C29C4D5A26}"/>
              </a:ext>
            </a:extLst>
          </p:cNvPr>
          <p:cNvSpPr txBox="1"/>
          <p:nvPr/>
        </p:nvSpPr>
        <p:spPr>
          <a:xfrm>
            <a:off x="5646060" y="22004431"/>
            <a:ext cx="2568288" cy="707886"/>
          </a:xfrm>
          <a:prstGeom prst="rect">
            <a:avLst/>
          </a:prstGeom>
          <a:noFill/>
        </p:spPr>
        <p:txBody>
          <a:bodyPr wrap="square" rtlCol="0">
            <a:spAutoFit/>
          </a:bodyPr>
          <a:lstStyle/>
          <a:p>
            <a:r>
              <a:rPr lang="en-US" sz="2000" dirty="0">
                <a:solidFill>
                  <a:schemeClr val="accent3">
                    <a:lumMod val="50000"/>
                  </a:schemeClr>
                </a:solidFill>
              </a:rPr>
              <a:t>POLRI, BATAN and BAPETEN</a:t>
            </a:r>
          </a:p>
        </p:txBody>
      </p:sp>
      <p:sp>
        <p:nvSpPr>
          <p:cNvPr id="25" name="TextBox 24">
            <a:extLst>
              <a:ext uri="{FF2B5EF4-FFF2-40B4-BE49-F238E27FC236}">
                <a16:creationId xmlns:a16="http://schemas.microsoft.com/office/drawing/2014/main" id="{729A07F6-91A8-4809-A6F0-A6F92AA74CDB}"/>
              </a:ext>
            </a:extLst>
          </p:cNvPr>
          <p:cNvSpPr txBox="1"/>
          <p:nvPr/>
        </p:nvSpPr>
        <p:spPr>
          <a:xfrm>
            <a:off x="8230816" y="21361001"/>
            <a:ext cx="3457909" cy="707886"/>
          </a:xfrm>
          <a:prstGeom prst="rect">
            <a:avLst/>
          </a:prstGeom>
          <a:noFill/>
        </p:spPr>
        <p:txBody>
          <a:bodyPr wrap="square" rtlCol="0">
            <a:spAutoFit/>
          </a:bodyPr>
          <a:lstStyle/>
          <a:p>
            <a:pPr algn="ctr"/>
            <a:r>
              <a:rPr lang="en-US" sz="2000" dirty="0">
                <a:solidFill>
                  <a:srgbClr val="000000"/>
                </a:solidFill>
              </a:rPr>
              <a:t>Analyses and  Interpretation lead to conclusions</a:t>
            </a:r>
          </a:p>
        </p:txBody>
      </p:sp>
      <p:sp>
        <p:nvSpPr>
          <p:cNvPr id="27" name="TextBox 26">
            <a:extLst>
              <a:ext uri="{FF2B5EF4-FFF2-40B4-BE49-F238E27FC236}">
                <a16:creationId xmlns:a16="http://schemas.microsoft.com/office/drawing/2014/main" id="{A886640A-3B3B-41CF-92D1-9440A42CEEF7}"/>
              </a:ext>
            </a:extLst>
          </p:cNvPr>
          <p:cNvSpPr txBox="1"/>
          <p:nvPr/>
        </p:nvSpPr>
        <p:spPr>
          <a:xfrm>
            <a:off x="13467102" y="21768660"/>
            <a:ext cx="2863236" cy="400110"/>
          </a:xfrm>
          <a:prstGeom prst="rect">
            <a:avLst/>
          </a:prstGeom>
          <a:noFill/>
        </p:spPr>
        <p:txBody>
          <a:bodyPr wrap="square" rtlCol="0">
            <a:spAutoFit/>
          </a:bodyPr>
          <a:lstStyle/>
          <a:p>
            <a:r>
              <a:rPr lang="en-US" sz="2000" dirty="0">
                <a:solidFill>
                  <a:schemeClr val="accent3">
                    <a:lumMod val="50000"/>
                  </a:schemeClr>
                </a:solidFill>
              </a:rPr>
              <a:t>POLRI and BATAN</a:t>
            </a:r>
          </a:p>
        </p:txBody>
      </p:sp>
      <p:sp>
        <p:nvSpPr>
          <p:cNvPr id="28" name="TextBox 27">
            <a:extLst>
              <a:ext uri="{FF2B5EF4-FFF2-40B4-BE49-F238E27FC236}">
                <a16:creationId xmlns:a16="http://schemas.microsoft.com/office/drawing/2014/main" id="{AF711324-F58F-41D7-961B-4D4134AE835B}"/>
              </a:ext>
            </a:extLst>
          </p:cNvPr>
          <p:cNvSpPr txBox="1"/>
          <p:nvPr/>
        </p:nvSpPr>
        <p:spPr>
          <a:xfrm>
            <a:off x="12268388" y="21056632"/>
            <a:ext cx="4229088" cy="1015663"/>
          </a:xfrm>
          <a:prstGeom prst="rect">
            <a:avLst/>
          </a:prstGeom>
          <a:noFill/>
        </p:spPr>
        <p:txBody>
          <a:bodyPr wrap="square" rtlCol="0">
            <a:spAutoFit/>
          </a:bodyPr>
          <a:lstStyle/>
          <a:p>
            <a:r>
              <a:rPr lang="en-US" sz="2000" dirty="0">
                <a:solidFill>
                  <a:srgbClr val="000000"/>
                </a:solidFill>
              </a:rPr>
              <a:t>Traditional forensics analysis and interpretation for radioactive material </a:t>
            </a:r>
          </a:p>
        </p:txBody>
      </p:sp>
      <p:sp>
        <p:nvSpPr>
          <p:cNvPr id="29" name="TextBox 28">
            <a:extLst>
              <a:ext uri="{FF2B5EF4-FFF2-40B4-BE49-F238E27FC236}">
                <a16:creationId xmlns:a16="http://schemas.microsoft.com/office/drawing/2014/main" id="{6EFE806E-5414-4ECB-9A04-157831E89DDF}"/>
              </a:ext>
            </a:extLst>
          </p:cNvPr>
          <p:cNvSpPr txBox="1"/>
          <p:nvPr/>
        </p:nvSpPr>
        <p:spPr>
          <a:xfrm>
            <a:off x="13509612" y="23101374"/>
            <a:ext cx="2568288" cy="400110"/>
          </a:xfrm>
          <a:prstGeom prst="rect">
            <a:avLst/>
          </a:prstGeom>
          <a:noFill/>
        </p:spPr>
        <p:txBody>
          <a:bodyPr wrap="square" rtlCol="0">
            <a:spAutoFit/>
          </a:bodyPr>
          <a:lstStyle/>
          <a:p>
            <a:r>
              <a:rPr lang="en-US" sz="2000" dirty="0">
                <a:solidFill>
                  <a:schemeClr val="accent3">
                    <a:lumMod val="50000"/>
                  </a:schemeClr>
                </a:solidFill>
              </a:rPr>
              <a:t>POLRI</a:t>
            </a:r>
          </a:p>
        </p:txBody>
      </p:sp>
      <p:sp>
        <p:nvSpPr>
          <p:cNvPr id="30" name="TextBox 29">
            <a:extLst>
              <a:ext uri="{FF2B5EF4-FFF2-40B4-BE49-F238E27FC236}">
                <a16:creationId xmlns:a16="http://schemas.microsoft.com/office/drawing/2014/main" id="{2CB54AA7-39E7-4D39-A733-236D997DF95D}"/>
              </a:ext>
            </a:extLst>
          </p:cNvPr>
          <p:cNvSpPr txBox="1"/>
          <p:nvPr/>
        </p:nvSpPr>
        <p:spPr>
          <a:xfrm>
            <a:off x="12268388" y="22358136"/>
            <a:ext cx="4229088" cy="1015663"/>
          </a:xfrm>
          <a:prstGeom prst="rect">
            <a:avLst/>
          </a:prstGeom>
          <a:noFill/>
        </p:spPr>
        <p:txBody>
          <a:bodyPr wrap="square" rtlCol="0">
            <a:spAutoFit/>
          </a:bodyPr>
          <a:lstStyle/>
          <a:p>
            <a:r>
              <a:rPr lang="en-US" sz="2000" dirty="0">
                <a:solidFill>
                  <a:srgbClr val="000000"/>
                </a:solidFill>
              </a:rPr>
              <a:t>Traditional forensics analysis and interpretation for non radioactive material </a:t>
            </a:r>
          </a:p>
        </p:txBody>
      </p:sp>
      <p:sp>
        <p:nvSpPr>
          <p:cNvPr id="31" name="TextBox 30">
            <a:extLst>
              <a:ext uri="{FF2B5EF4-FFF2-40B4-BE49-F238E27FC236}">
                <a16:creationId xmlns:a16="http://schemas.microsoft.com/office/drawing/2014/main" id="{8C690CF3-D4E2-4115-B653-EBFB43031E25}"/>
              </a:ext>
            </a:extLst>
          </p:cNvPr>
          <p:cNvSpPr txBox="1"/>
          <p:nvPr/>
        </p:nvSpPr>
        <p:spPr>
          <a:xfrm>
            <a:off x="6348530" y="19255656"/>
            <a:ext cx="2568288" cy="707886"/>
          </a:xfrm>
          <a:prstGeom prst="rect">
            <a:avLst/>
          </a:prstGeom>
          <a:noFill/>
        </p:spPr>
        <p:txBody>
          <a:bodyPr wrap="square" rtlCol="0">
            <a:spAutoFit/>
          </a:bodyPr>
          <a:lstStyle/>
          <a:p>
            <a:r>
              <a:rPr lang="en-US" sz="2000" dirty="0">
                <a:solidFill>
                  <a:schemeClr val="accent3">
                    <a:lumMod val="50000"/>
                  </a:schemeClr>
                </a:solidFill>
              </a:rPr>
              <a:t>POLRI, BATAN and BAPETEN</a:t>
            </a:r>
          </a:p>
        </p:txBody>
      </p:sp>
      <p:sp>
        <p:nvSpPr>
          <p:cNvPr id="32" name="TextBox 31">
            <a:extLst>
              <a:ext uri="{FF2B5EF4-FFF2-40B4-BE49-F238E27FC236}">
                <a16:creationId xmlns:a16="http://schemas.microsoft.com/office/drawing/2014/main" id="{440C9B16-0F5B-4108-95B1-F3A3F1BCAF9F}"/>
              </a:ext>
            </a:extLst>
          </p:cNvPr>
          <p:cNvSpPr txBox="1"/>
          <p:nvPr/>
        </p:nvSpPr>
        <p:spPr>
          <a:xfrm>
            <a:off x="4753840" y="18450737"/>
            <a:ext cx="4229088" cy="707886"/>
          </a:xfrm>
          <a:prstGeom prst="rect">
            <a:avLst/>
          </a:prstGeom>
          <a:noFill/>
        </p:spPr>
        <p:txBody>
          <a:bodyPr wrap="square" rtlCol="0">
            <a:spAutoFit/>
          </a:bodyPr>
          <a:lstStyle/>
          <a:p>
            <a:r>
              <a:rPr lang="en-US" sz="2000" dirty="0">
                <a:solidFill>
                  <a:srgbClr val="000000"/>
                </a:solidFill>
              </a:rPr>
              <a:t>Nuclear and other radioactive material analysis and interpretation</a:t>
            </a:r>
          </a:p>
        </p:txBody>
      </p:sp>
      <p:sp>
        <p:nvSpPr>
          <p:cNvPr id="33" name="TextBox 32">
            <a:extLst>
              <a:ext uri="{FF2B5EF4-FFF2-40B4-BE49-F238E27FC236}">
                <a16:creationId xmlns:a16="http://schemas.microsoft.com/office/drawing/2014/main" id="{643F7B21-D07E-4871-A5A4-A2481A00A240}"/>
              </a:ext>
            </a:extLst>
          </p:cNvPr>
          <p:cNvSpPr txBox="1"/>
          <p:nvPr/>
        </p:nvSpPr>
        <p:spPr>
          <a:xfrm>
            <a:off x="14967750" y="19080794"/>
            <a:ext cx="2568288" cy="400110"/>
          </a:xfrm>
          <a:prstGeom prst="rect">
            <a:avLst/>
          </a:prstGeom>
          <a:noFill/>
        </p:spPr>
        <p:txBody>
          <a:bodyPr wrap="square" rtlCol="0">
            <a:spAutoFit/>
          </a:bodyPr>
          <a:lstStyle/>
          <a:p>
            <a:r>
              <a:rPr lang="en-US" sz="2000" dirty="0">
                <a:solidFill>
                  <a:srgbClr val="000000"/>
                </a:solidFill>
              </a:rPr>
              <a:t>Forensic conclusions</a:t>
            </a:r>
          </a:p>
        </p:txBody>
      </p:sp>
      <p:sp>
        <p:nvSpPr>
          <p:cNvPr id="35" name="Arrow: Curved Up 34">
            <a:extLst>
              <a:ext uri="{FF2B5EF4-FFF2-40B4-BE49-F238E27FC236}">
                <a16:creationId xmlns:a16="http://schemas.microsoft.com/office/drawing/2014/main" id="{FCBC68FE-AE70-46E5-A260-6640DD2ABD90}"/>
              </a:ext>
            </a:extLst>
          </p:cNvPr>
          <p:cNvSpPr/>
          <p:nvPr/>
        </p:nvSpPr>
        <p:spPr>
          <a:xfrm>
            <a:off x="7615958" y="22458308"/>
            <a:ext cx="4687626" cy="1347004"/>
          </a:xfrm>
          <a:prstGeom prst="curvedUp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solidFill>
                <a:schemeClr val="tx1"/>
              </a:solidFill>
            </a:endParaRPr>
          </a:p>
        </p:txBody>
      </p:sp>
      <p:sp>
        <p:nvSpPr>
          <p:cNvPr id="36" name="Arrow: Curved Up 35">
            <a:extLst>
              <a:ext uri="{FF2B5EF4-FFF2-40B4-BE49-F238E27FC236}">
                <a16:creationId xmlns:a16="http://schemas.microsoft.com/office/drawing/2014/main" id="{11FDB8F2-2C1F-4546-A15C-EB2E5071CA03}"/>
              </a:ext>
            </a:extLst>
          </p:cNvPr>
          <p:cNvSpPr/>
          <p:nvPr/>
        </p:nvSpPr>
        <p:spPr>
          <a:xfrm rot="10800000">
            <a:off x="7443413" y="19418923"/>
            <a:ext cx="4687626" cy="1347004"/>
          </a:xfrm>
          <a:prstGeom prst="curvedUp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solidFill>
                <a:schemeClr val="tx1"/>
              </a:solidFill>
            </a:endParaRPr>
          </a:p>
        </p:txBody>
      </p:sp>
      <p:sp>
        <p:nvSpPr>
          <p:cNvPr id="37" name="Arrow: Right 2">
            <a:extLst>
              <a:ext uri="{FF2B5EF4-FFF2-40B4-BE49-F238E27FC236}">
                <a16:creationId xmlns:a16="http://schemas.microsoft.com/office/drawing/2014/main" id="{0AEAE330-542F-4227-AF67-F9C220258D3B}"/>
              </a:ext>
            </a:extLst>
          </p:cNvPr>
          <p:cNvSpPr/>
          <p:nvPr/>
        </p:nvSpPr>
        <p:spPr>
          <a:xfrm rot="19557150">
            <a:off x="13545452" y="19846489"/>
            <a:ext cx="2221059" cy="808080"/>
          </a:xfrm>
          <a:custGeom>
            <a:avLst/>
            <a:gdLst>
              <a:gd name="connsiteX0" fmla="*/ 0 w 3780798"/>
              <a:gd name="connsiteY0" fmla="*/ 1028359 h 3068538"/>
              <a:gd name="connsiteX1" fmla="*/ 2246529 w 3780798"/>
              <a:gd name="connsiteY1" fmla="*/ 1028359 h 3068538"/>
              <a:gd name="connsiteX2" fmla="*/ 2246529 w 3780798"/>
              <a:gd name="connsiteY2" fmla="*/ 0 h 3068538"/>
              <a:gd name="connsiteX3" fmla="*/ 3780798 w 3780798"/>
              <a:gd name="connsiteY3" fmla="*/ 1534269 h 3068538"/>
              <a:gd name="connsiteX4" fmla="*/ 2246529 w 3780798"/>
              <a:gd name="connsiteY4" fmla="*/ 3068538 h 3068538"/>
              <a:gd name="connsiteX5" fmla="*/ 2246529 w 3780798"/>
              <a:gd name="connsiteY5" fmla="*/ 2040179 h 3068538"/>
              <a:gd name="connsiteX6" fmla="*/ 0 w 3780798"/>
              <a:gd name="connsiteY6" fmla="*/ 2040179 h 3068538"/>
              <a:gd name="connsiteX7" fmla="*/ 0 w 3780798"/>
              <a:gd name="connsiteY7" fmla="*/ 1028359 h 3068538"/>
              <a:gd name="connsiteX0" fmla="*/ 0 w 3925950"/>
              <a:gd name="connsiteY0" fmla="*/ 2022443 h 3068538"/>
              <a:gd name="connsiteX1" fmla="*/ 2391681 w 3925950"/>
              <a:gd name="connsiteY1" fmla="*/ 1028359 h 3068538"/>
              <a:gd name="connsiteX2" fmla="*/ 2391681 w 3925950"/>
              <a:gd name="connsiteY2" fmla="*/ 0 h 3068538"/>
              <a:gd name="connsiteX3" fmla="*/ 3925950 w 3925950"/>
              <a:gd name="connsiteY3" fmla="*/ 1534269 h 3068538"/>
              <a:gd name="connsiteX4" fmla="*/ 2391681 w 3925950"/>
              <a:gd name="connsiteY4" fmla="*/ 3068538 h 3068538"/>
              <a:gd name="connsiteX5" fmla="*/ 2391681 w 3925950"/>
              <a:gd name="connsiteY5" fmla="*/ 2040179 h 3068538"/>
              <a:gd name="connsiteX6" fmla="*/ 145152 w 3925950"/>
              <a:gd name="connsiteY6" fmla="*/ 2040179 h 3068538"/>
              <a:gd name="connsiteX7" fmla="*/ 0 w 3925950"/>
              <a:gd name="connsiteY7" fmla="*/ 2022443 h 3068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5950" h="3068538">
                <a:moveTo>
                  <a:pt x="0" y="2022443"/>
                </a:moveTo>
                <a:lnTo>
                  <a:pt x="2391681" y="1028359"/>
                </a:lnTo>
                <a:lnTo>
                  <a:pt x="2391681" y="0"/>
                </a:lnTo>
                <a:lnTo>
                  <a:pt x="3925950" y="1534269"/>
                </a:lnTo>
                <a:lnTo>
                  <a:pt x="2391681" y="3068538"/>
                </a:lnTo>
                <a:lnTo>
                  <a:pt x="2391681" y="2040179"/>
                </a:lnTo>
                <a:lnTo>
                  <a:pt x="145152" y="2040179"/>
                </a:lnTo>
                <a:lnTo>
                  <a:pt x="0" y="2022443"/>
                </a:lnTo>
                <a:close/>
              </a:path>
            </a:pathLst>
          </a:cu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6821AE3D-1F0C-47FC-B409-EA4C9B4BB999}"/>
              </a:ext>
            </a:extLst>
          </p:cNvPr>
          <p:cNvSpPr txBox="1"/>
          <p:nvPr/>
        </p:nvSpPr>
        <p:spPr>
          <a:xfrm>
            <a:off x="15894220" y="19496986"/>
            <a:ext cx="2568288" cy="707886"/>
          </a:xfrm>
          <a:prstGeom prst="rect">
            <a:avLst/>
          </a:prstGeom>
          <a:noFill/>
        </p:spPr>
        <p:txBody>
          <a:bodyPr wrap="square" rtlCol="0">
            <a:spAutoFit/>
          </a:bodyPr>
          <a:lstStyle/>
          <a:p>
            <a:r>
              <a:rPr lang="en-US" sz="2000" dirty="0">
                <a:solidFill>
                  <a:schemeClr val="accent3">
                    <a:lumMod val="50000"/>
                  </a:schemeClr>
                </a:solidFill>
              </a:rPr>
              <a:t>POLRI, BATAN and BAPETEN</a:t>
            </a:r>
          </a:p>
        </p:txBody>
      </p:sp>
    </p:spTree>
    <p:extLst>
      <p:ext uri="{BB962C8B-B14F-4D97-AF65-F5344CB8AC3E}">
        <p14:creationId xmlns:p14="http://schemas.microsoft.com/office/powerpoint/2010/main" val="2293506687"/>
      </p:ext>
    </p:extLst>
  </p:cSld>
  <p:clrMapOvr>
    <a:masterClrMapping/>
  </p:clrMapOvr>
</p:sld>
</file>

<file path=ppt/theme/theme1.xml><?xml version="1.0" encoding="utf-8"?>
<a:theme xmlns:a="http://schemas.openxmlformats.org/drawingml/2006/main" name="Office Theme">
  <a:themeElements>
    <a:clrScheme name="Custom 2">
      <a:dk1>
        <a:srgbClr val="003399"/>
      </a:dk1>
      <a:lt1>
        <a:sysClr val="window" lastClr="FFFFFF"/>
      </a:lt1>
      <a:dk2>
        <a:srgbClr val="3366CC"/>
      </a:dk2>
      <a:lt2>
        <a:srgbClr val="DBDBDD"/>
      </a:lt2>
      <a:accent1>
        <a:srgbClr val="6699CC"/>
      </a:accent1>
      <a:accent2>
        <a:srgbClr val="FF9900"/>
      </a:accent2>
      <a:accent3>
        <a:srgbClr val="99CC00"/>
      </a:accent3>
      <a:accent4>
        <a:srgbClr val="8681B8"/>
      </a:accent4>
      <a:accent5>
        <a:srgbClr val="32A14C"/>
      </a:accent5>
      <a:accent6>
        <a:srgbClr val="99CCFF"/>
      </a:accent6>
      <a:hlink>
        <a:srgbClr val="6699CC"/>
      </a:hlink>
      <a:folHlink>
        <a:srgbClr val="8681B8"/>
      </a:folHlink>
    </a:clrScheme>
    <a:fontScheme name="procureme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CDateCreated xmlns="http://schemas.microsoft.com/sharepoint/v3/fields" xsi:nil="true"/>
    <_dlc_DocId xmlns="9a0cca68-9885-4579-a121-0ff71e341cd0">4HWPYYT6XAN2-374429335-54135</_dlc_DocId>
    <_Version xmlns="http://schemas.microsoft.com/sharepoint/v3/fields" xsi:nil="true"/>
    <_dlc_DocIdUrl xmlns="9a0cca68-9885-4579-a121-0ff71e341cd0">
      <Url>https://nsns-new.sg.iaea.org/sections/detection/_layouts/15/DocIdRedir.aspx?ID=4HWPYYT6XAN2-374429335-54135</Url>
      <Description>4HWPYYT6XAN2-374429335-54135</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59E7B244C8690468BA0088E6C851B96" ma:contentTypeVersion="11" ma:contentTypeDescription="Create a new document." ma:contentTypeScope="" ma:versionID="d563daeb8c4b9e7a97edce650150e7b7">
  <xsd:schema xmlns:xsd="http://www.w3.org/2001/XMLSchema" xmlns:xs="http://www.w3.org/2001/XMLSchema" xmlns:p="http://schemas.microsoft.com/office/2006/metadata/properties" xmlns:ns2="http://schemas.microsoft.com/sharepoint/v3/fields" xmlns:ns3="9a0cca68-9885-4579-a121-0ff71e341cd0" targetNamespace="http://schemas.microsoft.com/office/2006/metadata/properties" ma:root="true" ma:fieldsID="c55de8fcb441e03fa009190259e028fa" ns2:_="" ns3:_="">
    <xsd:import namespace="http://schemas.microsoft.com/sharepoint/v3/fields"/>
    <xsd:import namespace="9a0cca68-9885-4579-a121-0ff71e341cd0"/>
    <xsd:element name="properties">
      <xsd:complexType>
        <xsd:sequence>
          <xsd:element name="documentManagement">
            <xsd:complexType>
              <xsd:all>
                <xsd:element ref="ns2:_DCDateCreated" minOccurs="0"/>
                <xsd:element ref="ns2:_Version" minOccurs="0"/>
                <xsd:element ref="ns3:_dlc_DocId" minOccurs="0"/>
                <xsd:element ref="ns3:_dlc_DocIdUrl" minOccurs="0"/>
                <xsd:element ref="ns3: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2" nillable="true" ma:displayName="Date Created" ma:description="The date on which this resource was created" ma:format="DateTime" ma:internalName="_DCDateCreated" ma:readOnly="false">
      <xsd:simpleType>
        <xsd:restriction base="dms:DateTime"/>
      </xsd:simpleType>
    </xsd:element>
    <xsd:element name="_Version" ma:index="3" nillable="true" ma:displayName="Version" ma:internalName="_Vers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a0cca68-9885-4579-a121-0ff71e341cd0" elementFormDefault="qualified">
    <xsd:import namespace="http://schemas.microsoft.com/office/2006/documentManagement/types"/>
    <xsd:import namespace="http://schemas.microsoft.com/office/infopath/2007/PartnerControls"/>
    <xsd:element name="_dlc_DocId" ma:index="7" nillable="true" ma:displayName="Document ID Value" ma:description="The value of the document ID assigned to this item." ma:internalName="_dlc_DocId" ma:readOnly="true">
      <xsd:simpleType>
        <xsd:restriction base="dms:Text"/>
      </xsd:simpleType>
    </xsd:element>
    <xsd:element name="_dlc_DocIdUrl" ma:index="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9" nillable="true" ma:displayName="Persist ID" ma:description="Keep ID on add." ma:hidden="true" ma:internalName="_dlc_DocIdPersistId" ma:readOnly="true">
      <xsd:simpleType>
        <xsd:restriction base="dms:Boolean"/>
      </xsd:simpleType>
    </xsd:element>
    <xsd:element name="SharedWithUsers" ma:index="14"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1" ma:displayName="Title"/>
        <xsd:element ref="dc:subject" minOccurs="0" maxOccurs="1"/>
        <xsd:element ref="dc:description" minOccurs="0" maxOccurs="1" ma:index="4"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267E2D-D322-4B4B-94C1-25A30E2D1383}">
  <ds:schemaRefs>
    <ds:schemaRef ds:uri="http://www.w3.org/XML/1998/namespace"/>
    <ds:schemaRef ds:uri="http://schemas.microsoft.com/office/2006/metadata/properties"/>
    <ds:schemaRef ds:uri="http://purl.org/dc/terms/"/>
    <ds:schemaRef ds:uri="9a0cca68-9885-4579-a121-0ff71e341cd0"/>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sharepoint/v3/fields"/>
    <ds:schemaRef ds:uri="http://purl.org/dc/dcmitype/"/>
  </ds:schemaRefs>
</ds:datastoreItem>
</file>

<file path=customXml/itemProps2.xml><?xml version="1.0" encoding="utf-8"?>
<ds:datastoreItem xmlns:ds="http://schemas.openxmlformats.org/officeDocument/2006/customXml" ds:itemID="{54501878-0C63-4DD3-B08C-BF80E4A8FD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9a0cca68-9885-4579-a121-0ff71e341c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4BBA37C-8C9D-4FA6-A1C6-95B1B16393C5}">
  <ds:schemaRefs>
    <ds:schemaRef ds:uri="http://schemas.microsoft.com/sharepoint/events"/>
  </ds:schemaRefs>
</ds:datastoreItem>
</file>

<file path=customXml/itemProps4.xml><?xml version="1.0" encoding="utf-8"?>
<ds:datastoreItem xmlns:ds="http://schemas.openxmlformats.org/officeDocument/2006/customXml" ds:itemID="{35085934-3700-4637-B90A-94E55CCAA2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3809</TotalTime>
  <Words>386</Words>
  <Application>Microsoft Office PowerPoint</Application>
  <PresentationFormat>Custom</PresentationFormat>
  <Paragraphs>30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vt:lpstr>
      <vt:lpstr>Calibri</vt:lpstr>
      <vt:lpstr>Office Theme</vt:lpstr>
      <vt:lpstr>CENTER FOR NUCLEAR FUEL TECHNOLOGY - BATAN INDONESIA  BOYBUL, JAN SETIAWAN</vt:lpstr>
    </vt:vector>
  </TitlesOfParts>
  <Company>IAEA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SCHLOSMAN, Anna</dc:creator>
  <cp:lastModifiedBy>Jan Setiawan</cp:lastModifiedBy>
  <cp:revision>178</cp:revision>
  <cp:lastPrinted>2017-06-22T12:09:36Z</cp:lastPrinted>
  <dcterms:created xsi:type="dcterms:W3CDTF">2014-07-03T09:13:58Z</dcterms:created>
  <dcterms:modified xsi:type="dcterms:W3CDTF">2017-10-05T09:25:28Z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5bbbf6e8-4d34-4132-ba0a-207952ae58a6</vt:lpwstr>
  </property>
  <property fmtid="{D5CDD505-2E9C-101B-9397-08002B2CF9AE}" pid="3" name="ContentTypeId">
    <vt:lpwstr>0x010100759E7B244C8690468BA0088E6C851B96</vt:lpwstr>
  </property>
</Properties>
</file>