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61" r:id="rId6"/>
  </p:sldIdLst>
  <p:sldSz cx="42484675" cy="30243463"/>
  <p:notesSz cx="9928225" cy="6797675"/>
  <p:defaultTextStyle>
    <a:defPPr>
      <a:defRPr lang="en-US"/>
    </a:defPPr>
    <a:lvl1pPr marL="0" algn="l" defTabSz="415561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77809" algn="l" defTabSz="415561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55619" algn="l" defTabSz="415561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33428" algn="l" defTabSz="415561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11238" algn="l" defTabSz="415561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389047" algn="l" defTabSz="415561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466856" algn="l" defTabSz="415561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544666" algn="l" defTabSz="415561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22475" algn="l" defTabSz="415561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88" autoAdjust="0"/>
    <p:restoredTop sz="67104" autoAdjust="0"/>
  </p:normalViewPr>
  <p:slideViewPr>
    <p:cSldViewPr>
      <p:cViewPr>
        <p:scale>
          <a:sx n="21" d="100"/>
          <a:sy n="21" d="100"/>
        </p:scale>
        <p:origin x="-1286" y="-58"/>
      </p:cViewPr>
      <p:guideLst>
        <p:guide orient="horz" pos="9526"/>
        <p:guide pos="13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597" y="0"/>
            <a:ext cx="4303313" cy="340210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fld id="{5E945880-6D3B-45FB-851F-AFC0D1D23A0C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75000" y="511175"/>
            <a:ext cx="3578225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366" y="3229279"/>
            <a:ext cx="7943507" cy="3058628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597" y="6456378"/>
            <a:ext cx="4303313" cy="340210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5750A1E1-C8D9-4447-9192-37BA973CD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54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5561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77809" algn="l" defTabSz="415561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55619" algn="l" defTabSz="415561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33428" algn="l" defTabSz="415561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11238" algn="l" defTabSz="415561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389047" algn="l" defTabSz="415561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466856" algn="l" defTabSz="415561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544666" algn="l" defTabSz="415561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622475" algn="l" defTabSz="415561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75000" y="511175"/>
            <a:ext cx="3578225" cy="2547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41054-C2D7-46D0-9776-8E9DE8BA19B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564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484675" cy="30243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3167" y="7818037"/>
            <a:ext cx="39812903" cy="4763279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3167" y="15756835"/>
            <a:ext cx="39812903" cy="7093781"/>
          </a:xfrm>
        </p:spPr>
        <p:txBody>
          <a:bodyPr>
            <a:normAutofit/>
          </a:bodyPr>
          <a:lstStyle>
            <a:lvl1pPr marL="0" indent="0" algn="l">
              <a:buNone/>
              <a:defRPr sz="12700" b="1">
                <a:solidFill>
                  <a:schemeClr val="accent6"/>
                </a:solidFill>
              </a:defRPr>
            </a:lvl1pPr>
            <a:lvl2pPr marL="207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55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33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11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3890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466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544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22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169" y="770763"/>
            <a:ext cx="11656319" cy="355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934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7294" y="21170424"/>
            <a:ext cx="25490805" cy="2499288"/>
          </a:xfrm>
        </p:spPr>
        <p:txBody>
          <a:bodyPr anchor="b"/>
          <a:lstStyle>
            <a:lvl1pPr algn="l">
              <a:defRPr sz="91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27294" y="4960067"/>
            <a:ext cx="25490805" cy="15888318"/>
          </a:xfrm>
        </p:spPr>
        <p:txBody>
          <a:bodyPr/>
          <a:lstStyle>
            <a:lvl1pPr marL="0" indent="0">
              <a:buNone/>
              <a:defRPr sz="14500"/>
            </a:lvl1pPr>
            <a:lvl2pPr marL="2077809" indent="0">
              <a:buNone/>
              <a:defRPr sz="12700"/>
            </a:lvl2pPr>
            <a:lvl3pPr marL="4155619" indent="0">
              <a:buNone/>
              <a:defRPr sz="10900"/>
            </a:lvl3pPr>
            <a:lvl4pPr marL="6233428" indent="0">
              <a:buNone/>
              <a:defRPr sz="9100"/>
            </a:lvl4pPr>
            <a:lvl5pPr marL="8311238" indent="0">
              <a:buNone/>
              <a:defRPr sz="9100"/>
            </a:lvl5pPr>
            <a:lvl6pPr marL="10389047" indent="0">
              <a:buNone/>
              <a:defRPr sz="9100"/>
            </a:lvl6pPr>
            <a:lvl7pPr marL="12466856" indent="0">
              <a:buNone/>
              <a:defRPr sz="9100"/>
            </a:lvl7pPr>
            <a:lvl8pPr marL="14544666" indent="0">
              <a:buNone/>
              <a:defRPr sz="9100"/>
            </a:lvl8pPr>
            <a:lvl9pPr marL="16622475" indent="0">
              <a:buNone/>
              <a:defRPr sz="9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27294" y="23669713"/>
            <a:ext cx="25490805" cy="3549404"/>
          </a:xfrm>
        </p:spPr>
        <p:txBody>
          <a:bodyPr/>
          <a:lstStyle>
            <a:lvl1pPr marL="0" indent="0">
              <a:buNone/>
              <a:defRPr sz="6400">
                <a:solidFill>
                  <a:srgbClr val="000000"/>
                </a:solidFill>
              </a:defRPr>
            </a:lvl1pPr>
            <a:lvl2pPr marL="2077809" indent="0">
              <a:buNone/>
              <a:defRPr sz="5500"/>
            </a:lvl2pPr>
            <a:lvl3pPr marL="4155619" indent="0">
              <a:buNone/>
              <a:defRPr sz="4500"/>
            </a:lvl3pPr>
            <a:lvl4pPr marL="6233428" indent="0">
              <a:buNone/>
              <a:defRPr sz="4100"/>
            </a:lvl4pPr>
            <a:lvl5pPr marL="8311238" indent="0">
              <a:buNone/>
              <a:defRPr sz="4100"/>
            </a:lvl5pPr>
            <a:lvl6pPr marL="10389047" indent="0">
              <a:buNone/>
              <a:defRPr sz="4100"/>
            </a:lvl6pPr>
            <a:lvl7pPr marL="12466856" indent="0">
              <a:buNone/>
              <a:defRPr sz="4100"/>
            </a:lvl7pPr>
            <a:lvl8pPr marL="14544666" indent="0">
              <a:buNone/>
              <a:defRPr sz="4100"/>
            </a:lvl8pPr>
            <a:lvl9pPr marL="16622475" indent="0">
              <a:buNone/>
              <a:defRPr sz="4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19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202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484675" cy="30243463"/>
          </a:xfrm>
          <a:prstGeom prst="rect">
            <a:avLst/>
          </a:prstGeom>
          <a:ln>
            <a:noFill/>
          </a:ln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503167" y="7818037"/>
            <a:ext cx="39812903" cy="4763279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503167" y="15756835"/>
            <a:ext cx="39812903" cy="7093781"/>
          </a:xfrm>
        </p:spPr>
        <p:txBody>
          <a:bodyPr>
            <a:normAutofit/>
          </a:bodyPr>
          <a:lstStyle>
            <a:lvl1pPr marL="0" indent="0" algn="l">
              <a:buNone/>
              <a:defRPr sz="12700" b="1">
                <a:solidFill>
                  <a:srgbClr val="000000"/>
                </a:solidFill>
              </a:defRPr>
            </a:lvl1pPr>
            <a:lvl2pPr marL="207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55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33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11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3890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466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544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22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538" y="770763"/>
            <a:ext cx="11617584" cy="355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803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5997" y="19434228"/>
            <a:ext cx="36111974" cy="6006688"/>
          </a:xfrm>
        </p:spPr>
        <p:txBody>
          <a:bodyPr anchor="t"/>
          <a:lstStyle>
            <a:lvl1pPr algn="l">
              <a:defRPr sz="18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5997" y="12818473"/>
            <a:ext cx="36111974" cy="6615755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2"/>
                </a:solidFill>
              </a:defRPr>
            </a:lvl1pPr>
            <a:lvl2pPr marL="2077809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55619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3342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1123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38904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46685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54466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2247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19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4234" y="7056810"/>
            <a:ext cx="18764065" cy="19959288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596377" y="7056810"/>
            <a:ext cx="18764065" cy="19959288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252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4234" y="6769777"/>
            <a:ext cx="18771443" cy="2821321"/>
          </a:xfrm>
        </p:spPr>
        <p:txBody>
          <a:bodyPr anchor="b"/>
          <a:lstStyle>
            <a:lvl1pPr marL="0" indent="0">
              <a:buNone/>
              <a:defRPr sz="10900" b="1">
                <a:solidFill>
                  <a:schemeClr val="tx2"/>
                </a:solidFill>
              </a:defRPr>
            </a:lvl1pPr>
            <a:lvl2pPr marL="2077809" indent="0">
              <a:buNone/>
              <a:defRPr sz="9100" b="1"/>
            </a:lvl2pPr>
            <a:lvl3pPr marL="4155619" indent="0">
              <a:buNone/>
              <a:defRPr sz="8200" b="1"/>
            </a:lvl3pPr>
            <a:lvl4pPr marL="6233428" indent="0">
              <a:buNone/>
              <a:defRPr sz="7300" b="1"/>
            </a:lvl4pPr>
            <a:lvl5pPr marL="8311238" indent="0">
              <a:buNone/>
              <a:defRPr sz="7300" b="1"/>
            </a:lvl5pPr>
            <a:lvl6pPr marL="10389047" indent="0">
              <a:buNone/>
              <a:defRPr sz="7300" b="1"/>
            </a:lvl6pPr>
            <a:lvl7pPr marL="12466856" indent="0">
              <a:buNone/>
              <a:defRPr sz="7300" b="1"/>
            </a:lvl7pPr>
            <a:lvl8pPr marL="14544666" indent="0">
              <a:buNone/>
              <a:defRPr sz="7300" b="1"/>
            </a:lvl8pPr>
            <a:lvl9pPr marL="16622475" indent="0">
              <a:buNone/>
              <a:defRPr sz="73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24234" y="9591098"/>
            <a:ext cx="18771443" cy="17424997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581627" y="6769777"/>
            <a:ext cx="18778816" cy="2821321"/>
          </a:xfrm>
        </p:spPr>
        <p:txBody>
          <a:bodyPr anchor="b"/>
          <a:lstStyle>
            <a:lvl1pPr marL="0" indent="0">
              <a:buNone/>
              <a:defRPr sz="10900" b="1">
                <a:solidFill>
                  <a:schemeClr val="tx2"/>
                </a:solidFill>
              </a:defRPr>
            </a:lvl1pPr>
            <a:lvl2pPr marL="2077809" indent="0">
              <a:buNone/>
              <a:defRPr sz="9100" b="1"/>
            </a:lvl2pPr>
            <a:lvl3pPr marL="4155619" indent="0">
              <a:buNone/>
              <a:defRPr sz="8200" b="1"/>
            </a:lvl3pPr>
            <a:lvl4pPr marL="6233428" indent="0">
              <a:buNone/>
              <a:defRPr sz="7300" b="1"/>
            </a:lvl4pPr>
            <a:lvl5pPr marL="8311238" indent="0">
              <a:buNone/>
              <a:defRPr sz="7300" b="1"/>
            </a:lvl5pPr>
            <a:lvl6pPr marL="10389047" indent="0">
              <a:buNone/>
              <a:defRPr sz="7300" b="1"/>
            </a:lvl6pPr>
            <a:lvl7pPr marL="12466856" indent="0">
              <a:buNone/>
              <a:defRPr sz="7300" b="1"/>
            </a:lvl7pPr>
            <a:lvl8pPr marL="14544666" indent="0">
              <a:buNone/>
              <a:defRPr sz="7300" b="1"/>
            </a:lvl8pPr>
            <a:lvl9pPr marL="16622475" indent="0">
              <a:buNone/>
              <a:defRPr sz="73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581627" y="9591098"/>
            <a:ext cx="18778816" cy="17424997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1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18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0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237" y="1204138"/>
            <a:ext cx="13977165" cy="512458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10329" y="1204140"/>
            <a:ext cx="23750113" cy="25811958"/>
          </a:xfrm>
        </p:spPr>
        <p:txBody>
          <a:bodyPr/>
          <a:lstStyle>
            <a:lvl1pPr>
              <a:defRPr sz="14500"/>
            </a:lvl1pPr>
            <a:lvl2pPr>
              <a:defRPr sz="12700"/>
            </a:lvl2pPr>
            <a:lvl3pPr>
              <a:defRPr sz="109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4237" y="6328728"/>
            <a:ext cx="13977165" cy="20687371"/>
          </a:xfrm>
        </p:spPr>
        <p:txBody>
          <a:bodyPr/>
          <a:lstStyle>
            <a:lvl1pPr marL="0" indent="0">
              <a:buNone/>
              <a:defRPr sz="6400"/>
            </a:lvl1pPr>
            <a:lvl2pPr marL="2077809" indent="0">
              <a:buNone/>
              <a:defRPr sz="5500"/>
            </a:lvl2pPr>
            <a:lvl3pPr marL="4155619" indent="0">
              <a:buNone/>
              <a:defRPr sz="4500"/>
            </a:lvl3pPr>
            <a:lvl4pPr marL="6233428" indent="0">
              <a:buNone/>
              <a:defRPr sz="4100"/>
            </a:lvl4pPr>
            <a:lvl5pPr marL="8311238" indent="0">
              <a:buNone/>
              <a:defRPr sz="4100"/>
            </a:lvl5pPr>
            <a:lvl6pPr marL="10389047" indent="0">
              <a:buNone/>
              <a:defRPr sz="4100"/>
            </a:lvl6pPr>
            <a:lvl7pPr marL="12466856" indent="0">
              <a:buNone/>
              <a:defRPr sz="4100"/>
            </a:lvl7pPr>
            <a:lvl8pPr marL="14544666" indent="0">
              <a:buNone/>
              <a:defRPr sz="4100"/>
            </a:lvl8pPr>
            <a:lvl9pPr marL="16622475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 flipH="1" flipV="1">
            <a:off x="0" y="23378083"/>
            <a:ext cx="29606392" cy="6865381"/>
          </a:xfrm>
          <a:prstGeom prst="rect">
            <a:avLst/>
          </a:prstGeom>
          <a:gradFill flip="none" rotWithShape="1">
            <a:gsLst>
              <a:gs pos="48000">
                <a:schemeClr val="bg1"/>
              </a:gs>
              <a:gs pos="0">
                <a:schemeClr val="accent6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5562" tIns="207781" rIns="415562" bIns="207781"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3" y="0"/>
            <a:ext cx="42484670" cy="9405797"/>
          </a:xfrm>
          <a:prstGeom prst="rect">
            <a:avLst/>
          </a:prstGeom>
          <a:gradFill flip="none" rotWithShape="1">
            <a:gsLst>
              <a:gs pos="56000">
                <a:schemeClr val="bg1"/>
              </a:gs>
              <a:gs pos="0">
                <a:schemeClr val="accent6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5562" tIns="207781" rIns="415562" bIns="207781" rtlCol="0" anchor="ctr"/>
          <a:lstStyle/>
          <a:p>
            <a:pPr algn="ctr"/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34959386" y="28588518"/>
            <a:ext cx="4346316" cy="1295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5562" tIns="207781" rIns="415562" bIns="207781" numCol="1" anchor="t" anchorCtr="0" compatLnSpc="1">
            <a:prstTxWarp prst="textNoShape">
              <a:avLst/>
            </a:prstTxWarp>
          </a:bodyPr>
          <a:lstStyle>
            <a:lvl1pPr algn="r">
              <a:defRPr sz="45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27264458" y="28588518"/>
            <a:ext cx="7508344" cy="1295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5562" tIns="207781" rIns="415562" bIns="207781" numCol="1" anchor="t" anchorCtr="0" compatLnSpc="1">
            <a:prstTxWarp prst="textNoShape">
              <a:avLst/>
            </a:prstTxWarp>
          </a:bodyPr>
          <a:lstStyle>
            <a:lvl1pPr algn="r">
              <a:defRPr sz="45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9364712" y="28588518"/>
            <a:ext cx="2367633" cy="1295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5562" tIns="207781" rIns="415562" bIns="207781" numCol="1" anchor="t" anchorCtr="0" compatLnSpc="1">
            <a:prstTxWarp prst="textNoShape">
              <a:avLst/>
            </a:prstTxWarp>
          </a:bodyPr>
          <a:lstStyle>
            <a:lvl1pPr algn="r">
              <a:defRPr sz="4500">
                <a:solidFill>
                  <a:schemeClr val="tx2"/>
                </a:solidFill>
                <a:latin typeface="+mn-lt"/>
              </a:defRPr>
            </a:lvl1pPr>
          </a:lstStyle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8608" y="514342"/>
            <a:ext cx="28437784" cy="3810623"/>
          </a:xfrm>
          <a:prstGeom prst="rect">
            <a:avLst/>
          </a:prstGeom>
        </p:spPr>
        <p:txBody>
          <a:bodyPr vert="horz" lIns="415562" tIns="207781" rIns="415562" bIns="20778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8608" y="5595175"/>
            <a:ext cx="40482022" cy="21420923"/>
          </a:xfrm>
          <a:prstGeom prst="rect">
            <a:avLst/>
          </a:prstGeom>
        </p:spPr>
        <p:txBody>
          <a:bodyPr vert="horz" lIns="415562" tIns="207781" rIns="415562" bIns="20778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6576" y="597823"/>
            <a:ext cx="8170996" cy="249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75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iming>
    <p:tnLst>
      <p:par>
        <p:cTn id="1" dur="indefinite" restart="never" nodeType="tmRoot"/>
      </p:par>
    </p:tnLst>
  </p:timing>
  <p:txStyles>
    <p:titleStyle>
      <a:lvl1pPr algn="l" defTabSz="4155619" rtl="0" eaLnBrk="1" latinLnBrk="0" hangingPunct="1">
        <a:spcBef>
          <a:spcPct val="0"/>
        </a:spcBef>
        <a:buNone/>
        <a:defRPr sz="16400" b="1" kern="1200">
          <a:solidFill>
            <a:schemeClr val="tx2"/>
          </a:solidFill>
          <a:latin typeface="Arial "/>
          <a:ea typeface="+mj-ea"/>
          <a:cs typeface="+mj-cs"/>
        </a:defRPr>
      </a:lvl1pPr>
    </p:titleStyle>
    <p:bodyStyle>
      <a:lvl1pPr marL="1558357" indent="-1558357" algn="l" defTabSz="4155619" rtl="0" eaLnBrk="1" latinLnBrk="0" hangingPunct="1">
        <a:spcBef>
          <a:spcPct val="20000"/>
        </a:spcBef>
        <a:buFont typeface="Arial" panose="020B0604020202020204" pitchFamily="34" charset="0"/>
        <a:buChar char="•"/>
        <a:defRPr sz="14500" kern="1200">
          <a:solidFill>
            <a:srgbClr val="000000"/>
          </a:solidFill>
          <a:latin typeface="Arial "/>
          <a:ea typeface="+mn-ea"/>
          <a:cs typeface="+mn-cs"/>
        </a:defRPr>
      </a:lvl1pPr>
      <a:lvl2pPr marL="3376441" indent="-1298631" algn="l" defTabSz="4155619" rtl="0" eaLnBrk="1" latinLnBrk="0" hangingPunct="1">
        <a:spcBef>
          <a:spcPct val="20000"/>
        </a:spcBef>
        <a:buFont typeface="Arial" panose="020B0604020202020204" pitchFamily="34" charset="0"/>
        <a:buChar char="–"/>
        <a:defRPr sz="12700" kern="1200">
          <a:solidFill>
            <a:srgbClr val="000000"/>
          </a:solidFill>
          <a:latin typeface="Arial "/>
          <a:ea typeface="+mn-ea"/>
          <a:cs typeface="+mn-cs"/>
        </a:defRPr>
      </a:lvl2pPr>
      <a:lvl3pPr marL="5194524" indent="-1038905" algn="l" defTabSz="4155619" rtl="0" eaLnBrk="1" latinLnBrk="0" hangingPunct="1">
        <a:spcBef>
          <a:spcPct val="20000"/>
        </a:spcBef>
        <a:buFont typeface="Arial" panose="020B0604020202020204" pitchFamily="34" charset="0"/>
        <a:buChar char="•"/>
        <a:defRPr sz="10900" kern="1200">
          <a:solidFill>
            <a:srgbClr val="000000"/>
          </a:solidFill>
          <a:latin typeface="Arial "/>
          <a:ea typeface="+mn-ea"/>
          <a:cs typeface="+mn-cs"/>
        </a:defRPr>
      </a:lvl3pPr>
      <a:lvl4pPr marL="7272333" indent="-1038905" algn="l" defTabSz="4155619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rgbClr val="000000"/>
          </a:solidFill>
          <a:latin typeface="Arial "/>
          <a:ea typeface="+mn-ea"/>
          <a:cs typeface="+mn-cs"/>
        </a:defRPr>
      </a:lvl4pPr>
      <a:lvl5pPr marL="9350143" indent="-1038905" algn="l" defTabSz="4155619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rgbClr val="000000"/>
          </a:solidFill>
          <a:latin typeface="Arial "/>
          <a:ea typeface="+mn-ea"/>
          <a:cs typeface="+mn-cs"/>
        </a:defRPr>
      </a:lvl5pPr>
      <a:lvl6pPr marL="11427952" indent="-1038905" algn="l" defTabSz="4155619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05762" indent="-1038905" algn="l" defTabSz="4155619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583571" indent="-1038905" algn="l" defTabSz="4155619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661380" indent="-1038905" algn="l" defTabSz="4155619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5561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77809" algn="l" defTabSz="415561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55619" algn="l" defTabSz="415561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33428" algn="l" defTabSz="415561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11238" algn="l" defTabSz="415561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89047" algn="l" defTabSz="415561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466856" algn="l" defTabSz="415561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544666" algn="l" defTabSz="415561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22475" algn="l" defTabSz="415561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62789" y="1829909"/>
            <a:ext cx="28437784" cy="236221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100" dirty="0"/>
              <a:t>NAME OF ORGANZIATION</a:t>
            </a:r>
            <a:br>
              <a:rPr lang="en-US" sz="5100" dirty="0"/>
            </a:br>
            <a:r>
              <a:rPr lang="en-US" sz="5100" dirty="0"/>
              <a:t>COUNTRY </a:t>
            </a:r>
            <a:br>
              <a:rPr lang="en-US" sz="5100" dirty="0"/>
            </a:br>
            <a:r>
              <a:rPr lang="en-US" sz="5100" dirty="0"/>
              <a:t>AUTHORS</a:t>
            </a:r>
            <a:endParaRPr lang="en-GB" sz="51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15617" y="3868013"/>
            <a:ext cx="12266379" cy="1812349"/>
          </a:xfrm>
          <a:prstGeom prst="rect">
            <a:avLst/>
          </a:prstGeom>
        </p:spPr>
        <p:txBody>
          <a:bodyPr vert="horz" lIns="415562" tIns="207781" rIns="415562" bIns="207781" rtlCol="0" anchor="ctr">
            <a:normAutofit/>
          </a:bodyPr>
          <a:lstStyle>
            <a:lvl1pPr algn="l" defTabSz="5410962" rtl="0" eaLnBrk="1" latinLnBrk="0" hangingPunct="1">
              <a:spcBef>
                <a:spcPct val="0"/>
              </a:spcBef>
              <a:buNone/>
              <a:defRPr sz="21300" b="1" kern="1200">
                <a:solidFill>
                  <a:schemeClr val="tx1"/>
                </a:solidFill>
                <a:latin typeface="Arial "/>
                <a:ea typeface="+mj-ea"/>
                <a:cs typeface="+mj-cs"/>
              </a:defRPr>
            </a:lvl1pPr>
          </a:lstStyle>
          <a:p>
            <a:r>
              <a:rPr lang="en-US" sz="7300" dirty="0"/>
              <a:t>National Laws</a:t>
            </a:r>
            <a:endParaRPr lang="en-GB" sz="73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4468" y="5617597"/>
            <a:ext cx="18578429" cy="6954739"/>
          </a:xfrm>
          <a:prstGeom prst="rect">
            <a:avLst/>
          </a:prstGeom>
        </p:spPr>
        <p:txBody>
          <a:bodyPr vert="horz" lIns="415562" tIns="207781" rIns="415562" bIns="207781" rtlCol="0">
            <a:noAutofit/>
          </a:bodyPr>
          <a:lstStyle>
            <a:lvl1pPr marL="2029111" indent="-202911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9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1pPr>
            <a:lvl2pPr marL="4396407" indent="-1690926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6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2pPr>
            <a:lvl3pPr marL="6763703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2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3pPr>
            <a:lvl4pPr marL="9469184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8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4pPr>
            <a:lvl5pPr marL="12174665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8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5pPr>
            <a:lvl6pPr marL="14880146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585627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1108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996589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800" dirty="0"/>
              <a:t>Describe relevant </a:t>
            </a:r>
            <a:r>
              <a:rPr lang="en-GB" sz="5800" dirty="0"/>
              <a:t>national legislation relating to criminalization of nuclear and radioactive materials out of regulatory control [e.g. out of institutional control, associated facilities or associated activities]</a:t>
            </a:r>
          </a:p>
          <a:p>
            <a:pPr marL="0" indent="0">
              <a:buNone/>
            </a:pPr>
            <a:endParaRPr lang="en-US" sz="5800" dirty="0"/>
          </a:p>
          <a:p>
            <a:pPr marL="0" indent="0">
              <a:buNone/>
            </a:pPr>
            <a:r>
              <a:rPr lang="en-US" sz="5800" dirty="0"/>
              <a:t>Describe </a:t>
            </a:r>
            <a:r>
              <a:rPr lang="en-GB" sz="5800" dirty="0"/>
              <a:t>your country’s national response plan to cases of nuclear and other radioactive material out of regulatory control?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64559" y="13700919"/>
            <a:ext cx="20225126" cy="1999525"/>
          </a:xfrm>
          <a:prstGeom prst="rect">
            <a:avLst/>
          </a:prstGeom>
        </p:spPr>
        <p:txBody>
          <a:bodyPr vert="horz" lIns="415562" tIns="207781" rIns="415562" bIns="207781" rtlCol="0" anchor="ctr">
            <a:noAutofit/>
          </a:bodyPr>
          <a:lstStyle>
            <a:lvl1pPr algn="l" defTabSz="5410962" rtl="0" eaLnBrk="1" latinLnBrk="0" hangingPunct="1">
              <a:spcBef>
                <a:spcPct val="0"/>
              </a:spcBef>
              <a:buNone/>
              <a:defRPr sz="21300" b="1" kern="1200">
                <a:solidFill>
                  <a:schemeClr val="tx1"/>
                </a:solidFill>
                <a:latin typeface="Arial "/>
                <a:ea typeface="+mj-ea"/>
                <a:cs typeface="+mj-cs"/>
              </a:defRPr>
            </a:lvl1pPr>
          </a:lstStyle>
          <a:p>
            <a:r>
              <a:rPr lang="en-US" sz="7300" dirty="0"/>
              <a:t>Nuclear Forensics Model Action Plan</a:t>
            </a:r>
            <a:endParaRPr lang="en-GB" sz="73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85050" y="16198654"/>
            <a:ext cx="19207355" cy="50216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dirty="0"/>
              <a:t>Describe your country’s stakeholder relationships, processes and procedures to respond to cases of nuclear and other radioactive material out of regulator control? </a:t>
            </a:r>
          </a:p>
          <a:p>
            <a:pPr marL="0" indent="0">
              <a:buNone/>
            </a:pPr>
            <a:endParaRPr lang="en-US" sz="5800" dirty="0"/>
          </a:p>
          <a:p>
            <a:pPr marL="0" indent="0">
              <a:buNone/>
            </a:pPr>
            <a:r>
              <a:rPr lang="en-US" sz="5800" dirty="0"/>
              <a:t>If possible, please include a graphic describing these relationships, processes and procedures.</a:t>
            </a:r>
            <a:endParaRPr lang="en-GB" sz="5800" dirty="0"/>
          </a:p>
          <a:p>
            <a:pPr marL="0" indent="0">
              <a:buNone/>
            </a:pPr>
            <a:endParaRPr lang="en-US" sz="5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2744193" y="3868012"/>
            <a:ext cx="15857520" cy="2189987"/>
          </a:xfrm>
          <a:prstGeom prst="rect">
            <a:avLst/>
          </a:prstGeom>
        </p:spPr>
        <p:txBody>
          <a:bodyPr vert="horz" lIns="415562" tIns="207781" rIns="415562" bIns="207781" rtlCol="0" anchor="ctr">
            <a:noAutofit/>
          </a:bodyPr>
          <a:lstStyle>
            <a:lvl1pPr algn="l" defTabSz="5410962" rtl="0" eaLnBrk="1" latinLnBrk="0" hangingPunct="1">
              <a:spcBef>
                <a:spcPct val="0"/>
              </a:spcBef>
              <a:buNone/>
              <a:defRPr sz="21300" b="1" kern="1200">
                <a:solidFill>
                  <a:schemeClr val="tx1"/>
                </a:solidFill>
                <a:latin typeface="Arial "/>
                <a:ea typeface="+mj-ea"/>
                <a:cs typeface="+mj-cs"/>
              </a:defRPr>
            </a:lvl1pPr>
          </a:lstStyle>
          <a:p>
            <a:r>
              <a:rPr lang="en-GB" sz="7300" dirty="0"/>
              <a:t>Roles and Responsibilities 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3014104" y="6375896"/>
            <a:ext cx="18033948" cy="10396156"/>
          </a:xfrm>
          <a:prstGeom prst="rect">
            <a:avLst/>
          </a:prstGeom>
        </p:spPr>
        <p:txBody>
          <a:bodyPr vert="horz" lIns="415562" tIns="207781" rIns="415562" bIns="207781" rtlCol="0">
            <a:noAutofit/>
          </a:bodyPr>
          <a:lstStyle>
            <a:lvl1pPr marL="2029111" indent="-202911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9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1pPr>
            <a:lvl2pPr marL="4396407" indent="-1690926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6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2pPr>
            <a:lvl3pPr marL="6763703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2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3pPr>
            <a:lvl4pPr marL="9469184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8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4pPr>
            <a:lvl5pPr marL="12174665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8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5pPr>
            <a:lvl6pPr marL="14880146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585627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1108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996589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800" dirty="0"/>
              <a:t>Describe the </a:t>
            </a:r>
            <a:r>
              <a:rPr lang="en-GB" sz="5800" dirty="0"/>
              <a:t>roles and responsibilities of ministries and/or agencies to respond to incidents involving nuclear and radioactive materials out of regulatory control (e.g. nuclear scientists, law enforcement, nuclear regulator, operators, producers)</a:t>
            </a:r>
          </a:p>
          <a:p>
            <a:pPr marL="0" indent="0">
              <a:spcBef>
                <a:spcPts val="922"/>
              </a:spcBef>
              <a:buNone/>
            </a:pPr>
            <a:endParaRPr lang="en-US" sz="5800" dirty="0"/>
          </a:p>
          <a:p>
            <a:pPr marL="0" indent="0">
              <a:spcBef>
                <a:spcPts val="922"/>
              </a:spcBef>
              <a:buNone/>
            </a:pPr>
            <a:r>
              <a:rPr lang="en-US" sz="5800" dirty="0"/>
              <a:t>What ministries and/or agencies would lead an investigation of nuclear or other radioactive material out of regulatory control?</a:t>
            </a:r>
            <a:endParaRPr lang="en-GB" sz="5800" dirty="0"/>
          </a:p>
          <a:p>
            <a:pPr marL="0" indent="0">
              <a:buNone/>
            </a:pPr>
            <a:endParaRPr lang="en-GB" sz="58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3014104" y="18230368"/>
            <a:ext cx="19746438" cy="1649608"/>
          </a:xfrm>
          <a:prstGeom prst="rect">
            <a:avLst/>
          </a:prstGeom>
        </p:spPr>
        <p:txBody>
          <a:bodyPr vert="horz" lIns="415562" tIns="207781" rIns="415562" bIns="207781" rtlCol="0" anchor="ctr">
            <a:noAutofit/>
          </a:bodyPr>
          <a:lstStyle>
            <a:lvl1pPr algn="l" defTabSz="5410962" rtl="0" eaLnBrk="1" latinLnBrk="0" hangingPunct="1">
              <a:spcBef>
                <a:spcPct val="0"/>
              </a:spcBef>
              <a:buNone/>
              <a:defRPr sz="21300" b="1" kern="1200">
                <a:solidFill>
                  <a:schemeClr val="tx1"/>
                </a:solidFill>
                <a:latin typeface="Arial "/>
                <a:ea typeface="+mj-ea"/>
                <a:cs typeface="+mj-cs"/>
              </a:defRPr>
            </a:lvl1pPr>
          </a:lstStyle>
          <a:p>
            <a:r>
              <a:rPr lang="en-US" sz="7300" dirty="0"/>
              <a:t>Existing Nuclear Forensics Capabilities</a:t>
            </a:r>
            <a:endParaRPr lang="en-GB" sz="73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3014103" y="20432767"/>
            <a:ext cx="18848339" cy="6236779"/>
          </a:xfrm>
          <a:prstGeom prst="rect">
            <a:avLst/>
          </a:prstGeom>
        </p:spPr>
        <p:txBody>
          <a:bodyPr vert="horz" lIns="415562" tIns="207781" rIns="415562" bIns="207781" rtlCol="0">
            <a:noAutofit/>
          </a:bodyPr>
          <a:lstStyle>
            <a:lvl1pPr marL="2029111" indent="-202911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9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1pPr>
            <a:lvl2pPr marL="4396407" indent="-1690926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6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2pPr>
            <a:lvl3pPr marL="6763703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2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3pPr>
            <a:lvl4pPr marL="9469184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8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4pPr>
            <a:lvl5pPr marL="12174665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8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5pPr>
            <a:lvl6pPr marL="14880146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585627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1108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996589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5800" dirty="0"/>
              <a:t>Identify and describe existing analytical capabilities relevant to nuclear forensics (nuclear institute, university, regulator, industry) within the state</a:t>
            </a:r>
          </a:p>
          <a:p>
            <a:pPr marL="0" indent="0">
              <a:buNone/>
            </a:pPr>
            <a:endParaRPr lang="en-GB" sz="5800" dirty="0"/>
          </a:p>
          <a:p>
            <a:pPr marL="0" indent="0">
              <a:spcBef>
                <a:spcPts val="922"/>
              </a:spcBef>
              <a:buNone/>
            </a:pPr>
            <a:r>
              <a:rPr lang="en-US" sz="5800" dirty="0"/>
              <a:t>Has a nuclear forensics laboratory</a:t>
            </a:r>
            <a:r>
              <a:rPr lang="en-US" sz="5800" dirty="0">
                <a:solidFill>
                  <a:srgbClr val="FF0000"/>
                </a:solidFill>
              </a:rPr>
              <a:t> </a:t>
            </a:r>
            <a:r>
              <a:rPr lang="en-US" sz="5800" dirty="0"/>
              <a:t>been designated?</a:t>
            </a:r>
            <a:endParaRPr lang="en-GB" sz="5800" dirty="0"/>
          </a:p>
          <a:p>
            <a:endParaRPr lang="en-GB" sz="58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64558" y="24017771"/>
            <a:ext cx="18848339" cy="799810"/>
          </a:xfrm>
          <a:prstGeom prst="rect">
            <a:avLst/>
          </a:prstGeom>
        </p:spPr>
        <p:txBody>
          <a:bodyPr vert="horz" lIns="415562" tIns="207781" rIns="415562" bIns="207781" rtlCol="0" anchor="ctr">
            <a:noAutofit/>
          </a:bodyPr>
          <a:lstStyle>
            <a:lvl1pPr algn="l" defTabSz="5410962" rtl="0" eaLnBrk="1" latinLnBrk="0" hangingPunct="1">
              <a:spcBef>
                <a:spcPct val="0"/>
              </a:spcBef>
              <a:buNone/>
              <a:defRPr sz="21300" b="1" kern="1200">
                <a:solidFill>
                  <a:schemeClr val="tx1"/>
                </a:solidFill>
                <a:latin typeface="Arial "/>
                <a:ea typeface="+mj-ea"/>
                <a:cs typeface="+mj-cs"/>
              </a:defRPr>
            </a:lvl1pPr>
          </a:lstStyle>
          <a:p>
            <a:r>
              <a:rPr lang="en-US" sz="7300" dirty="0"/>
              <a:t>Communication of Findings</a:t>
            </a:r>
            <a:endParaRPr lang="en-GB" sz="73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64558" y="25596424"/>
            <a:ext cx="18848339" cy="3372021"/>
          </a:xfrm>
          <a:prstGeom prst="rect">
            <a:avLst/>
          </a:prstGeom>
        </p:spPr>
        <p:txBody>
          <a:bodyPr vert="horz" lIns="415562" tIns="207781" rIns="415562" bIns="207781" rtlCol="0">
            <a:noAutofit/>
          </a:bodyPr>
          <a:lstStyle>
            <a:lvl1pPr marL="2029111" indent="-202911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9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1pPr>
            <a:lvl2pPr marL="4396407" indent="-1690926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6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2pPr>
            <a:lvl3pPr marL="6763703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2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3pPr>
            <a:lvl4pPr marL="9469184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8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4pPr>
            <a:lvl5pPr marL="12174665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8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5pPr>
            <a:lvl6pPr marL="14880146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585627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1108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996589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800" dirty="0"/>
              <a:t>When, by what mechanism and to whom are the results of nuclear forensics examination communicated?</a:t>
            </a:r>
            <a:endParaRPr lang="en-GB" sz="5800" dirty="0"/>
          </a:p>
          <a:p>
            <a:endParaRPr lang="en-GB" sz="58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64558" y="775136"/>
            <a:ext cx="8924451" cy="1812349"/>
          </a:xfrm>
          <a:prstGeom prst="rect">
            <a:avLst/>
          </a:prstGeom>
        </p:spPr>
        <p:txBody>
          <a:bodyPr vert="horz" lIns="415562" tIns="207781" rIns="415562" bIns="207781" rtlCol="0" anchor="ctr">
            <a:normAutofit fontScale="77500" lnSpcReduction="20000"/>
          </a:bodyPr>
          <a:lstStyle>
            <a:lvl1pPr algn="l" defTabSz="5410962" rtl="0" eaLnBrk="1" latinLnBrk="0" hangingPunct="1">
              <a:spcBef>
                <a:spcPct val="0"/>
              </a:spcBef>
              <a:buNone/>
              <a:defRPr sz="21300" b="1" kern="1200">
                <a:solidFill>
                  <a:schemeClr val="tx1"/>
                </a:solidFill>
                <a:latin typeface="Arial "/>
                <a:ea typeface="+mj-ea"/>
                <a:cs typeface="+mj-cs"/>
              </a:defRPr>
            </a:lvl1pPr>
          </a:lstStyle>
          <a:p>
            <a:r>
              <a:rPr lang="en-US" sz="7300" dirty="0">
                <a:solidFill>
                  <a:srgbClr val="FF0000"/>
                </a:solidFill>
              </a:rPr>
              <a:t>ORGANIZATION LOGO</a:t>
            </a:r>
            <a:endParaRPr lang="en-GB" sz="7300" dirty="0">
              <a:solidFill>
                <a:srgbClr val="FF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1122665" y="4774187"/>
            <a:ext cx="359016" cy="245198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itle 4"/>
          <p:cNvSpPr txBox="1">
            <a:spLocks/>
          </p:cNvSpPr>
          <p:nvPr/>
        </p:nvSpPr>
        <p:spPr>
          <a:xfrm>
            <a:off x="9289009" y="225267"/>
            <a:ext cx="23598314" cy="2362218"/>
          </a:xfrm>
          <a:prstGeom prst="rect">
            <a:avLst/>
          </a:prstGeom>
        </p:spPr>
        <p:txBody>
          <a:bodyPr vert="horz" lIns="415562" tIns="207781" rIns="415562" bIns="207781" rtlCol="0" anchor="ctr">
            <a:normAutofit fontScale="90000"/>
          </a:bodyPr>
          <a:lstStyle>
            <a:lvl1pPr algn="l" defTabSz="5410962" rtl="0" eaLnBrk="1" latinLnBrk="0" hangingPunct="1">
              <a:spcBef>
                <a:spcPct val="0"/>
              </a:spcBef>
              <a:buNone/>
              <a:defRPr sz="21300" b="1" kern="1200">
                <a:solidFill>
                  <a:schemeClr val="tx1"/>
                </a:solidFill>
                <a:latin typeface="Arial "/>
                <a:ea typeface="+mj-ea"/>
                <a:cs typeface="+mj-cs"/>
              </a:defRPr>
            </a:lvl1pPr>
          </a:lstStyle>
          <a:p>
            <a:pPr algn="ctr"/>
            <a:r>
              <a:rPr lang="en-US" sz="8400" dirty="0"/>
              <a:t>COUNTRY NAME Approach to Nuclear Forensics</a:t>
            </a:r>
            <a:endParaRPr lang="en-GB" sz="8400" dirty="0"/>
          </a:p>
        </p:txBody>
      </p:sp>
    </p:spTree>
    <p:extLst>
      <p:ext uri="{BB962C8B-B14F-4D97-AF65-F5344CB8AC3E}">
        <p14:creationId xmlns:p14="http://schemas.microsoft.com/office/powerpoint/2010/main" val="262463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3399"/>
      </a:dk1>
      <a:lt1>
        <a:sysClr val="window" lastClr="FFFFFF"/>
      </a:lt1>
      <a:dk2>
        <a:srgbClr val="3366CC"/>
      </a:dk2>
      <a:lt2>
        <a:srgbClr val="DBDBDD"/>
      </a:lt2>
      <a:accent1>
        <a:srgbClr val="6699CC"/>
      </a:accent1>
      <a:accent2>
        <a:srgbClr val="FF9900"/>
      </a:accent2>
      <a:accent3>
        <a:srgbClr val="99CC00"/>
      </a:accent3>
      <a:accent4>
        <a:srgbClr val="8681B8"/>
      </a:accent4>
      <a:accent5>
        <a:srgbClr val="32A14C"/>
      </a:accent5>
      <a:accent6>
        <a:srgbClr val="99CCFF"/>
      </a:accent6>
      <a:hlink>
        <a:srgbClr val="6699CC"/>
      </a:hlink>
      <a:folHlink>
        <a:srgbClr val="8681B8"/>
      </a:folHlink>
    </a:clrScheme>
    <a:fontScheme name="procurem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9E7B244C8690468BA0088E6C851B96" ma:contentTypeVersion="11" ma:contentTypeDescription="Create a new document." ma:contentTypeScope="" ma:versionID="d563daeb8c4b9e7a97edce650150e7b7">
  <xsd:schema xmlns:xsd="http://www.w3.org/2001/XMLSchema" xmlns:xs="http://www.w3.org/2001/XMLSchema" xmlns:p="http://schemas.microsoft.com/office/2006/metadata/properties" xmlns:ns2="http://schemas.microsoft.com/sharepoint/v3/fields" xmlns:ns3="9a0cca68-9885-4579-a121-0ff71e341cd0" targetNamespace="http://schemas.microsoft.com/office/2006/metadata/properties" ma:root="true" ma:fieldsID="c55de8fcb441e03fa009190259e028fa" ns2:_="" ns3:_="">
    <xsd:import namespace="http://schemas.microsoft.com/sharepoint/v3/fields"/>
    <xsd:import namespace="9a0cca68-9885-4579-a121-0ff71e341cd0"/>
    <xsd:element name="properties">
      <xsd:complexType>
        <xsd:sequence>
          <xsd:element name="documentManagement">
            <xsd:complexType>
              <xsd:all>
                <xsd:element ref="ns2:_DCDateCreated" minOccurs="0"/>
                <xsd:element ref="ns2:_Version" minOccurs="0"/>
                <xsd:element ref="ns3:_dlc_DocId" minOccurs="0"/>
                <xsd:element ref="ns3:_dlc_DocIdUrl" minOccurs="0"/>
                <xsd:element ref="ns3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2" nillable="true" ma:displayName="Date Created" ma:description="The date on which this resource was created" ma:format="DateTime" ma:internalName="_DCDateCreated" ma:readOnly="false">
      <xsd:simpleType>
        <xsd:restriction base="dms:DateTime"/>
      </xsd:simpleType>
    </xsd:element>
    <xsd:element name="_Version" ma:index="3" nillable="true" ma:displayName="Version" ma:internalName="_Vers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cca68-9885-4579-a121-0ff71e341cd0" elementFormDefault="qualified">
    <xsd:import namespace="http://schemas.microsoft.com/office/2006/documentManagement/types"/>
    <xsd:import namespace="http://schemas.microsoft.com/office/infopath/2007/PartnerControls"/>
    <xsd:element name="_dlc_DocId" ma:index="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1" ma:displayName="Title"/>
        <xsd:element ref="dc:subject" minOccurs="0" maxOccurs="1"/>
        <xsd:element ref="dc:description" minOccurs="0" maxOccurs="1" ma:index="4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CDateCreated xmlns="http://schemas.microsoft.com/sharepoint/v3/fields" xsi:nil="true"/>
    <_dlc_DocId xmlns="9a0cca68-9885-4579-a121-0ff71e341cd0">4HWPYYT6XAN2-374429335-54135</_dlc_DocId>
    <_Version xmlns="http://schemas.microsoft.com/sharepoint/v3/fields" xsi:nil="true"/>
    <_dlc_DocIdUrl xmlns="9a0cca68-9885-4579-a121-0ff71e341cd0">
      <Url>https://nsns-new.sg.iaea.org/sections/detection/_layouts/15/DocIdRedir.aspx?ID=4HWPYYT6XAN2-374429335-54135</Url>
      <Description>4HWPYYT6XAN2-374429335-54135</Description>
    </_dlc_DocIdUrl>
  </documentManagement>
</p:properties>
</file>

<file path=customXml/itemProps1.xml><?xml version="1.0" encoding="utf-8"?>
<ds:datastoreItem xmlns:ds="http://schemas.openxmlformats.org/officeDocument/2006/customXml" ds:itemID="{54501878-0C63-4DD3-B08C-BF80E4A8FD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9a0cca68-9885-4579-a121-0ff71e341c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BBA37C-8C9D-4FA6-A1C6-95B1B16393C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5085934-3700-4637-B90A-94E55CCAA2A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1267E2D-D322-4B4B-94C1-25A30E2D1383}">
  <ds:schemaRefs>
    <ds:schemaRef ds:uri="http://purl.org/dc/terms/"/>
    <ds:schemaRef ds:uri="http://schemas.microsoft.com/office/2006/metadata/properties"/>
    <ds:schemaRef ds:uri="http://schemas.microsoft.com/sharepoint/v3/fields"/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a0cca68-9885-4579-a121-0ff71e341cd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835</TotalTime>
  <Words>222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NAME OF ORGANZIATION COUNTRY  AUTHORS</vt:lpstr>
    </vt:vector>
  </TitlesOfParts>
  <Company>IAEA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SCHLOSMAN, Anna</dc:creator>
  <cp:lastModifiedBy>CUBBIN, Kelly</cp:lastModifiedBy>
  <cp:revision>159</cp:revision>
  <cp:lastPrinted>2017-06-22T12:09:36Z</cp:lastPrinted>
  <dcterms:created xsi:type="dcterms:W3CDTF">2014-07-03T09:13:58Z</dcterms:created>
  <dcterms:modified xsi:type="dcterms:W3CDTF">2017-09-27T23:18:26Z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5bbbf6e8-4d34-4132-ba0a-207952ae58a6</vt:lpwstr>
  </property>
  <property fmtid="{D5CDD505-2E9C-101B-9397-08002B2CF9AE}" pid="3" name="ContentTypeId">
    <vt:lpwstr>0x010100759E7B244C8690468BA0088E6C851B96</vt:lpwstr>
  </property>
</Properties>
</file>