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customXml/itemProps4.xml" ContentType="application/vnd.openxmlformats-officedocument.customXmlProperties+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sldIdLst>
    <p:sldId id="262" r:id="rId6"/>
  </p:sldIdLst>
  <p:sldSz cx="42484675" cy="30243463"/>
  <p:notesSz cx="9928225" cy="6797675"/>
  <p:defaultTextStyle>
    <a:defPPr>
      <a:defRPr lang="en-US"/>
    </a:defPPr>
    <a:lvl1pPr marL="0" algn="l" defTabSz="4155619" rtl="0" eaLnBrk="1" latinLnBrk="0" hangingPunct="1">
      <a:defRPr sz="8200" kern="1200">
        <a:solidFill>
          <a:schemeClr val="tx1"/>
        </a:solidFill>
        <a:latin typeface="+mn-lt"/>
        <a:ea typeface="+mn-ea"/>
        <a:cs typeface="+mn-cs"/>
      </a:defRPr>
    </a:lvl1pPr>
    <a:lvl2pPr marL="2077809" algn="l" defTabSz="4155619" rtl="0" eaLnBrk="1" latinLnBrk="0" hangingPunct="1">
      <a:defRPr sz="8200" kern="1200">
        <a:solidFill>
          <a:schemeClr val="tx1"/>
        </a:solidFill>
        <a:latin typeface="+mn-lt"/>
        <a:ea typeface="+mn-ea"/>
        <a:cs typeface="+mn-cs"/>
      </a:defRPr>
    </a:lvl2pPr>
    <a:lvl3pPr marL="4155619" algn="l" defTabSz="4155619" rtl="0" eaLnBrk="1" latinLnBrk="0" hangingPunct="1">
      <a:defRPr sz="8200" kern="1200">
        <a:solidFill>
          <a:schemeClr val="tx1"/>
        </a:solidFill>
        <a:latin typeface="+mn-lt"/>
        <a:ea typeface="+mn-ea"/>
        <a:cs typeface="+mn-cs"/>
      </a:defRPr>
    </a:lvl3pPr>
    <a:lvl4pPr marL="6233428" algn="l" defTabSz="4155619" rtl="0" eaLnBrk="1" latinLnBrk="0" hangingPunct="1">
      <a:defRPr sz="8200" kern="1200">
        <a:solidFill>
          <a:schemeClr val="tx1"/>
        </a:solidFill>
        <a:latin typeface="+mn-lt"/>
        <a:ea typeface="+mn-ea"/>
        <a:cs typeface="+mn-cs"/>
      </a:defRPr>
    </a:lvl4pPr>
    <a:lvl5pPr marL="8311238" algn="l" defTabSz="4155619" rtl="0" eaLnBrk="1" latinLnBrk="0" hangingPunct="1">
      <a:defRPr sz="8200" kern="1200">
        <a:solidFill>
          <a:schemeClr val="tx1"/>
        </a:solidFill>
        <a:latin typeface="+mn-lt"/>
        <a:ea typeface="+mn-ea"/>
        <a:cs typeface="+mn-cs"/>
      </a:defRPr>
    </a:lvl5pPr>
    <a:lvl6pPr marL="10389047" algn="l" defTabSz="4155619" rtl="0" eaLnBrk="1" latinLnBrk="0" hangingPunct="1">
      <a:defRPr sz="8200" kern="1200">
        <a:solidFill>
          <a:schemeClr val="tx1"/>
        </a:solidFill>
        <a:latin typeface="+mn-lt"/>
        <a:ea typeface="+mn-ea"/>
        <a:cs typeface="+mn-cs"/>
      </a:defRPr>
    </a:lvl6pPr>
    <a:lvl7pPr marL="12466856" algn="l" defTabSz="4155619" rtl="0" eaLnBrk="1" latinLnBrk="0" hangingPunct="1">
      <a:defRPr sz="8200" kern="1200">
        <a:solidFill>
          <a:schemeClr val="tx1"/>
        </a:solidFill>
        <a:latin typeface="+mn-lt"/>
        <a:ea typeface="+mn-ea"/>
        <a:cs typeface="+mn-cs"/>
      </a:defRPr>
    </a:lvl7pPr>
    <a:lvl8pPr marL="14544666" algn="l" defTabSz="4155619" rtl="0" eaLnBrk="1" latinLnBrk="0" hangingPunct="1">
      <a:defRPr sz="8200" kern="1200">
        <a:solidFill>
          <a:schemeClr val="tx1"/>
        </a:solidFill>
        <a:latin typeface="+mn-lt"/>
        <a:ea typeface="+mn-ea"/>
        <a:cs typeface="+mn-cs"/>
      </a:defRPr>
    </a:lvl8pPr>
    <a:lvl9pPr marL="16622475" algn="l" defTabSz="4155619"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526">
          <p15:clr>
            <a:srgbClr val="A4A3A4"/>
          </p15:clr>
        </p15:guide>
        <p15:guide id="2" pos="13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8" autoAdjust="0"/>
    <p:restoredTop sz="67104" autoAdjust="0"/>
  </p:normalViewPr>
  <p:slideViewPr>
    <p:cSldViewPr>
      <p:cViewPr>
        <p:scale>
          <a:sx n="40" d="100"/>
          <a:sy n="40" d="100"/>
        </p:scale>
        <p:origin x="192" y="2586"/>
      </p:cViewPr>
      <p:guideLst>
        <p:guide orient="horz" pos="9526"/>
        <p:guide pos="1338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A2C36-70CF-4C63-8F6A-023D4746EF00}" type="doc">
      <dgm:prSet loTypeId="urn:microsoft.com/office/officeart/2011/layout/ConvergingText" loCatId="process" qsTypeId="urn:microsoft.com/office/officeart/2005/8/quickstyle/simple1" qsCatId="simple" csTypeId="urn:microsoft.com/office/officeart/2005/8/colors/colorful1#1" csCatId="colorful" phldr="1"/>
      <dgm:spPr/>
      <dgm:t>
        <a:bodyPr/>
        <a:lstStyle/>
        <a:p>
          <a:endParaRPr lang="en-US"/>
        </a:p>
      </dgm:t>
    </dgm:pt>
    <dgm:pt modelId="{44C4AC91-E9DF-4131-B3E8-89CAAFC94BAF}">
      <dgm:prSet phldrT="[Text]"/>
      <dgm:spPr/>
      <dgm:t>
        <a:bodyPr/>
        <a:lstStyle/>
        <a:p>
          <a:r>
            <a:rPr lang="en-US" b="1" dirty="0" smtClean="0">
              <a:solidFill>
                <a:srgbClr val="002060"/>
              </a:solidFill>
            </a:rPr>
            <a:t>AELB</a:t>
          </a:r>
          <a:endParaRPr lang="en-US" b="1" dirty="0">
            <a:solidFill>
              <a:srgbClr val="002060"/>
            </a:solidFill>
          </a:endParaRPr>
        </a:p>
      </dgm:t>
    </dgm:pt>
    <dgm:pt modelId="{4B86E8AC-F963-4FDF-966A-57E3BC314228}" type="parTrans" cxnId="{03E991DE-D8F7-49F8-98C8-C08C92AFD281}">
      <dgm:prSet/>
      <dgm:spPr/>
      <dgm:t>
        <a:bodyPr/>
        <a:lstStyle/>
        <a:p>
          <a:endParaRPr lang="en-US"/>
        </a:p>
      </dgm:t>
    </dgm:pt>
    <dgm:pt modelId="{F1C871F6-192B-4CE1-9CCD-C945B882C0F3}" type="sibTrans" cxnId="{03E991DE-D8F7-49F8-98C8-C08C92AFD281}">
      <dgm:prSet/>
      <dgm:spPr/>
      <dgm:t>
        <a:bodyPr/>
        <a:lstStyle/>
        <a:p>
          <a:endParaRPr lang="en-US"/>
        </a:p>
      </dgm:t>
    </dgm:pt>
    <dgm:pt modelId="{63DE95DD-4AE9-4D1D-9D0B-5E83EB18D4A4}">
      <dgm:prSet phldrT="[Text]" custT="1"/>
      <dgm:spPr/>
      <dgm:t>
        <a:bodyPr/>
        <a:lstStyle/>
        <a:p>
          <a:r>
            <a:rPr lang="en-US" sz="4000" dirty="0" smtClean="0">
              <a:solidFill>
                <a:srgbClr val="000000"/>
              </a:solidFill>
            </a:rPr>
            <a:t>Border security</a:t>
          </a:r>
          <a:endParaRPr lang="en-US" sz="4000" dirty="0">
            <a:solidFill>
              <a:srgbClr val="000000"/>
            </a:solidFill>
          </a:endParaRPr>
        </a:p>
      </dgm:t>
    </dgm:pt>
    <dgm:pt modelId="{810287D6-80F9-4813-93A2-744C9FFFB13C}" type="parTrans" cxnId="{918EF5EE-5151-45BA-B064-605C4BDFE9F5}">
      <dgm:prSet/>
      <dgm:spPr/>
      <dgm:t>
        <a:bodyPr/>
        <a:lstStyle/>
        <a:p>
          <a:endParaRPr lang="en-US"/>
        </a:p>
      </dgm:t>
    </dgm:pt>
    <dgm:pt modelId="{0215B1B8-F90D-46C3-A453-6C4D96DD9E87}" type="sibTrans" cxnId="{918EF5EE-5151-45BA-B064-605C4BDFE9F5}">
      <dgm:prSet/>
      <dgm:spPr/>
      <dgm:t>
        <a:bodyPr/>
        <a:lstStyle/>
        <a:p>
          <a:endParaRPr lang="en-US"/>
        </a:p>
      </dgm:t>
    </dgm:pt>
    <dgm:pt modelId="{7A42B898-E76E-4EF4-B50C-6AD62B8E2C53}">
      <dgm:prSet phldrT="[Text]" custT="1"/>
      <dgm:spPr/>
      <dgm:t>
        <a:bodyPr/>
        <a:lstStyle/>
        <a:p>
          <a:r>
            <a:rPr lang="en-US" sz="4000" dirty="0" smtClean="0">
              <a:solidFill>
                <a:srgbClr val="000000"/>
              </a:solidFill>
            </a:rPr>
            <a:t>Police/law enforcement</a:t>
          </a:r>
          <a:endParaRPr lang="en-US" sz="4000" dirty="0">
            <a:solidFill>
              <a:srgbClr val="000000"/>
            </a:solidFill>
          </a:endParaRPr>
        </a:p>
      </dgm:t>
    </dgm:pt>
    <dgm:pt modelId="{CA1EE0C8-2DE2-4F36-8793-067F7C52C360}" type="parTrans" cxnId="{C2867949-C52D-4922-8AD6-0C2A4C7CF4B6}">
      <dgm:prSet/>
      <dgm:spPr/>
      <dgm:t>
        <a:bodyPr/>
        <a:lstStyle/>
        <a:p>
          <a:endParaRPr lang="en-US"/>
        </a:p>
      </dgm:t>
    </dgm:pt>
    <dgm:pt modelId="{7113AB7C-AD04-4CDA-994A-FB5E3154DA4F}" type="sibTrans" cxnId="{C2867949-C52D-4922-8AD6-0C2A4C7CF4B6}">
      <dgm:prSet/>
      <dgm:spPr/>
      <dgm:t>
        <a:bodyPr/>
        <a:lstStyle/>
        <a:p>
          <a:endParaRPr lang="en-US"/>
        </a:p>
      </dgm:t>
    </dgm:pt>
    <dgm:pt modelId="{0B0EEE0A-7FCE-4626-A047-E8A8C9C7E8EB}">
      <dgm:prSet phldrT="[Text]" custT="1"/>
      <dgm:spPr/>
      <dgm:t>
        <a:bodyPr/>
        <a:lstStyle/>
        <a:p>
          <a:r>
            <a:rPr lang="en-US" sz="4000" dirty="0" smtClean="0">
              <a:solidFill>
                <a:srgbClr val="000000"/>
              </a:solidFill>
            </a:rPr>
            <a:t>Custom</a:t>
          </a:r>
          <a:endParaRPr lang="en-US" sz="4000" dirty="0">
            <a:solidFill>
              <a:srgbClr val="000000"/>
            </a:solidFill>
          </a:endParaRPr>
        </a:p>
      </dgm:t>
    </dgm:pt>
    <dgm:pt modelId="{CA48F500-99E0-4E5D-8605-C9F6664258E1}" type="parTrans" cxnId="{6C272C8C-146E-4B84-9045-E5C872FF3702}">
      <dgm:prSet/>
      <dgm:spPr/>
      <dgm:t>
        <a:bodyPr/>
        <a:lstStyle/>
        <a:p>
          <a:endParaRPr lang="en-US"/>
        </a:p>
      </dgm:t>
    </dgm:pt>
    <dgm:pt modelId="{BD75F06F-7F03-4EE9-8094-CA454083C1DC}" type="sibTrans" cxnId="{6C272C8C-146E-4B84-9045-E5C872FF3702}">
      <dgm:prSet/>
      <dgm:spPr/>
      <dgm:t>
        <a:bodyPr/>
        <a:lstStyle/>
        <a:p>
          <a:endParaRPr lang="en-US"/>
        </a:p>
      </dgm:t>
    </dgm:pt>
    <dgm:pt modelId="{2C644F7A-64B3-4ED7-93AF-0B907327A7C0}" type="pres">
      <dgm:prSet presAssocID="{F31A2C36-70CF-4C63-8F6A-023D4746EF00}" presName="Name0" presStyleCnt="0">
        <dgm:presLayoutVars>
          <dgm:chMax/>
          <dgm:chPref val="1"/>
          <dgm:dir/>
          <dgm:animOne val="branch"/>
          <dgm:animLvl val="lvl"/>
          <dgm:resizeHandles/>
        </dgm:presLayoutVars>
      </dgm:prSet>
      <dgm:spPr/>
      <dgm:t>
        <a:bodyPr/>
        <a:lstStyle/>
        <a:p>
          <a:endParaRPr lang="en-MY"/>
        </a:p>
      </dgm:t>
    </dgm:pt>
    <dgm:pt modelId="{BB6986C4-C6B7-4231-89C3-EB3D56BE4F59}" type="pres">
      <dgm:prSet presAssocID="{44C4AC91-E9DF-4131-B3E8-89CAAFC94BAF}" presName="composite" presStyleCnt="0"/>
      <dgm:spPr/>
    </dgm:pt>
    <dgm:pt modelId="{ECCFE24B-7C5F-49D2-AF23-E251BFC4ED99}" type="pres">
      <dgm:prSet presAssocID="{44C4AC91-E9DF-4131-B3E8-89CAAFC94BAF}" presName="ParentAccent1" presStyleLbl="alignNode1" presStyleIdx="0" presStyleCnt="34"/>
      <dgm:spPr/>
    </dgm:pt>
    <dgm:pt modelId="{C3EF251D-C686-4311-8A06-65B2C8522E02}" type="pres">
      <dgm:prSet presAssocID="{44C4AC91-E9DF-4131-B3E8-89CAAFC94BAF}" presName="ParentAccent2" presStyleLbl="alignNode1" presStyleIdx="1" presStyleCnt="34"/>
      <dgm:spPr/>
    </dgm:pt>
    <dgm:pt modelId="{D483FA93-E0C6-4138-AE46-8B21DE215D6B}" type="pres">
      <dgm:prSet presAssocID="{44C4AC91-E9DF-4131-B3E8-89CAAFC94BAF}" presName="ParentAccent3" presStyleLbl="alignNode1" presStyleIdx="2" presStyleCnt="34"/>
      <dgm:spPr/>
    </dgm:pt>
    <dgm:pt modelId="{DFCFECB7-A985-41C6-A517-09C5A1365F39}" type="pres">
      <dgm:prSet presAssocID="{44C4AC91-E9DF-4131-B3E8-89CAAFC94BAF}" presName="ParentAccent4" presStyleLbl="alignNode1" presStyleIdx="3" presStyleCnt="34"/>
      <dgm:spPr/>
    </dgm:pt>
    <dgm:pt modelId="{BDAC6F36-FD77-48E2-9893-E7F70395CF31}" type="pres">
      <dgm:prSet presAssocID="{44C4AC91-E9DF-4131-B3E8-89CAAFC94BAF}" presName="ParentAccent5" presStyleLbl="alignNode1" presStyleIdx="4" presStyleCnt="34"/>
      <dgm:spPr/>
    </dgm:pt>
    <dgm:pt modelId="{84700C33-FC60-4723-BE24-25144A1EE4CD}" type="pres">
      <dgm:prSet presAssocID="{44C4AC91-E9DF-4131-B3E8-89CAAFC94BAF}" presName="ParentAccent6" presStyleLbl="alignNode1" presStyleIdx="5" presStyleCnt="34"/>
      <dgm:spPr/>
    </dgm:pt>
    <dgm:pt modelId="{7A2D4F79-1558-4F90-9471-AC25A93A3ECC}" type="pres">
      <dgm:prSet presAssocID="{44C4AC91-E9DF-4131-B3E8-89CAAFC94BAF}" presName="ParentAccent7" presStyleLbl="alignNode1" presStyleIdx="6" presStyleCnt="34"/>
      <dgm:spPr/>
    </dgm:pt>
    <dgm:pt modelId="{13FC10D1-60EE-494E-903F-F55CD906126C}" type="pres">
      <dgm:prSet presAssocID="{44C4AC91-E9DF-4131-B3E8-89CAAFC94BAF}" presName="ParentAccent8" presStyleLbl="alignNode1" presStyleIdx="7" presStyleCnt="34"/>
      <dgm:spPr/>
    </dgm:pt>
    <dgm:pt modelId="{8BFE05C9-6180-4AB2-82D3-0217D011622C}" type="pres">
      <dgm:prSet presAssocID="{44C4AC91-E9DF-4131-B3E8-89CAAFC94BAF}" presName="ParentAccent9" presStyleLbl="alignNode1" presStyleIdx="8" presStyleCnt="34"/>
      <dgm:spPr/>
    </dgm:pt>
    <dgm:pt modelId="{872AC495-BF45-4D20-84C7-2C6C2AB56F8D}" type="pres">
      <dgm:prSet presAssocID="{44C4AC91-E9DF-4131-B3E8-89CAAFC94BAF}" presName="ParentAccent10" presStyleLbl="alignNode1" presStyleIdx="9" presStyleCnt="34"/>
      <dgm:spPr/>
    </dgm:pt>
    <dgm:pt modelId="{8E250ADB-AEFF-48D4-904A-C343E075564C}" type="pres">
      <dgm:prSet presAssocID="{44C4AC91-E9DF-4131-B3E8-89CAAFC94BAF}" presName="Parent" presStyleLbl="alignNode1" presStyleIdx="10" presStyleCnt="34">
        <dgm:presLayoutVars>
          <dgm:chMax val="5"/>
          <dgm:chPref val="3"/>
          <dgm:bulletEnabled val="1"/>
        </dgm:presLayoutVars>
      </dgm:prSet>
      <dgm:spPr/>
      <dgm:t>
        <a:bodyPr/>
        <a:lstStyle/>
        <a:p>
          <a:endParaRPr lang="en-MY"/>
        </a:p>
      </dgm:t>
    </dgm:pt>
    <dgm:pt modelId="{5AAF913D-71DC-423D-9ECC-50F1D0840DF2}" type="pres">
      <dgm:prSet presAssocID="{63DE95DD-4AE9-4D1D-9D0B-5E83EB18D4A4}" presName="Child1Accent1" presStyleLbl="alignNode1" presStyleIdx="11" presStyleCnt="34"/>
      <dgm:spPr/>
    </dgm:pt>
    <dgm:pt modelId="{4CB32A2D-C5A1-440D-83E7-41E00A100C2E}" type="pres">
      <dgm:prSet presAssocID="{63DE95DD-4AE9-4D1D-9D0B-5E83EB18D4A4}" presName="Child1Accent2" presStyleLbl="alignNode1" presStyleIdx="12" presStyleCnt="34"/>
      <dgm:spPr/>
    </dgm:pt>
    <dgm:pt modelId="{ED201084-E378-422C-9585-4B127D5D5488}" type="pres">
      <dgm:prSet presAssocID="{63DE95DD-4AE9-4D1D-9D0B-5E83EB18D4A4}" presName="Child1Accent3" presStyleLbl="alignNode1" presStyleIdx="13" presStyleCnt="34"/>
      <dgm:spPr/>
    </dgm:pt>
    <dgm:pt modelId="{EBD92DDD-2464-461D-BAB9-78D0D4614B41}" type="pres">
      <dgm:prSet presAssocID="{63DE95DD-4AE9-4D1D-9D0B-5E83EB18D4A4}" presName="Child1Accent4" presStyleLbl="alignNode1" presStyleIdx="14" presStyleCnt="34"/>
      <dgm:spPr/>
    </dgm:pt>
    <dgm:pt modelId="{6D124707-7797-4513-BA02-67D0D4DCFC19}" type="pres">
      <dgm:prSet presAssocID="{63DE95DD-4AE9-4D1D-9D0B-5E83EB18D4A4}" presName="Child1Accent5" presStyleLbl="alignNode1" presStyleIdx="15" presStyleCnt="34"/>
      <dgm:spPr/>
    </dgm:pt>
    <dgm:pt modelId="{5CC12A0D-61AF-49B9-8E35-DD0B840D34ED}" type="pres">
      <dgm:prSet presAssocID="{63DE95DD-4AE9-4D1D-9D0B-5E83EB18D4A4}" presName="Child1Accent6" presStyleLbl="alignNode1" presStyleIdx="16" presStyleCnt="34"/>
      <dgm:spPr/>
    </dgm:pt>
    <dgm:pt modelId="{43824465-A359-4F73-B4CC-0FDF7C7722B2}" type="pres">
      <dgm:prSet presAssocID="{63DE95DD-4AE9-4D1D-9D0B-5E83EB18D4A4}" presName="Child1Accent7" presStyleLbl="alignNode1" presStyleIdx="17" presStyleCnt="34"/>
      <dgm:spPr/>
    </dgm:pt>
    <dgm:pt modelId="{B33E6D2B-1F23-45A1-90C3-ABDD20D8C788}" type="pres">
      <dgm:prSet presAssocID="{63DE95DD-4AE9-4D1D-9D0B-5E83EB18D4A4}" presName="Child1Accent8" presStyleLbl="alignNode1" presStyleIdx="18" presStyleCnt="34"/>
      <dgm:spPr/>
    </dgm:pt>
    <dgm:pt modelId="{207D8FC0-B176-4847-84D2-3B5D50ED4A63}" type="pres">
      <dgm:prSet presAssocID="{63DE95DD-4AE9-4D1D-9D0B-5E83EB18D4A4}" presName="Child1Accent9" presStyleLbl="alignNode1" presStyleIdx="19" presStyleCnt="34"/>
      <dgm:spPr/>
    </dgm:pt>
    <dgm:pt modelId="{1177DB45-D165-4C6B-8BA1-05A24F12CC6A}" type="pres">
      <dgm:prSet presAssocID="{63DE95DD-4AE9-4D1D-9D0B-5E83EB18D4A4}" presName="Child1" presStyleLbl="revTx" presStyleIdx="0" presStyleCnt="3" custScaleX="123564" custScaleY="93613">
        <dgm:presLayoutVars>
          <dgm:chMax/>
          <dgm:chPref val="0"/>
          <dgm:bulletEnabled val="1"/>
        </dgm:presLayoutVars>
      </dgm:prSet>
      <dgm:spPr/>
      <dgm:t>
        <a:bodyPr/>
        <a:lstStyle/>
        <a:p>
          <a:endParaRPr lang="en-US"/>
        </a:p>
      </dgm:t>
    </dgm:pt>
    <dgm:pt modelId="{A1332445-CB61-4A0D-B2EB-F9F1940D84E5}" type="pres">
      <dgm:prSet presAssocID="{7A42B898-E76E-4EF4-B50C-6AD62B8E2C53}" presName="Child2Accent1" presStyleLbl="alignNode1" presStyleIdx="20" presStyleCnt="34"/>
      <dgm:spPr/>
    </dgm:pt>
    <dgm:pt modelId="{E0F6FFA1-5DF5-455A-BFC1-52ACE62D1641}" type="pres">
      <dgm:prSet presAssocID="{7A42B898-E76E-4EF4-B50C-6AD62B8E2C53}" presName="Child2Accent2" presStyleLbl="alignNode1" presStyleIdx="21" presStyleCnt="34"/>
      <dgm:spPr/>
    </dgm:pt>
    <dgm:pt modelId="{70B68E1E-8761-424A-8844-FC4835FC73D3}" type="pres">
      <dgm:prSet presAssocID="{7A42B898-E76E-4EF4-B50C-6AD62B8E2C53}" presName="Child2Accent3" presStyleLbl="alignNode1" presStyleIdx="22" presStyleCnt="34"/>
      <dgm:spPr/>
    </dgm:pt>
    <dgm:pt modelId="{6A8B7F20-E065-489A-89F8-14171D8EA69B}" type="pres">
      <dgm:prSet presAssocID="{7A42B898-E76E-4EF4-B50C-6AD62B8E2C53}" presName="Child2Accent4" presStyleLbl="alignNode1" presStyleIdx="23" presStyleCnt="34"/>
      <dgm:spPr/>
    </dgm:pt>
    <dgm:pt modelId="{126B6159-081C-41C1-9103-F39FAB76012A}" type="pres">
      <dgm:prSet presAssocID="{7A42B898-E76E-4EF4-B50C-6AD62B8E2C53}" presName="Child2Accent5" presStyleLbl="alignNode1" presStyleIdx="24" presStyleCnt="34"/>
      <dgm:spPr/>
    </dgm:pt>
    <dgm:pt modelId="{EE74F5EC-437D-4CCF-85AF-81406FB35F7A}" type="pres">
      <dgm:prSet presAssocID="{7A42B898-E76E-4EF4-B50C-6AD62B8E2C53}" presName="Child2Accent6" presStyleLbl="alignNode1" presStyleIdx="25" presStyleCnt="34"/>
      <dgm:spPr/>
    </dgm:pt>
    <dgm:pt modelId="{67788359-D866-4B04-89CE-3A9685C1C471}" type="pres">
      <dgm:prSet presAssocID="{7A42B898-E76E-4EF4-B50C-6AD62B8E2C53}" presName="Child2Accent7" presStyleLbl="alignNode1" presStyleIdx="26" presStyleCnt="34"/>
      <dgm:spPr/>
    </dgm:pt>
    <dgm:pt modelId="{F5CD2005-D71F-4A92-88F1-68CEF2D82830}" type="pres">
      <dgm:prSet presAssocID="{7A42B898-E76E-4EF4-B50C-6AD62B8E2C53}" presName="Child2" presStyleLbl="revTx" presStyleIdx="1" presStyleCnt="3" custScaleX="150842" custScaleY="106681">
        <dgm:presLayoutVars>
          <dgm:chMax/>
          <dgm:chPref val="0"/>
          <dgm:bulletEnabled val="1"/>
        </dgm:presLayoutVars>
      </dgm:prSet>
      <dgm:spPr/>
      <dgm:t>
        <a:bodyPr/>
        <a:lstStyle/>
        <a:p>
          <a:endParaRPr lang="en-MY"/>
        </a:p>
      </dgm:t>
    </dgm:pt>
    <dgm:pt modelId="{CDBB942E-22CC-41D0-8BE5-2545D0322C14}" type="pres">
      <dgm:prSet presAssocID="{0B0EEE0A-7FCE-4626-A047-E8A8C9C7E8EB}" presName="Child3Accent1" presStyleLbl="alignNode1" presStyleIdx="27" presStyleCnt="34"/>
      <dgm:spPr/>
    </dgm:pt>
    <dgm:pt modelId="{EAAA64D6-3A80-4861-81DD-869442008113}" type="pres">
      <dgm:prSet presAssocID="{0B0EEE0A-7FCE-4626-A047-E8A8C9C7E8EB}" presName="Child3Accent2" presStyleLbl="alignNode1" presStyleIdx="28" presStyleCnt="34"/>
      <dgm:spPr/>
    </dgm:pt>
    <dgm:pt modelId="{7BFE84DA-D8FE-4D0F-8EF4-2EF156EBA7C9}" type="pres">
      <dgm:prSet presAssocID="{0B0EEE0A-7FCE-4626-A047-E8A8C9C7E8EB}" presName="Child3Accent3" presStyleLbl="alignNode1" presStyleIdx="29" presStyleCnt="34"/>
      <dgm:spPr/>
    </dgm:pt>
    <dgm:pt modelId="{DC2B3A37-E13B-49FB-AE7B-F50DE383EFE6}" type="pres">
      <dgm:prSet presAssocID="{0B0EEE0A-7FCE-4626-A047-E8A8C9C7E8EB}" presName="Child3Accent4" presStyleLbl="alignNode1" presStyleIdx="30" presStyleCnt="34"/>
      <dgm:spPr/>
    </dgm:pt>
    <dgm:pt modelId="{201D460A-528B-4665-8683-C01D58BE1D74}" type="pres">
      <dgm:prSet presAssocID="{0B0EEE0A-7FCE-4626-A047-E8A8C9C7E8EB}" presName="Child3Accent5" presStyleLbl="alignNode1" presStyleIdx="31" presStyleCnt="34"/>
      <dgm:spPr/>
    </dgm:pt>
    <dgm:pt modelId="{2A47C3B5-FF02-4566-87E8-FCE4109AF3B0}" type="pres">
      <dgm:prSet presAssocID="{0B0EEE0A-7FCE-4626-A047-E8A8C9C7E8EB}" presName="Child3Accent6" presStyleLbl="alignNode1" presStyleIdx="32" presStyleCnt="34"/>
      <dgm:spPr/>
    </dgm:pt>
    <dgm:pt modelId="{8FDF17FD-9E4B-4A25-98C1-7EC2A8D08EF3}" type="pres">
      <dgm:prSet presAssocID="{0B0EEE0A-7FCE-4626-A047-E8A8C9C7E8EB}" presName="Child3Accent7" presStyleLbl="alignNode1" presStyleIdx="33" presStyleCnt="34"/>
      <dgm:spPr/>
    </dgm:pt>
    <dgm:pt modelId="{D3725D07-31EF-428A-BC56-DDA6EE6CD5E6}" type="pres">
      <dgm:prSet presAssocID="{0B0EEE0A-7FCE-4626-A047-E8A8C9C7E8EB}" presName="Child3" presStyleLbl="revTx" presStyleIdx="2" presStyleCnt="3">
        <dgm:presLayoutVars>
          <dgm:chMax/>
          <dgm:chPref val="0"/>
          <dgm:bulletEnabled val="1"/>
        </dgm:presLayoutVars>
      </dgm:prSet>
      <dgm:spPr/>
      <dgm:t>
        <a:bodyPr/>
        <a:lstStyle/>
        <a:p>
          <a:endParaRPr lang="en-US"/>
        </a:p>
      </dgm:t>
    </dgm:pt>
  </dgm:ptLst>
  <dgm:cxnLst>
    <dgm:cxn modelId="{C1CD1387-FC08-49E7-8F4B-33D25AD3127D}" type="presOf" srcId="{F31A2C36-70CF-4C63-8F6A-023D4746EF00}" destId="{2C644F7A-64B3-4ED7-93AF-0B907327A7C0}" srcOrd="0" destOrd="0" presId="urn:microsoft.com/office/officeart/2011/layout/ConvergingText"/>
    <dgm:cxn modelId="{491336A0-2BF9-4578-A1AD-A9076E182319}" type="presOf" srcId="{0B0EEE0A-7FCE-4626-A047-E8A8C9C7E8EB}" destId="{D3725D07-31EF-428A-BC56-DDA6EE6CD5E6}" srcOrd="0" destOrd="0" presId="urn:microsoft.com/office/officeart/2011/layout/ConvergingText"/>
    <dgm:cxn modelId="{03E991DE-D8F7-49F8-98C8-C08C92AFD281}" srcId="{F31A2C36-70CF-4C63-8F6A-023D4746EF00}" destId="{44C4AC91-E9DF-4131-B3E8-89CAAFC94BAF}" srcOrd="0" destOrd="0" parTransId="{4B86E8AC-F963-4FDF-966A-57E3BC314228}" sibTransId="{F1C871F6-192B-4CE1-9CCD-C945B882C0F3}"/>
    <dgm:cxn modelId="{E664F8B3-F263-475C-A141-C85312538E7E}" type="presOf" srcId="{63DE95DD-4AE9-4D1D-9D0B-5E83EB18D4A4}" destId="{1177DB45-D165-4C6B-8BA1-05A24F12CC6A}" srcOrd="0" destOrd="0" presId="urn:microsoft.com/office/officeart/2011/layout/ConvergingText"/>
    <dgm:cxn modelId="{37BD3D77-CBF9-49CF-839B-8D195B2CD1A6}" type="presOf" srcId="{44C4AC91-E9DF-4131-B3E8-89CAAFC94BAF}" destId="{8E250ADB-AEFF-48D4-904A-C343E075564C}" srcOrd="0" destOrd="0" presId="urn:microsoft.com/office/officeart/2011/layout/ConvergingText"/>
    <dgm:cxn modelId="{6C272C8C-146E-4B84-9045-E5C872FF3702}" srcId="{44C4AC91-E9DF-4131-B3E8-89CAAFC94BAF}" destId="{0B0EEE0A-7FCE-4626-A047-E8A8C9C7E8EB}" srcOrd="2" destOrd="0" parTransId="{CA48F500-99E0-4E5D-8605-C9F6664258E1}" sibTransId="{BD75F06F-7F03-4EE9-8094-CA454083C1DC}"/>
    <dgm:cxn modelId="{918EF5EE-5151-45BA-B064-605C4BDFE9F5}" srcId="{44C4AC91-E9DF-4131-B3E8-89CAAFC94BAF}" destId="{63DE95DD-4AE9-4D1D-9D0B-5E83EB18D4A4}" srcOrd="0" destOrd="0" parTransId="{810287D6-80F9-4813-93A2-744C9FFFB13C}" sibTransId="{0215B1B8-F90D-46C3-A453-6C4D96DD9E87}"/>
    <dgm:cxn modelId="{C2867949-C52D-4922-8AD6-0C2A4C7CF4B6}" srcId="{44C4AC91-E9DF-4131-B3E8-89CAAFC94BAF}" destId="{7A42B898-E76E-4EF4-B50C-6AD62B8E2C53}" srcOrd="1" destOrd="0" parTransId="{CA1EE0C8-2DE2-4F36-8793-067F7C52C360}" sibTransId="{7113AB7C-AD04-4CDA-994A-FB5E3154DA4F}"/>
    <dgm:cxn modelId="{B978BC6C-9F95-4414-8F8B-2CFFFD9235B2}" type="presOf" srcId="{7A42B898-E76E-4EF4-B50C-6AD62B8E2C53}" destId="{F5CD2005-D71F-4A92-88F1-68CEF2D82830}" srcOrd="0" destOrd="0" presId="urn:microsoft.com/office/officeart/2011/layout/ConvergingText"/>
    <dgm:cxn modelId="{80442768-0EB4-4A92-A75C-1264D2FFF832}" type="presParOf" srcId="{2C644F7A-64B3-4ED7-93AF-0B907327A7C0}" destId="{BB6986C4-C6B7-4231-89C3-EB3D56BE4F59}" srcOrd="0" destOrd="0" presId="urn:microsoft.com/office/officeart/2011/layout/ConvergingText"/>
    <dgm:cxn modelId="{814D22E6-56B0-4449-916A-1F4C5DF89410}" type="presParOf" srcId="{BB6986C4-C6B7-4231-89C3-EB3D56BE4F59}" destId="{ECCFE24B-7C5F-49D2-AF23-E251BFC4ED99}" srcOrd="0" destOrd="0" presId="urn:microsoft.com/office/officeart/2011/layout/ConvergingText"/>
    <dgm:cxn modelId="{3633F2D8-B509-4D5B-AADA-FB6D0CF09953}" type="presParOf" srcId="{BB6986C4-C6B7-4231-89C3-EB3D56BE4F59}" destId="{C3EF251D-C686-4311-8A06-65B2C8522E02}" srcOrd="1" destOrd="0" presId="urn:microsoft.com/office/officeart/2011/layout/ConvergingText"/>
    <dgm:cxn modelId="{B9C1223F-5D4E-4946-A05C-4039C8F8FE40}" type="presParOf" srcId="{BB6986C4-C6B7-4231-89C3-EB3D56BE4F59}" destId="{D483FA93-E0C6-4138-AE46-8B21DE215D6B}" srcOrd="2" destOrd="0" presId="urn:microsoft.com/office/officeart/2011/layout/ConvergingText"/>
    <dgm:cxn modelId="{ECECBF7B-96AB-4FCF-89C6-7B486C95DD9E}" type="presParOf" srcId="{BB6986C4-C6B7-4231-89C3-EB3D56BE4F59}" destId="{DFCFECB7-A985-41C6-A517-09C5A1365F39}" srcOrd="3" destOrd="0" presId="urn:microsoft.com/office/officeart/2011/layout/ConvergingText"/>
    <dgm:cxn modelId="{CFE7DCAB-4637-461A-B43B-F49282C05758}" type="presParOf" srcId="{BB6986C4-C6B7-4231-89C3-EB3D56BE4F59}" destId="{BDAC6F36-FD77-48E2-9893-E7F70395CF31}" srcOrd="4" destOrd="0" presId="urn:microsoft.com/office/officeart/2011/layout/ConvergingText"/>
    <dgm:cxn modelId="{D33E939A-642F-4005-B16E-FBFE8742E735}" type="presParOf" srcId="{BB6986C4-C6B7-4231-89C3-EB3D56BE4F59}" destId="{84700C33-FC60-4723-BE24-25144A1EE4CD}" srcOrd="5" destOrd="0" presId="urn:microsoft.com/office/officeart/2011/layout/ConvergingText"/>
    <dgm:cxn modelId="{52E02B88-B71E-45AE-891F-DF30FB29724C}" type="presParOf" srcId="{BB6986C4-C6B7-4231-89C3-EB3D56BE4F59}" destId="{7A2D4F79-1558-4F90-9471-AC25A93A3ECC}" srcOrd="6" destOrd="0" presId="urn:microsoft.com/office/officeart/2011/layout/ConvergingText"/>
    <dgm:cxn modelId="{BD26FF4C-22BD-4564-B152-34989CBED2EF}" type="presParOf" srcId="{BB6986C4-C6B7-4231-89C3-EB3D56BE4F59}" destId="{13FC10D1-60EE-494E-903F-F55CD906126C}" srcOrd="7" destOrd="0" presId="urn:microsoft.com/office/officeart/2011/layout/ConvergingText"/>
    <dgm:cxn modelId="{A3BB937B-2957-4FEF-9F4F-5F146C816EB0}" type="presParOf" srcId="{BB6986C4-C6B7-4231-89C3-EB3D56BE4F59}" destId="{8BFE05C9-6180-4AB2-82D3-0217D011622C}" srcOrd="8" destOrd="0" presId="urn:microsoft.com/office/officeart/2011/layout/ConvergingText"/>
    <dgm:cxn modelId="{F8363C77-FDE5-437E-823B-C487F1074B38}" type="presParOf" srcId="{BB6986C4-C6B7-4231-89C3-EB3D56BE4F59}" destId="{872AC495-BF45-4D20-84C7-2C6C2AB56F8D}" srcOrd="9" destOrd="0" presId="urn:microsoft.com/office/officeart/2011/layout/ConvergingText"/>
    <dgm:cxn modelId="{F3009EE9-2D15-43F0-B0C8-91FAE0CBF807}" type="presParOf" srcId="{BB6986C4-C6B7-4231-89C3-EB3D56BE4F59}" destId="{8E250ADB-AEFF-48D4-904A-C343E075564C}" srcOrd="10" destOrd="0" presId="urn:microsoft.com/office/officeart/2011/layout/ConvergingText"/>
    <dgm:cxn modelId="{6C4AAFD4-CB11-4435-A38A-EA9942ED1C0B}" type="presParOf" srcId="{BB6986C4-C6B7-4231-89C3-EB3D56BE4F59}" destId="{5AAF913D-71DC-423D-9ECC-50F1D0840DF2}" srcOrd="11" destOrd="0" presId="urn:microsoft.com/office/officeart/2011/layout/ConvergingText"/>
    <dgm:cxn modelId="{1FF50749-400C-44FD-A494-F4CB12BE2397}" type="presParOf" srcId="{BB6986C4-C6B7-4231-89C3-EB3D56BE4F59}" destId="{4CB32A2D-C5A1-440D-83E7-41E00A100C2E}" srcOrd="12" destOrd="0" presId="urn:microsoft.com/office/officeart/2011/layout/ConvergingText"/>
    <dgm:cxn modelId="{7752F168-2F6F-4EF8-BBA6-4C7BF55E0021}" type="presParOf" srcId="{BB6986C4-C6B7-4231-89C3-EB3D56BE4F59}" destId="{ED201084-E378-422C-9585-4B127D5D5488}" srcOrd="13" destOrd="0" presId="urn:microsoft.com/office/officeart/2011/layout/ConvergingText"/>
    <dgm:cxn modelId="{732E1236-9D12-4F5B-AFED-41ECA224EE70}" type="presParOf" srcId="{BB6986C4-C6B7-4231-89C3-EB3D56BE4F59}" destId="{EBD92DDD-2464-461D-BAB9-78D0D4614B41}" srcOrd="14" destOrd="0" presId="urn:microsoft.com/office/officeart/2011/layout/ConvergingText"/>
    <dgm:cxn modelId="{E93BDE39-8172-4F03-8E1D-04C0B2ACBAA4}" type="presParOf" srcId="{BB6986C4-C6B7-4231-89C3-EB3D56BE4F59}" destId="{6D124707-7797-4513-BA02-67D0D4DCFC19}" srcOrd="15" destOrd="0" presId="urn:microsoft.com/office/officeart/2011/layout/ConvergingText"/>
    <dgm:cxn modelId="{9ACEA232-C6ED-45B7-AABE-CDF33BCEE1FC}" type="presParOf" srcId="{BB6986C4-C6B7-4231-89C3-EB3D56BE4F59}" destId="{5CC12A0D-61AF-49B9-8E35-DD0B840D34ED}" srcOrd="16" destOrd="0" presId="urn:microsoft.com/office/officeart/2011/layout/ConvergingText"/>
    <dgm:cxn modelId="{BC8A653C-9039-470B-B1F6-09A6F186A639}" type="presParOf" srcId="{BB6986C4-C6B7-4231-89C3-EB3D56BE4F59}" destId="{43824465-A359-4F73-B4CC-0FDF7C7722B2}" srcOrd="17" destOrd="0" presId="urn:microsoft.com/office/officeart/2011/layout/ConvergingText"/>
    <dgm:cxn modelId="{151BC25F-9E64-4173-9A7D-7EF2C0D65A02}" type="presParOf" srcId="{BB6986C4-C6B7-4231-89C3-EB3D56BE4F59}" destId="{B33E6D2B-1F23-45A1-90C3-ABDD20D8C788}" srcOrd="18" destOrd="0" presId="urn:microsoft.com/office/officeart/2011/layout/ConvergingText"/>
    <dgm:cxn modelId="{B7BE9CEF-D7AC-49C8-A834-598EBA03DF07}" type="presParOf" srcId="{BB6986C4-C6B7-4231-89C3-EB3D56BE4F59}" destId="{207D8FC0-B176-4847-84D2-3B5D50ED4A63}" srcOrd="19" destOrd="0" presId="urn:microsoft.com/office/officeart/2011/layout/ConvergingText"/>
    <dgm:cxn modelId="{58C22A22-F1CC-401E-95C8-A37FF1EFB765}" type="presParOf" srcId="{BB6986C4-C6B7-4231-89C3-EB3D56BE4F59}" destId="{1177DB45-D165-4C6B-8BA1-05A24F12CC6A}" srcOrd="20" destOrd="0" presId="urn:microsoft.com/office/officeart/2011/layout/ConvergingText"/>
    <dgm:cxn modelId="{C1F7135B-19AD-4B11-A4B3-7C66C557895F}" type="presParOf" srcId="{BB6986C4-C6B7-4231-89C3-EB3D56BE4F59}" destId="{A1332445-CB61-4A0D-B2EB-F9F1940D84E5}" srcOrd="21" destOrd="0" presId="urn:microsoft.com/office/officeart/2011/layout/ConvergingText"/>
    <dgm:cxn modelId="{05359D81-424F-476F-9C39-FF51C4D1652B}" type="presParOf" srcId="{BB6986C4-C6B7-4231-89C3-EB3D56BE4F59}" destId="{E0F6FFA1-5DF5-455A-BFC1-52ACE62D1641}" srcOrd="22" destOrd="0" presId="urn:microsoft.com/office/officeart/2011/layout/ConvergingText"/>
    <dgm:cxn modelId="{A502F5CC-F9FE-4EC3-AA2F-AEB0DAAD16BB}" type="presParOf" srcId="{BB6986C4-C6B7-4231-89C3-EB3D56BE4F59}" destId="{70B68E1E-8761-424A-8844-FC4835FC73D3}" srcOrd="23" destOrd="0" presId="urn:microsoft.com/office/officeart/2011/layout/ConvergingText"/>
    <dgm:cxn modelId="{E5EF1DC8-5F0A-45FB-8AA2-0B006A882A0A}" type="presParOf" srcId="{BB6986C4-C6B7-4231-89C3-EB3D56BE4F59}" destId="{6A8B7F20-E065-489A-89F8-14171D8EA69B}" srcOrd="24" destOrd="0" presId="urn:microsoft.com/office/officeart/2011/layout/ConvergingText"/>
    <dgm:cxn modelId="{FA1BD6FE-773C-4E6A-AC90-62CF20CBCAEA}" type="presParOf" srcId="{BB6986C4-C6B7-4231-89C3-EB3D56BE4F59}" destId="{126B6159-081C-41C1-9103-F39FAB76012A}" srcOrd="25" destOrd="0" presId="urn:microsoft.com/office/officeart/2011/layout/ConvergingText"/>
    <dgm:cxn modelId="{BD006967-78DF-4B2D-9C7E-F5E2096B2E63}" type="presParOf" srcId="{BB6986C4-C6B7-4231-89C3-EB3D56BE4F59}" destId="{EE74F5EC-437D-4CCF-85AF-81406FB35F7A}" srcOrd="26" destOrd="0" presId="urn:microsoft.com/office/officeart/2011/layout/ConvergingText"/>
    <dgm:cxn modelId="{E4FF372C-FE57-4D1B-8244-4E305291B9F5}" type="presParOf" srcId="{BB6986C4-C6B7-4231-89C3-EB3D56BE4F59}" destId="{67788359-D866-4B04-89CE-3A9685C1C471}" srcOrd="27" destOrd="0" presId="urn:microsoft.com/office/officeart/2011/layout/ConvergingText"/>
    <dgm:cxn modelId="{D7E76DBF-D844-4956-B5B8-B9A99EAD8E4C}" type="presParOf" srcId="{BB6986C4-C6B7-4231-89C3-EB3D56BE4F59}" destId="{F5CD2005-D71F-4A92-88F1-68CEF2D82830}" srcOrd="28" destOrd="0" presId="urn:microsoft.com/office/officeart/2011/layout/ConvergingText"/>
    <dgm:cxn modelId="{9881A7EA-2271-4474-B0D7-ACF881FCB1A4}" type="presParOf" srcId="{BB6986C4-C6B7-4231-89C3-EB3D56BE4F59}" destId="{CDBB942E-22CC-41D0-8BE5-2545D0322C14}" srcOrd="29" destOrd="0" presId="urn:microsoft.com/office/officeart/2011/layout/ConvergingText"/>
    <dgm:cxn modelId="{3A64AB2F-5FA1-4A48-B15C-5DA072507D26}" type="presParOf" srcId="{BB6986C4-C6B7-4231-89C3-EB3D56BE4F59}" destId="{EAAA64D6-3A80-4861-81DD-869442008113}" srcOrd="30" destOrd="0" presId="urn:microsoft.com/office/officeart/2011/layout/ConvergingText"/>
    <dgm:cxn modelId="{CE69CC17-F6B5-4135-A44D-EE3F2841CC4C}" type="presParOf" srcId="{BB6986C4-C6B7-4231-89C3-EB3D56BE4F59}" destId="{7BFE84DA-D8FE-4D0F-8EF4-2EF156EBA7C9}" srcOrd="31" destOrd="0" presId="urn:microsoft.com/office/officeart/2011/layout/ConvergingText"/>
    <dgm:cxn modelId="{BD12C9E8-C4BF-4F81-A714-A3FC923D8732}" type="presParOf" srcId="{BB6986C4-C6B7-4231-89C3-EB3D56BE4F59}" destId="{DC2B3A37-E13B-49FB-AE7B-F50DE383EFE6}" srcOrd="32" destOrd="0" presId="urn:microsoft.com/office/officeart/2011/layout/ConvergingText"/>
    <dgm:cxn modelId="{1840511F-C825-4F4C-9AB9-DD438BA45535}" type="presParOf" srcId="{BB6986C4-C6B7-4231-89C3-EB3D56BE4F59}" destId="{201D460A-528B-4665-8683-C01D58BE1D74}" srcOrd="33" destOrd="0" presId="urn:microsoft.com/office/officeart/2011/layout/ConvergingText"/>
    <dgm:cxn modelId="{DD2E3848-36C1-4F72-8BCA-F3230AF66F7E}" type="presParOf" srcId="{BB6986C4-C6B7-4231-89C3-EB3D56BE4F59}" destId="{2A47C3B5-FF02-4566-87E8-FCE4109AF3B0}" srcOrd="34" destOrd="0" presId="urn:microsoft.com/office/officeart/2011/layout/ConvergingText"/>
    <dgm:cxn modelId="{35FCAACC-7412-47B0-B30B-6573BC234156}" type="presParOf" srcId="{BB6986C4-C6B7-4231-89C3-EB3D56BE4F59}" destId="{8FDF17FD-9E4B-4A25-98C1-7EC2A8D08EF3}" srcOrd="35" destOrd="0" presId="urn:microsoft.com/office/officeart/2011/layout/ConvergingText"/>
    <dgm:cxn modelId="{C4E3D927-35F3-4756-99BA-35EB4628332D}" type="presParOf" srcId="{BB6986C4-C6B7-4231-89C3-EB3D56BE4F59}" destId="{D3725D07-31EF-428A-BC56-DDA6EE6CD5E6}" srcOrd="36" destOrd="0" presId="urn:microsoft.com/office/officeart/2011/layout/ConvergingTex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CFE24B-7C5F-49D2-AF23-E251BFC4ED99}">
      <dsp:nvSpPr>
        <dsp:cNvPr id="0" name=""/>
        <dsp:cNvSpPr/>
      </dsp:nvSpPr>
      <dsp:spPr>
        <a:xfrm>
          <a:off x="11432608" y="2508011"/>
          <a:ext cx="277712" cy="277708"/>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EF251D-C686-4311-8A06-65B2C8522E02}">
      <dsp:nvSpPr>
        <dsp:cNvPr id="0" name=""/>
        <dsp:cNvSpPr/>
      </dsp:nvSpPr>
      <dsp:spPr>
        <a:xfrm>
          <a:off x="10923630" y="2508011"/>
          <a:ext cx="277712" cy="27770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83FA93-E0C6-4138-AE46-8B21DE215D6B}">
      <dsp:nvSpPr>
        <dsp:cNvPr id="0" name=""/>
        <dsp:cNvSpPr/>
      </dsp:nvSpPr>
      <dsp:spPr>
        <a:xfrm>
          <a:off x="10414652" y="2508011"/>
          <a:ext cx="277712" cy="277708"/>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FECB7-A985-41C6-A517-09C5A1365F39}">
      <dsp:nvSpPr>
        <dsp:cNvPr id="0" name=""/>
        <dsp:cNvSpPr/>
      </dsp:nvSpPr>
      <dsp:spPr>
        <a:xfrm>
          <a:off x="9906642" y="2508011"/>
          <a:ext cx="277712" cy="277708"/>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AC6F36-FD77-48E2-9893-E7F70395CF31}">
      <dsp:nvSpPr>
        <dsp:cNvPr id="0" name=""/>
        <dsp:cNvSpPr/>
      </dsp:nvSpPr>
      <dsp:spPr>
        <a:xfrm>
          <a:off x="9397663" y="2508011"/>
          <a:ext cx="277712" cy="277708"/>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00C33-FC60-4723-BE24-25144A1EE4CD}">
      <dsp:nvSpPr>
        <dsp:cNvPr id="0" name=""/>
        <dsp:cNvSpPr/>
      </dsp:nvSpPr>
      <dsp:spPr>
        <a:xfrm>
          <a:off x="8610973" y="2369157"/>
          <a:ext cx="555424" cy="555872"/>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2D4F79-1558-4F90-9471-AC25A93A3ECC}">
      <dsp:nvSpPr>
        <dsp:cNvPr id="0" name=""/>
        <dsp:cNvSpPr/>
      </dsp:nvSpPr>
      <dsp:spPr>
        <a:xfrm>
          <a:off x="10979753" y="1934325"/>
          <a:ext cx="277712" cy="27770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FC10D1-60EE-494E-903F-F55CD906126C}">
      <dsp:nvSpPr>
        <dsp:cNvPr id="0" name=""/>
        <dsp:cNvSpPr/>
      </dsp:nvSpPr>
      <dsp:spPr>
        <a:xfrm>
          <a:off x="10979753" y="3085808"/>
          <a:ext cx="277712" cy="277708"/>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FE05C9-6180-4AB2-82D3-0217D011622C}">
      <dsp:nvSpPr>
        <dsp:cNvPr id="0" name=""/>
        <dsp:cNvSpPr/>
      </dsp:nvSpPr>
      <dsp:spPr>
        <a:xfrm>
          <a:off x="11227469" y="2183714"/>
          <a:ext cx="277712" cy="277708"/>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2AC495-BF45-4D20-84C7-2C6C2AB56F8D}">
      <dsp:nvSpPr>
        <dsp:cNvPr id="0" name=""/>
        <dsp:cNvSpPr/>
      </dsp:nvSpPr>
      <dsp:spPr>
        <a:xfrm>
          <a:off x="11243918" y="2837789"/>
          <a:ext cx="277712" cy="277708"/>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250ADB-AEFF-48D4-904A-C343E075564C}">
      <dsp:nvSpPr>
        <dsp:cNvPr id="0" name=""/>
        <dsp:cNvSpPr/>
      </dsp:nvSpPr>
      <dsp:spPr>
        <a:xfrm>
          <a:off x="5568716" y="1240968"/>
          <a:ext cx="2811958" cy="281225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lvl="0" algn="ctr" defTabSz="2355850">
            <a:lnSpc>
              <a:spcPct val="90000"/>
            </a:lnSpc>
            <a:spcBef>
              <a:spcPct val="0"/>
            </a:spcBef>
            <a:spcAft>
              <a:spcPct val="35000"/>
            </a:spcAft>
          </a:pPr>
          <a:r>
            <a:rPr lang="en-US" sz="5300" b="1" kern="1200" dirty="0" smtClean="0">
              <a:solidFill>
                <a:srgbClr val="002060"/>
              </a:solidFill>
            </a:rPr>
            <a:t>AELB</a:t>
          </a:r>
          <a:endParaRPr lang="en-US" sz="5300" b="1" kern="1200" dirty="0">
            <a:solidFill>
              <a:srgbClr val="002060"/>
            </a:solidFill>
          </a:endParaRPr>
        </a:p>
      </dsp:txBody>
      <dsp:txXfrm>
        <a:off x="5568716" y="1240968"/>
        <a:ext cx="2811958" cy="2812250"/>
      </dsp:txXfrm>
    </dsp:sp>
    <dsp:sp modelId="{5AAF913D-71DC-423D-9ECC-50F1D0840DF2}">
      <dsp:nvSpPr>
        <dsp:cNvPr id="0" name=""/>
        <dsp:cNvSpPr/>
      </dsp:nvSpPr>
      <dsp:spPr>
        <a:xfrm>
          <a:off x="5358739" y="1000714"/>
          <a:ext cx="555424" cy="555872"/>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32A2D-C5A1-440D-83E7-41E00A100C2E}">
      <dsp:nvSpPr>
        <dsp:cNvPr id="0" name=""/>
        <dsp:cNvSpPr/>
      </dsp:nvSpPr>
      <dsp:spPr>
        <a:xfrm>
          <a:off x="5002648" y="707476"/>
          <a:ext cx="277712" cy="277708"/>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01084-E378-422C-9585-4B127D5D5488}">
      <dsp:nvSpPr>
        <dsp:cNvPr id="0" name=""/>
        <dsp:cNvSpPr/>
      </dsp:nvSpPr>
      <dsp:spPr>
        <a:xfrm>
          <a:off x="4409485" y="707476"/>
          <a:ext cx="277712" cy="277708"/>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92DDD-2464-461D-BAB9-78D0D4614B41}">
      <dsp:nvSpPr>
        <dsp:cNvPr id="0" name=""/>
        <dsp:cNvSpPr/>
      </dsp:nvSpPr>
      <dsp:spPr>
        <a:xfrm>
          <a:off x="3816322" y="707476"/>
          <a:ext cx="277712" cy="277708"/>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24707-7797-4513-BA02-67D0D4DCFC19}">
      <dsp:nvSpPr>
        <dsp:cNvPr id="0" name=""/>
        <dsp:cNvSpPr/>
      </dsp:nvSpPr>
      <dsp:spPr>
        <a:xfrm>
          <a:off x="3223160" y="707476"/>
          <a:ext cx="277712" cy="277708"/>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12A0D-61AF-49B9-8E35-DD0B840D34ED}">
      <dsp:nvSpPr>
        <dsp:cNvPr id="0" name=""/>
        <dsp:cNvSpPr/>
      </dsp:nvSpPr>
      <dsp:spPr>
        <a:xfrm>
          <a:off x="2629029" y="707476"/>
          <a:ext cx="277712" cy="27770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24465-A359-4F73-B4CC-0FDF7C7722B2}">
      <dsp:nvSpPr>
        <dsp:cNvPr id="0" name=""/>
        <dsp:cNvSpPr/>
      </dsp:nvSpPr>
      <dsp:spPr>
        <a:xfrm>
          <a:off x="2035867" y="707476"/>
          <a:ext cx="277712" cy="277708"/>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7DB45-D165-4C6B-8BA1-05A24F12CC6A}">
      <dsp:nvSpPr>
        <dsp:cNvPr id="0" name=""/>
        <dsp:cNvSpPr/>
      </dsp:nvSpPr>
      <dsp:spPr>
        <a:xfrm>
          <a:off x="1650411" y="13639"/>
          <a:ext cx="4022177" cy="66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778000">
            <a:lnSpc>
              <a:spcPct val="90000"/>
            </a:lnSpc>
            <a:spcBef>
              <a:spcPct val="0"/>
            </a:spcBef>
            <a:spcAft>
              <a:spcPct val="35000"/>
            </a:spcAft>
          </a:pPr>
          <a:r>
            <a:rPr lang="en-US" sz="4000" kern="1200" dirty="0" smtClean="0">
              <a:solidFill>
                <a:srgbClr val="000000"/>
              </a:solidFill>
            </a:rPr>
            <a:t>Border security</a:t>
          </a:r>
          <a:endParaRPr lang="en-US" sz="4000" kern="1200" dirty="0">
            <a:solidFill>
              <a:srgbClr val="000000"/>
            </a:solidFill>
          </a:endParaRPr>
        </a:p>
      </dsp:txBody>
      <dsp:txXfrm>
        <a:off x="1650411" y="13639"/>
        <a:ext cx="4022177" cy="668740"/>
      </dsp:txXfrm>
    </dsp:sp>
    <dsp:sp modelId="{A1332445-CB61-4A0D-B2EB-F9F1940D84E5}">
      <dsp:nvSpPr>
        <dsp:cNvPr id="0" name=""/>
        <dsp:cNvSpPr/>
      </dsp:nvSpPr>
      <dsp:spPr>
        <a:xfrm>
          <a:off x="4782026" y="2369157"/>
          <a:ext cx="555424" cy="555872"/>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6FFA1-5DF5-455A-BFC1-52ACE62D1641}">
      <dsp:nvSpPr>
        <dsp:cNvPr id="0" name=""/>
        <dsp:cNvSpPr/>
      </dsp:nvSpPr>
      <dsp:spPr>
        <a:xfrm>
          <a:off x="4232407" y="2508011"/>
          <a:ext cx="277712" cy="27770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B68E1E-8761-424A-8844-FC4835FC73D3}">
      <dsp:nvSpPr>
        <dsp:cNvPr id="0" name=""/>
        <dsp:cNvSpPr/>
      </dsp:nvSpPr>
      <dsp:spPr>
        <a:xfrm>
          <a:off x="3683756" y="2508011"/>
          <a:ext cx="277712" cy="277708"/>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B7F20-E065-489A-89F8-14171D8EA69B}">
      <dsp:nvSpPr>
        <dsp:cNvPr id="0" name=""/>
        <dsp:cNvSpPr/>
      </dsp:nvSpPr>
      <dsp:spPr>
        <a:xfrm>
          <a:off x="3134137" y="2508011"/>
          <a:ext cx="277712" cy="277708"/>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B6159-081C-41C1-9103-F39FAB76012A}">
      <dsp:nvSpPr>
        <dsp:cNvPr id="0" name=""/>
        <dsp:cNvSpPr/>
      </dsp:nvSpPr>
      <dsp:spPr>
        <a:xfrm>
          <a:off x="2585486" y="2508011"/>
          <a:ext cx="277712" cy="277708"/>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4F5EC-437D-4CCF-85AF-81406FB35F7A}">
      <dsp:nvSpPr>
        <dsp:cNvPr id="0" name=""/>
        <dsp:cNvSpPr/>
      </dsp:nvSpPr>
      <dsp:spPr>
        <a:xfrm>
          <a:off x="2035867" y="2508011"/>
          <a:ext cx="277712" cy="277708"/>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D2005-D71F-4A92-88F1-68CEF2D82830}">
      <dsp:nvSpPr>
        <dsp:cNvPr id="0" name=""/>
        <dsp:cNvSpPr/>
      </dsp:nvSpPr>
      <dsp:spPr>
        <a:xfrm>
          <a:off x="1408150" y="1773434"/>
          <a:ext cx="3713237" cy="762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778000">
            <a:lnSpc>
              <a:spcPct val="90000"/>
            </a:lnSpc>
            <a:spcBef>
              <a:spcPct val="0"/>
            </a:spcBef>
            <a:spcAft>
              <a:spcPct val="35000"/>
            </a:spcAft>
          </a:pPr>
          <a:r>
            <a:rPr lang="en-US" sz="4000" kern="1200" dirty="0" smtClean="0">
              <a:solidFill>
                <a:srgbClr val="000000"/>
              </a:solidFill>
            </a:rPr>
            <a:t>Police/law enforcement</a:t>
          </a:r>
          <a:endParaRPr lang="en-US" sz="4000" kern="1200" dirty="0">
            <a:solidFill>
              <a:srgbClr val="000000"/>
            </a:solidFill>
          </a:endParaRPr>
        </a:p>
      </dsp:txBody>
      <dsp:txXfrm>
        <a:off x="1408150" y="1773434"/>
        <a:ext cx="3713237" cy="762094"/>
      </dsp:txXfrm>
    </dsp:sp>
    <dsp:sp modelId="{CDBB942E-22CC-41D0-8BE5-2545D0322C14}">
      <dsp:nvSpPr>
        <dsp:cNvPr id="0" name=""/>
        <dsp:cNvSpPr/>
      </dsp:nvSpPr>
      <dsp:spPr>
        <a:xfrm>
          <a:off x="5358739" y="3714762"/>
          <a:ext cx="555424" cy="555872"/>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A64D6-3A80-4861-81DD-869442008113}">
      <dsp:nvSpPr>
        <dsp:cNvPr id="0" name=""/>
        <dsp:cNvSpPr/>
      </dsp:nvSpPr>
      <dsp:spPr>
        <a:xfrm>
          <a:off x="5002648" y="4280683"/>
          <a:ext cx="277712" cy="277708"/>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FE84DA-D8FE-4D0F-8EF4-2EF156EBA7C9}">
      <dsp:nvSpPr>
        <dsp:cNvPr id="0" name=""/>
        <dsp:cNvSpPr/>
      </dsp:nvSpPr>
      <dsp:spPr>
        <a:xfrm>
          <a:off x="4409485" y="4280683"/>
          <a:ext cx="277712" cy="277708"/>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B3A37-E13B-49FB-AE7B-F50DE383EFE6}">
      <dsp:nvSpPr>
        <dsp:cNvPr id="0" name=""/>
        <dsp:cNvSpPr/>
      </dsp:nvSpPr>
      <dsp:spPr>
        <a:xfrm>
          <a:off x="3816322" y="4280683"/>
          <a:ext cx="277712" cy="277708"/>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1D460A-528B-4665-8683-C01D58BE1D74}">
      <dsp:nvSpPr>
        <dsp:cNvPr id="0" name=""/>
        <dsp:cNvSpPr/>
      </dsp:nvSpPr>
      <dsp:spPr>
        <a:xfrm>
          <a:off x="3223160" y="4280683"/>
          <a:ext cx="277712" cy="277708"/>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47C3B5-FF02-4566-87E8-FCE4109AF3B0}">
      <dsp:nvSpPr>
        <dsp:cNvPr id="0" name=""/>
        <dsp:cNvSpPr/>
      </dsp:nvSpPr>
      <dsp:spPr>
        <a:xfrm>
          <a:off x="2629029" y="4280683"/>
          <a:ext cx="277712" cy="277708"/>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DF17FD-9E4B-4A25-98C1-7EC2A8D08EF3}">
      <dsp:nvSpPr>
        <dsp:cNvPr id="0" name=""/>
        <dsp:cNvSpPr/>
      </dsp:nvSpPr>
      <dsp:spPr>
        <a:xfrm>
          <a:off x="2035867" y="4280683"/>
          <a:ext cx="277712" cy="277708"/>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725D07-31EF-428A-BC56-DDA6EE6CD5E6}">
      <dsp:nvSpPr>
        <dsp:cNvPr id="0" name=""/>
        <dsp:cNvSpPr/>
      </dsp:nvSpPr>
      <dsp:spPr>
        <a:xfrm>
          <a:off x="2033932" y="3563576"/>
          <a:ext cx="3255137" cy="714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778000">
            <a:lnSpc>
              <a:spcPct val="90000"/>
            </a:lnSpc>
            <a:spcBef>
              <a:spcPct val="0"/>
            </a:spcBef>
            <a:spcAft>
              <a:spcPct val="35000"/>
            </a:spcAft>
          </a:pPr>
          <a:r>
            <a:rPr lang="en-US" sz="4000" kern="1200" dirty="0" smtClean="0">
              <a:solidFill>
                <a:srgbClr val="000000"/>
              </a:solidFill>
            </a:rPr>
            <a:t>Custom</a:t>
          </a:r>
          <a:endParaRPr lang="en-US" sz="4000" kern="1200" dirty="0">
            <a:solidFill>
              <a:srgbClr val="000000"/>
            </a:solidFill>
          </a:endParaRPr>
        </a:p>
      </dsp:txBody>
      <dsp:txXfrm>
        <a:off x="2033932" y="3563576"/>
        <a:ext cx="3255137" cy="714367"/>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40210"/>
          </a:xfrm>
          <a:prstGeom prst="rect">
            <a:avLst/>
          </a:prstGeom>
        </p:spPr>
        <p:txBody>
          <a:bodyPr vert="horz" lIns="91411" tIns="45705" rIns="91411" bIns="45705" rtlCol="0"/>
          <a:lstStyle>
            <a:lvl1pPr algn="l">
              <a:defRPr sz="1200"/>
            </a:lvl1pPr>
          </a:lstStyle>
          <a:p>
            <a:endParaRPr lang="en-GB"/>
          </a:p>
        </p:txBody>
      </p:sp>
      <p:sp>
        <p:nvSpPr>
          <p:cNvPr id="3" name="Date Placeholder 2"/>
          <p:cNvSpPr>
            <a:spLocks noGrp="1"/>
          </p:cNvSpPr>
          <p:nvPr>
            <p:ph type="dt" idx="1"/>
          </p:nvPr>
        </p:nvSpPr>
        <p:spPr>
          <a:xfrm>
            <a:off x="5622597" y="0"/>
            <a:ext cx="4303313" cy="340210"/>
          </a:xfrm>
          <a:prstGeom prst="rect">
            <a:avLst/>
          </a:prstGeom>
        </p:spPr>
        <p:txBody>
          <a:bodyPr vert="horz" lIns="91411" tIns="45705" rIns="91411" bIns="45705" rtlCol="0"/>
          <a:lstStyle>
            <a:lvl1pPr algn="r">
              <a:defRPr sz="1200"/>
            </a:lvl1pPr>
          </a:lstStyle>
          <a:p>
            <a:fld id="{5E945880-6D3B-45FB-851F-AFC0D1D23A0C}" type="datetimeFigureOut">
              <a:rPr lang="en-GB" smtClean="0"/>
              <a:pPr/>
              <a:t>04/10/2017</a:t>
            </a:fld>
            <a:endParaRPr lang="en-GB"/>
          </a:p>
        </p:txBody>
      </p:sp>
      <p:sp>
        <p:nvSpPr>
          <p:cNvPr id="4" name="Slide Image Placeholder 3"/>
          <p:cNvSpPr>
            <a:spLocks noGrp="1" noRot="1" noChangeAspect="1"/>
          </p:cNvSpPr>
          <p:nvPr>
            <p:ph type="sldImg" idx="2"/>
          </p:nvPr>
        </p:nvSpPr>
        <p:spPr>
          <a:xfrm>
            <a:off x="3175000" y="511175"/>
            <a:ext cx="3578225" cy="2547938"/>
          </a:xfrm>
          <a:prstGeom prst="rect">
            <a:avLst/>
          </a:prstGeom>
          <a:noFill/>
          <a:ln w="12700">
            <a:solidFill>
              <a:prstClr val="black"/>
            </a:solidFill>
          </a:ln>
        </p:spPr>
        <p:txBody>
          <a:bodyPr vert="horz" lIns="91411" tIns="45705" rIns="91411" bIns="45705" rtlCol="0" anchor="ctr"/>
          <a:lstStyle/>
          <a:p>
            <a:endParaRPr lang="en-GB"/>
          </a:p>
        </p:txBody>
      </p:sp>
      <p:sp>
        <p:nvSpPr>
          <p:cNvPr id="5" name="Notes Placeholder 4"/>
          <p:cNvSpPr>
            <a:spLocks noGrp="1"/>
          </p:cNvSpPr>
          <p:nvPr>
            <p:ph type="body" sz="quarter" idx="3"/>
          </p:nvPr>
        </p:nvSpPr>
        <p:spPr>
          <a:xfrm>
            <a:off x="992366" y="3229279"/>
            <a:ext cx="7943507" cy="3058628"/>
          </a:xfrm>
          <a:prstGeom prst="rect">
            <a:avLst/>
          </a:prstGeom>
        </p:spPr>
        <p:txBody>
          <a:bodyPr vert="horz" lIns="91411" tIns="45705" rIns="91411" bIns="457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378"/>
            <a:ext cx="4303313" cy="340210"/>
          </a:xfrm>
          <a:prstGeom prst="rect">
            <a:avLst/>
          </a:prstGeom>
        </p:spPr>
        <p:txBody>
          <a:bodyPr vert="horz" lIns="91411" tIns="45705" rIns="91411" bIns="45705" rtlCol="0" anchor="b"/>
          <a:lstStyle>
            <a:lvl1pPr algn="l">
              <a:defRPr sz="1200"/>
            </a:lvl1pPr>
          </a:lstStyle>
          <a:p>
            <a:endParaRPr lang="en-GB"/>
          </a:p>
        </p:txBody>
      </p:sp>
      <p:sp>
        <p:nvSpPr>
          <p:cNvPr id="7" name="Slide Number Placeholder 6"/>
          <p:cNvSpPr>
            <a:spLocks noGrp="1"/>
          </p:cNvSpPr>
          <p:nvPr>
            <p:ph type="sldNum" sz="quarter" idx="5"/>
          </p:nvPr>
        </p:nvSpPr>
        <p:spPr>
          <a:xfrm>
            <a:off x="5622597" y="6456378"/>
            <a:ext cx="4303313" cy="340210"/>
          </a:xfrm>
          <a:prstGeom prst="rect">
            <a:avLst/>
          </a:prstGeom>
        </p:spPr>
        <p:txBody>
          <a:bodyPr vert="horz" lIns="91411" tIns="45705" rIns="91411" bIns="45705" rtlCol="0" anchor="b"/>
          <a:lstStyle>
            <a:lvl1pPr algn="r">
              <a:defRPr sz="1200"/>
            </a:lvl1pPr>
          </a:lstStyle>
          <a:p>
            <a:fld id="{5750A1E1-C8D9-4447-9192-37BA973CD27A}" type="slidenum">
              <a:rPr lang="en-GB" smtClean="0"/>
              <a:pPr/>
              <a:t>‹#›</a:t>
            </a:fld>
            <a:endParaRPr lang="en-GB"/>
          </a:p>
        </p:txBody>
      </p:sp>
    </p:spTree>
    <p:extLst>
      <p:ext uri="{BB962C8B-B14F-4D97-AF65-F5344CB8AC3E}">
        <p14:creationId xmlns:p14="http://schemas.microsoft.com/office/powerpoint/2010/main" xmlns="" val="4008544722"/>
      </p:ext>
    </p:extLst>
  </p:cSld>
  <p:clrMap bg1="lt1" tx1="dk1" bg2="lt2" tx2="dk2" accent1="accent1" accent2="accent2" accent3="accent3" accent4="accent4" accent5="accent5" accent6="accent6" hlink="hlink" folHlink="folHlink"/>
  <p:notesStyle>
    <a:lvl1pPr marL="0" algn="l" defTabSz="4155619" rtl="0" eaLnBrk="1" latinLnBrk="0" hangingPunct="1">
      <a:defRPr sz="5500" kern="1200">
        <a:solidFill>
          <a:schemeClr val="tx1"/>
        </a:solidFill>
        <a:latin typeface="+mn-lt"/>
        <a:ea typeface="+mn-ea"/>
        <a:cs typeface="+mn-cs"/>
      </a:defRPr>
    </a:lvl1pPr>
    <a:lvl2pPr marL="2077809" algn="l" defTabSz="4155619" rtl="0" eaLnBrk="1" latinLnBrk="0" hangingPunct="1">
      <a:defRPr sz="5500" kern="1200">
        <a:solidFill>
          <a:schemeClr val="tx1"/>
        </a:solidFill>
        <a:latin typeface="+mn-lt"/>
        <a:ea typeface="+mn-ea"/>
        <a:cs typeface="+mn-cs"/>
      </a:defRPr>
    </a:lvl2pPr>
    <a:lvl3pPr marL="4155619" algn="l" defTabSz="4155619" rtl="0" eaLnBrk="1" latinLnBrk="0" hangingPunct="1">
      <a:defRPr sz="5500" kern="1200">
        <a:solidFill>
          <a:schemeClr val="tx1"/>
        </a:solidFill>
        <a:latin typeface="+mn-lt"/>
        <a:ea typeface="+mn-ea"/>
        <a:cs typeface="+mn-cs"/>
      </a:defRPr>
    </a:lvl3pPr>
    <a:lvl4pPr marL="6233428" algn="l" defTabSz="4155619" rtl="0" eaLnBrk="1" latinLnBrk="0" hangingPunct="1">
      <a:defRPr sz="5500" kern="1200">
        <a:solidFill>
          <a:schemeClr val="tx1"/>
        </a:solidFill>
        <a:latin typeface="+mn-lt"/>
        <a:ea typeface="+mn-ea"/>
        <a:cs typeface="+mn-cs"/>
      </a:defRPr>
    </a:lvl4pPr>
    <a:lvl5pPr marL="8311238" algn="l" defTabSz="4155619" rtl="0" eaLnBrk="1" latinLnBrk="0" hangingPunct="1">
      <a:defRPr sz="5500" kern="1200">
        <a:solidFill>
          <a:schemeClr val="tx1"/>
        </a:solidFill>
        <a:latin typeface="+mn-lt"/>
        <a:ea typeface="+mn-ea"/>
        <a:cs typeface="+mn-cs"/>
      </a:defRPr>
    </a:lvl5pPr>
    <a:lvl6pPr marL="10389047" algn="l" defTabSz="4155619" rtl="0" eaLnBrk="1" latinLnBrk="0" hangingPunct="1">
      <a:defRPr sz="5500" kern="1200">
        <a:solidFill>
          <a:schemeClr val="tx1"/>
        </a:solidFill>
        <a:latin typeface="+mn-lt"/>
        <a:ea typeface="+mn-ea"/>
        <a:cs typeface="+mn-cs"/>
      </a:defRPr>
    </a:lvl6pPr>
    <a:lvl7pPr marL="12466856" algn="l" defTabSz="4155619" rtl="0" eaLnBrk="1" latinLnBrk="0" hangingPunct="1">
      <a:defRPr sz="5500" kern="1200">
        <a:solidFill>
          <a:schemeClr val="tx1"/>
        </a:solidFill>
        <a:latin typeface="+mn-lt"/>
        <a:ea typeface="+mn-ea"/>
        <a:cs typeface="+mn-cs"/>
      </a:defRPr>
    </a:lvl7pPr>
    <a:lvl8pPr marL="14544666" algn="l" defTabSz="4155619" rtl="0" eaLnBrk="1" latinLnBrk="0" hangingPunct="1">
      <a:defRPr sz="5500" kern="1200">
        <a:solidFill>
          <a:schemeClr val="tx1"/>
        </a:solidFill>
        <a:latin typeface="+mn-lt"/>
        <a:ea typeface="+mn-ea"/>
        <a:cs typeface="+mn-cs"/>
      </a:defRPr>
    </a:lvl8pPr>
    <a:lvl9pPr marL="16622475" algn="l" defTabSz="4155619"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000" y="511175"/>
            <a:ext cx="3578225" cy="2547938"/>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7941054-C2D7-46D0-9776-8E9DE8BA19B0}" type="slidenum">
              <a:rPr lang="en-GB" smtClean="0"/>
              <a:pPr/>
              <a:t>1</a:t>
            </a:fld>
            <a:endParaRPr lang="en-GB"/>
          </a:p>
        </p:txBody>
      </p:sp>
    </p:spTree>
    <p:extLst>
      <p:ext uri="{BB962C8B-B14F-4D97-AF65-F5344CB8AC3E}">
        <p14:creationId xmlns:p14="http://schemas.microsoft.com/office/powerpoint/2010/main" xmlns="" val="1581212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42484675" cy="30243463"/>
          </a:xfrm>
          <a:prstGeom prst="rect">
            <a:avLst/>
          </a:prstGeom>
        </p:spPr>
      </p:pic>
      <p:sp>
        <p:nvSpPr>
          <p:cNvPr id="2" name="Title 1"/>
          <p:cNvSpPr>
            <a:spLocks noGrp="1"/>
          </p:cNvSpPr>
          <p:nvPr>
            <p:ph type="ctrTitle"/>
          </p:nvPr>
        </p:nvSpPr>
        <p:spPr>
          <a:xfrm>
            <a:off x="1503167" y="7818037"/>
            <a:ext cx="39812903" cy="4763279"/>
          </a:xfrm>
        </p:spPr>
        <p:txBody>
          <a:bodyPr/>
          <a:lstStyle>
            <a:lvl1pPr algn="l">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03167" y="15756835"/>
            <a:ext cx="39812903" cy="7093781"/>
          </a:xfrm>
        </p:spPr>
        <p:txBody>
          <a:bodyPr>
            <a:normAutofit/>
          </a:bodyPr>
          <a:lstStyle>
            <a:lvl1pPr marL="0" indent="0" algn="l">
              <a:buNone/>
              <a:defRPr sz="12700" b="1">
                <a:solidFill>
                  <a:schemeClr val="accent6"/>
                </a:solidFill>
              </a:defRPr>
            </a:lvl1pPr>
            <a:lvl2pPr marL="2077809" indent="0" algn="ctr">
              <a:buNone/>
              <a:defRPr>
                <a:solidFill>
                  <a:schemeClr val="tx1">
                    <a:tint val="75000"/>
                  </a:schemeClr>
                </a:solidFill>
              </a:defRPr>
            </a:lvl2pPr>
            <a:lvl3pPr marL="4155619" indent="0" algn="ctr">
              <a:buNone/>
              <a:defRPr>
                <a:solidFill>
                  <a:schemeClr val="tx1">
                    <a:tint val="75000"/>
                  </a:schemeClr>
                </a:solidFill>
              </a:defRPr>
            </a:lvl3pPr>
            <a:lvl4pPr marL="6233428" indent="0" algn="ctr">
              <a:buNone/>
              <a:defRPr>
                <a:solidFill>
                  <a:schemeClr val="tx1">
                    <a:tint val="75000"/>
                  </a:schemeClr>
                </a:solidFill>
              </a:defRPr>
            </a:lvl4pPr>
            <a:lvl5pPr marL="8311238" indent="0" algn="ctr">
              <a:buNone/>
              <a:defRPr>
                <a:solidFill>
                  <a:schemeClr val="tx1">
                    <a:tint val="75000"/>
                  </a:schemeClr>
                </a:solidFill>
              </a:defRPr>
            </a:lvl5pPr>
            <a:lvl6pPr marL="10389047" indent="0" algn="ctr">
              <a:buNone/>
              <a:defRPr>
                <a:solidFill>
                  <a:schemeClr val="tx1">
                    <a:tint val="75000"/>
                  </a:schemeClr>
                </a:solidFill>
              </a:defRPr>
            </a:lvl6pPr>
            <a:lvl7pPr marL="12466856" indent="0" algn="ctr">
              <a:buNone/>
              <a:defRPr>
                <a:solidFill>
                  <a:schemeClr val="tx1">
                    <a:tint val="75000"/>
                  </a:schemeClr>
                </a:solidFill>
              </a:defRPr>
            </a:lvl7pPr>
            <a:lvl8pPr marL="14544666" indent="0" algn="ctr">
              <a:buNone/>
              <a:defRPr>
                <a:solidFill>
                  <a:schemeClr val="tx1">
                    <a:tint val="75000"/>
                  </a:schemeClr>
                </a:solidFill>
              </a:defRPr>
            </a:lvl8pPr>
            <a:lvl9pPr marL="16622475" indent="0" algn="ctr">
              <a:buNone/>
              <a:defRPr>
                <a:solidFill>
                  <a:schemeClr val="tx1">
                    <a:tint val="75000"/>
                  </a:schemeClr>
                </a:solidFill>
              </a:defRPr>
            </a:lvl9pPr>
          </a:lstStyle>
          <a:p>
            <a:r>
              <a:rPr lang="en-US" dirty="0" smtClean="0"/>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03169" y="770763"/>
            <a:ext cx="11656319" cy="3554202"/>
          </a:xfrm>
          <a:prstGeom prst="rect">
            <a:avLst/>
          </a:prstGeom>
        </p:spPr>
      </p:pic>
    </p:spTree>
    <p:extLst>
      <p:ext uri="{BB962C8B-B14F-4D97-AF65-F5344CB8AC3E}">
        <p14:creationId xmlns:p14="http://schemas.microsoft.com/office/powerpoint/2010/main" xmlns="" val="31789343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27294" y="21170424"/>
            <a:ext cx="25490805" cy="2499288"/>
          </a:xfrm>
        </p:spPr>
        <p:txBody>
          <a:bodyPr anchor="b"/>
          <a:lstStyle>
            <a:lvl1pPr algn="l">
              <a:defRPr sz="9100" b="1">
                <a:solidFill>
                  <a:schemeClr val="tx2"/>
                </a:solidFill>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8327294" y="4960067"/>
            <a:ext cx="25490805" cy="15888318"/>
          </a:xfrm>
        </p:spPr>
        <p:txBody>
          <a:bodyPr/>
          <a:lstStyle>
            <a:lvl1pPr marL="0" indent="0">
              <a:buNone/>
              <a:defRPr sz="14500"/>
            </a:lvl1pPr>
            <a:lvl2pPr marL="2077809" indent="0">
              <a:buNone/>
              <a:defRPr sz="12700"/>
            </a:lvl2pPr>
            <a:lvl3pPr marL="4155619" indent="0">
              <a:buNone/>
              <a:defRPr sz="10900"/>
            </a:lvl3pPr>
            <a:lvl4pPr marL="6233428" indent="0">
              <a:buNone/>
              <a:defRPr sz="9100"/>
            </a:lvl4pPr>
            <a:lvl5pPr marL="8311238" indent="0">
              <a:buNone/>
              <a:defRPr sz="9100"/>
            </a:lvl5pPr>
            <a:lvl6pPr marL="10389047" indent="0">
              <a:buNone/>
              <a:defRPr sz="9100"/>
            </a:lvl6pPr>
            <a:lvl7pPr marL="12466856" indent="0">
              <a:buNone/>
              <a:defRPr sz="9100"/>
            </a:lvl7pPr>
            <a:lvl8pPr marL="14544666" indent="0">
              <a:buNone/>
              <a:defRPr sz="9100"/>
            </a:lvl8pPr>
            <a:lvl9pPr marL="16622475" indent="0">
              <a:buNone/>
              <a:defRPr sz="9100"/>
            </a:lvl9pPr>
          </a:lstStyle>
          <a:p>
            <a:endParaRPr lang="en-GB"/>
          </a:p>
        </p:txBody>
      </p:sp>
      <p:sp>
        <p:nvSpPr>
          <p:cNvPr id="4" name="Text Placeholder 3"/>
          <p:cNvSpPr>
            <a:spLocks noGrp="1"/>
          </p:cNvSpPr>
          <p:nvPr>
            <p:ph type="body" sz="half" idx="2"/>
          </p:nvPr>
        </p:nvSpPr>
        <p:spPr>
          <a:xfrm>
            <a:off x="8327294" y="23669713"/>
            <a:ext cx="25490805" cy="3549404"/>
          </a:xfrm>
        </p:spPr>
        <p:txBody>
          <a:bodyPr/>
          <a:lstStyle>
            <a:lvl1pPr marL="0" indent="0">
              <a:buNone/>
              <a:defRPr sz="6400">
                <a:solidFill>
                  <a:srgbClr val="000000"/>
                </a:solidFill>
              </a:defRPr>
            </a:lvl1pPr>
            <a:lvl2pPr marL="2077809" indent="0">
              <a:buNone/>
              <a:defRPr sz="5500"/>
            </a:lvl2pPr>
            <a:lvl3pPr marL="4155619" indent="0">
              <a:buNone/>
              <a:defRPr sz="4500"/>
            </a:lvl3pPr>
            <a:lvl4pPr marL="6233428" indent="0">
              <a:buNone/>
              <a:defRPr sz="4100"/>
            </a:lvl4pPr>
            <a:lvl5pPr marL="8311238" indent="0">
              <a:buNone/>
              <a:defRPr sz="4100"/>
            </a:lvl5pPr>
            <a:lvl6pPr marL="10389047" indent="0">
              <a:buNone/>
              <a:defRPr sz="4100"/>
            </a:lvl6pPr>
            <a:lvl7pPr marL="12466856" indent="0">
              <a:buNone/>
              <a:defRPr sz="4100"/>
            </a:lvl7pPr>
            <a:lvl8pPr marL="14544666" indent="0">
              <a:buNone/>
              <a:defRPr sz="4100"/>
            </a:lvl8pPr>
            <a:lvl9pPr marL="16622475" indent="0">
              <a:buNone/>
              <a:defRPr sz="4100"/>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xmlns=""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xmlns=""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xmlns="" val="19892027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42484675" cy="30243463"/>
          </a:xfrm>
          <a:prstGeom prst="rect">
            <a:avLst/>
          </a:prstGeom>
          <a:ln>
            <a:noFill/>
          </a:ln>
        </p:spPr>
      </p:pic>
      <p:sp>
        <p:nvSpPr>
          <p:cNvPr id="4" name="Title 1"/>
          <p:cNvSpPr>
            <a:spLocks noGrp="1"/>
          </p:cNvSpPr>
          <p:nvPr>
            <p:ph type="ctrTitle"/>
          </p:nvPr>
        </p:nvSpPr>
        <p:spPr>
          <a:xfrm>
            <a:off x="1503167" y="7818037"/>
            <a:ext cx="39812903" cy="4763279"/>
          </a:xfrm>
        </p:spPr>
        <p:txBody>
          <a:bodyPr/>
          <a:lstStyle>
            <a:lvl1pPr algn="l">
              <a:defRPr>
                <a:solidFill>
                  <a:schemeClr val="tx2"/>
                </a:solidFill>
              </a:defRPr>
            </a:lvl1pPr>
          </a:lstStyle>
          <a:p>
            <a:r>
              <a:rPr lang="en-US" dirty="0" smtClean="0"/>
              <a:t>Click to edit Master title style</a:t>
            </a:r>
            <a:endParaRPr lang="en-GB" dirty="0"/>
          </a:p>
        </p:txBody>
      </p:sp>
      <p:sp>
        <p:nvSpPr>
          <p:cNvPr id="5" name="Subtitle 2"/>
          <p:cNvSpPr>
            <a:spLocks noGrp="1"/>
          </p:cNvSpPr>
          <p:nvPr>
            <p:ph type="subTitle" idx="1"/>
          </p:nvPr>
        </p:nvSpPr>
        <p:spPr>
          <a:xfrm>
            <a:off x="1503167" y="15756835"/>
            <a:ext cx="39812903" cy="7093781"/>
          </a:xfrm>
        </p:spPr>
        <p:txBody>
          <a:bodyPr>
            <a:normAutofit/>
          </a:bodyPr>
          <a:lstStyle>
            <a:lvl1pPr marL="0" indent="0" algn="l">
              <a:buNone/>
              <a:defRPr sz="12700" b="1">
                <a:solidFill>
                  <a:srgbClr val="000000"/>
                </a:solidFill>
              </a:defRPr>
            </a:lvl1pPr>
            <a:lvl2pPr marL="2077809" indent="0" algn="ctr">
              <a:buNone/>
              <a:defRPr>
                <a:solidFill>
                  <a:schemeClr val="tx1">
                    <a:tint val="75000"/>
                  </a:schemeClr>
                </a:solidFill>
              </a:defRPr>
            </a:lvl2pPr>
            <a:lvl3pPr marL="4155619" indent="0" algn="ctr">
              <a:buNone/>
              <a:defRPr>
                <a:solidFill>
                  <a:schemeClr val="tx1">
                    <a:tint val="75000"/>
                  </a:schemeClr>
                </a:solidFill>
              </a:defRPr>
            </a:lvl3pPr>
            <a:lvl4pPr marL="6233428" indent="0" algn="ctr">
              <a:buNone/>
              <a:defRPr>
                <a:solidFill>
                  <a:schemeClr val="tx1">
                    <a:tint val="75000"/>
                  </a:schemeClr>
                </a:solidFill>
              </a:defRPr>
            </a:lvl4pPr>
            <a:lvl5pPr marL="8311238" indent="0" algn="ctr">
              <a:buNone/>
              <a:defRPr>
                <a:solidFill>
                  <a:schemeClr val="tx1">
                    <a:tint val="75000"/>
                  </a:schemeClr>
                </a:solidFill>
              </a:defRPr>
            </a:lvl5pPr>
            <a:lvl6pPr marL="10389047" indent="0" algn="ctr">
              <a:buNone/>
              <a:defRPr>
                <a:solidFill>
                  <a:schemeClr val="tx1">
                    <a:tint val="75000"/>
                  </a:schemeClr>
                </a:solidFill>
              </a:defRPr>
            </a:lvl6pPr>
            <a:lvl7pPr marL="12466856" indent="0" algn="ctr">
              <a:buNone/>
              <a:defRPr>
                <a:solidFill>
                  <a:schemeClr val="tx1">
                    <a:tint val="75000"/>
                  </a:schemeClr>
                </a:solidFill>
              </a:defRPr>
            </a:lvl7pPr>
            <a:lvl8pPr marL="14544666" indent="0" algn="ctr">
              <a:buNone/>
              <a:defRPr>
                <a:solidFill>
                  <a:schemeClr val="tx1">
                    <a:tint val="75000"/>
                  </a:schemeClr>
                </a:solidFill>
              </a:defRPr>
            </a:lvl8pPr>
            <a:lvl9pPr marL="16622475" indent="0" algn="ctr">
              <a:buNone/>
              <a:defRPr>
                <a:solidFill>
                  <a:schemeClr val="tx1">
                    <a:tint val="75000"/>
                  </a:schemeClr>
                </a:solidFill>
              </a:defRPr>
            </a:lvl9pPr>
          </a:lstStyle>
          <a:p>
            <a:r>
              <a:rPr lang="en-US" dirty="0" smtClean="0"/>
              <a:t>Click to edit Master subtitle style</a:t>
            </a:r>
            <a:endParaRPr lang="en-GB"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522538" y="770763"/>
            <a:ext cx="11617584" cy="3554202"/>
          </a:xfrm>
          <a:prstGeom prst="rect">
            <a:avLst/>
          </a:prstGeom>
        </p:spPr>
      </p:pic>
    </p:spTree>
    <p:extLst>
      <p:ext uri="{BB962C8B-B14F-4D97-AF65-F5344CB8AC3E}">
        <p14:creationId xmlns:p14="http://schemas.microsoft.com/office/powerpoint/2010/main" xmlns="" val="2091803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55997" y="19434228"/>
            <a:ext cx="36111974" cy="6006688"/>
          </a:xfrm>
        </p:spPr>
        <p:txBody>
          <a:bodyPr anchor="t"/>
          <a:lstStyle>
            <a:lvl1pPr algn="l">
              <a:defRPr sz="18200" b="1" cap="all"/>
            </a:lvl1pPr>
          </a:lstStyle>
          <a:p>
            <a:r>
              <a:rPr lang="en-US" smtClean="0"/>
              <a:t>Click to edit Master title style</a:t>
            </a:r>
            <a:endParaRPr lang="en-GB"/>
          </a:p>
        </p:txBody>
      </p:sp>
      <p:sp>
        <p:nvSpPr>
          <p:cNvPr id="3" name="Text Placeholder 2"/>
          <p:cNvSpPr>
            <a:spLocks noGrp="1"/>
          </p:cNvSpPr>
          <p:nvPr>
            <p:ph type="body" idx="1"/>
          </p:nvPr>
        </p:nvSpPr>
        <p:spPr>
          <a:xfrm>
            <a:off x="3355997" y="12818473"/>
            <a:ext cx="36111974" cy="6615755"/>
          </a:xfrm>
        </p:spPr>
        <p:txBody>
          <a:bodyPr anchor="b"/>
          <a:lstStyle>
            <a:lvl1pPr marL="0" indent="0">
              <a:buNone/>
              <a:defRPr sz="9100">
                <a:solidFill>
                  <a:schemeClr val="tx2"/>
                </a:solidFill>
              </a:defRPr>
            </a:lvl1pPr>
            <a:lvl2pPr marL="2077809" indent="0">
              <a:buNone/>
              <a:defRPr sz="8200">
                <a:solidFill>
                  <a:schemeClr val="tx1">
                    <a:tint val="75000"/>
                  </a:schemeClr>
                </a:solidFill>
              </a:defRPr>
            </a:lvl2pPr>
            <a:lvl3pPr marL="4155619" indent="0">
              <a:buNone/>
              <a:defRPr sz="7300">
                <a:solidFill>
                  <a:schemeClr val="tx1">
                    <a:tint val="75000"/>
                  </a:schemeClr>
                </a:solidFill>
              </a:defRPr>
            </a:lvl3pPr>
            <a:lvl4pPr marL="6233428" indent="0">
              <a:buNone/>
              <a:defRPr sz="6400">
                <a:solidFill>
                  <a:schemeClr val="tx1">
                    <a:tint val="75000"/>
                  </a:schemeClr>
                </a:solidFill>
              </a:defRPr>
            </a:lvl4pPr>
            <a:lvl5pPr marL="8311238" indent="0">
              <a:buNone/>
              <a:defRPr sz="6400">
                <a:solidFill>
                  <a:schemeClr val="tx1">
                    <a:tint val="75000"/>
                  </a:schemeClr>
                </a:solidFill>
              </a:defRPr>
            </a:lvl5pPr>
            <a:lvl6pPr marL="10389047" indent="0">
              <a:buNone/>
              <a:defRPr sz="6400">
                <a:solidFill>
                  <a:schemeClr val="tx1">
                    <a:tint val="75000"/>
                  </a:schemeClr>
                </a:solidFill>
              </a:defRPr>
            </a:lvl6pPr>
            <a:lvl7pPr marL="12466856" indent="0">
              <a:buNone/>
              <a:defRPr sz="6400">
                <a:solidFill>
                  <a:schemeClr val="tx1">
                    <a:tint val="75000"/>
                  </a:schemeClr>
                </a:solidFill>
              </a:defRPr>
            </a:lvl7pPr>
            <a:lvl8pPr marL="14544666" indent="0">
              <a:buNone/>
              <a:defRPr sz="6400">
                <a:solidFill>
                  <a:schemeClr val="tx1">
                    <a:tint val="75000"/>
                  </a:schemeClr>
                </a:solidFill>
              </a:defRPr>
            </a:lvl8pPr>
            <a:lvl9pPr marL="16622475" indent="0">
              <a:buNone/>
              <a:defRPr sz="6400">
                <a:solidFill>
                  <a:schemeClr val="tx1">
                    <a:tint val="75000"/>
                  </a:schemeClr>
                </a:solidFill>
              </a:defRPr>
            </a:lvl9pPr>
          </a:lstStyle>
          <a:p>
            <a:pPr lvl="0"/>
            <a:r>
              <a:rPr lang="en-US" dirty="0" smtClean="0"/>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xmlns=""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24234" y="7056810"/>
            <a:ext cx="18764065" cy="19959288"/>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1596377" y="7056810"/>
            <a:ext cx="18764065" cy="19959288"/>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xmlns=""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124234" y="6769777"/>
            <a:ext cx="18771443" cy="2821321"/>
          </a:xfrm>
        </p:spPr>
        <p:txBody>
          <a:bodyPr anchor="b"/>
          <a:lstStyle>
            <a:lvl1pPr marL="0" indent="0">
              <a:buNone/>
              <a:defRPr sz="10900" b="1">
                <a:solidFill>
                  <a:schemeClr val="tx2"/>
                </a:solidFill>
              </a:defRPr>
            </a:lvl1pPr>
            <a:lvl2pPr marL="2077809" indent="0">
              <a:buNone/>
              <a:defRPr sz="9100" b="1"/>
            </a:lvl2pPr>
            <a:lvl3pPr marL="4155619" indent="0">
              <a:buNone/>
              <a:defRPr sz="8200" b="1"/>
            </a:lvl3pPr>
            <a:lvl4pPr marL="6233428" indent="0">
              <a:buNone/>
              <a:defRPr sz="7300" b="1"/>
            </a:lvl4pPr>
            <a:lvl5pPr marL="8311238" indent="0">
              <a:buNone/>
              <a:defRPr sz="7300" b="1"/>
            </a:lvl5pPr>
            <a:lvl6pPr marL="10389047" indent="0">
              <a:buNone/>
              <a:defRPr sz="7300" b="1"/>
            </a:lvl6pPr>
            <a:lvl7pPr marL="12466856" indent="0">
              <a:buNone/>
              <a:defRPr sz="7300" b="1"/>
            </a:lvl7pPr>
            <a:lvl8pPr marL="14544666" indent="0">
              <a:buNone/>
              <a:defRPr sz="7300" b="1"/>
            </a:lvl8pPr>
            <a:lvl9pPr marL="16622475" indent="0">
              <a:buNone/>
              <a:defRPr sz="7300" b="1"/>
            </a:lvl9pPr>
          </a:lstStyle>
          <a:p>
            <a:pPr lvl="0"/>
            <a:r>
              <a:rPr lang="en-US" dirty="0" smtClean="0"/>
              <a:t>Click to edit Master text styles</a:t>
            </a:r>
          </a:p>
        </p:txBody>
      </p:sp>
      <p:sp>
        <p:nvSpPr>
          <p:cNvPr id="4" name="Content Placeholder 3"/>
          <p:cNvSpPr>
            <a:spLocks noGrp="1"/>
          </p:cNvSpPr>
          <p:nvPr>
            <p:ph sz="half" idx="2"/>
          </p:nvPr>
        </p:nvSpPr>
        <p:spPr>
          <a:xfrm>
            <a:off x="2124234" y="9591098"/>
            <a:ext cx="18771443" cy="17424997"/>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21581627" y="6769777"/>
            <a:ext cx="18778816" cy="2821321"/>
          </a:xfrm>
        </p:spPr>
        <p:txBody>
          <a:bodyPr anchor="b"/>
          <a:lstStyle>
            <a:lvl1pPr marL="0" indent="0">
              <a:buNone/>
              <a:defRPr sz="10900" b="1">
                <a:solidFill>
                  <a:schemeClr val="tx2"/>
                </a:solidFill>
              </a:defRPr>
            </a:lvl1pPr>
            <a:lvl2pPr marL="2077809" indent="0">
              <a:buNone/>
              <a:defRPr sz="9100" b="1"/>
            </a:lvl2pPr>
            <a:lvl3pPr marL="4155619" indent="0">
              <a:buNone/>
              <a:defRPr sz="8200" b="1"/>
            </a:lvl3pPr>
            <a:lvl4pPr marL="6233428" indent="0">
              <a:buNone/>
              <a:defRPr sz="7300" b="1"/>
            </a:lvl4pPr>
            <a:lvl5pPr marL="8311238" indent="0">
              <a:buNone/>
              <a:defRPr sz="7300" b="1"/>
            </a:lvl5pPr>
            <a:lvl6pPr marL="10389047" indent="0">
              <a:buNone/>
              <a:defRPr sz="7300" b="1"/>
            </a:lvl6pPr>
            <a:lvl7pPr marL="12466856" indent="0">
              <a:buNone/>
              <a:defRPr sz="7300" b="1"/>
            </a:lvl7pPr>
            <a:lvl8pPr marL="14544666" indent="0">
              <a:buNone/>
              <a:defRPr sz="7300" b="1"/>
            </a:lvl8pPr>
            <a:lvl9pPr marL="16622475" indent="0">
              <a:buNone/>
              <a:defRPr sz="7300" b="1"/>
            </a:lvl9pPr>
          </a:lstStyle>
          <a:p>
            <a:pPr lvl="0"/>
            <a:r>
              <a:rPr lang="en-US" dirty="0" smtClean="0"/>
              <a:t>Click to edit Master text styles</a:t>
            </a:r>
          </a:p>
        </p:txBody>
      </p:sp>
      <p:sp>
        <p:nvSpPr>
          <p:cNvPr id="6" name="Content Placeholder 5"/>
          <p:cNvSpPr>
            <a:spLocks noGrp="1"/>
          </p:cNvSpPr>
          <p:nvPr>
            <p:ph sz="quarter" idx="4"/>
          </p:nvPr>
        </p:nvSpPr>
        <p:spPr>
          <a:xfrm>
            <a:off x="21581627" y="9591098"/>
            <a:ext cx="18778816" cy="17424997"/>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xmlns=""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xmlns=""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xmlns=""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4237" y="1204138"/>
            <a:ext cx="13977165" cy="5124587"/>
          </a:xfrm>
        </p:spPr>
        <p:txBody>
          <a:bodyPr anchor="b"/>
          <a:lstStyle>
            <a:lvl1pPr algn="l">
              <a:defRPr sz="9100" b="1"/>
            </a:lvl1pPr>
          </a:lstStyle>
          <a:p>
            <a:r>
              <a:rPr lang="en-US" smtClean="0"/>
              <a:t>Click to edit Master title style</a:t>
            </a:r>
            <a:endParaRPr lang="en-GB"/>
          </a:p>
        </p:txBody>
      </p:sp>
      <p:sp>
        <p:nvSpPr>
          <p:cNvPr id="3" name="Content Placeholder 2"/>
          <p:cNvSpPr>
            <a:spLocks noGrp="1"/>
          </p:cNvSpPr>
          <p:nvPr>
            <p:ph idx="1"/>
          </p:nvPr>
        </p:nvSpPr>
        <p:spPr>
          <a:xfrm>
            <a:off x="16610329" y="1204140"/>
            <a:ext cx="23750113" cy="25811958"/>
          </a:xfrm>
        </p:spPr>
        <p:txBody>
          <a:bodyPr/>
          <a:lstStyle>
            <a:lvl1pPr>
              <a:defRPr sz="145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124237" y="6328728"/>
            <a:ext cx="13977165" cy="20687371"/>
          </a:xfrm>
        </p:spPr>
        <p:txBody>
          <a:bodyPr/>
          <a:lstStyle>
            <a:lvl1pPr marL="0" indent="0">
              <a:buNone/>
              <a:defRPr sz="6400"/>
            </a:lvl1pPr>
            <a:lvl2pPr marL="2077809" indent="0">
              <a:buNone/>
              <a:defRPr sz="5500"/>
            </a:lvl2pPr>
            <a:lvl3pPr marL="4155619" indent="0">
              <a:buNone/>
              <a:defRPr sz="4500"/>
            </a:lvl3pPr>
            <a:lvl4pPr marL="6233428" indent="0">
              <a:buNone/>
              <a:defRPr sz="4100"/>
            </a:lvl4pPr>
            <a:lvl5pPr marL="8311238" indent="0">
              <a:buNone/>
              <a:defRPr sz="4100"/>
            </a:lvl5pPr>
            <a:lvl6pPr marL="10389047" indent="0">
              <a:buNone/>
              <a:defRPr sz="4100"/>
            </a:lvl6pPr>
            <a:lvl7pPr marL="12466856" indent="0">
              <a:buNone/>
              <a:defRPr sz="4100"/>
            </a:lvl7pPr>
            <a:lvl8pPr marL="14544666" indent="0">
              <a:buNone/>
              <a:defRPr sz="4100"/>
            </a:lvl8pPr>
            <a:lvl9pPr marL="16622475" indent="0">
              <a:buNone/>
              <a:defRPr sz="4100"/>
            </a:lvl9pPr>
          </a:lstStyle>
          <a:p>
            <a:pPr lvl="0"/>
            <a:r>
              <a:rPr lang="en-US" smtClean="0"/>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xmlns=""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23378083"/>
            <a:ext cx="29606392" cy="6865381"/>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5562" tIns="207781" rIns="415562" bIns="207781" rtlCol="0" anchor="ctr"/>
          <a:lstStyle/>
          <a:p>
            <a:pPr algn="ctr"/>
            <a:endParaRPr lang="en-GB"/>
          </a:p>
        </p:txBody>
      </p:sp>
      <p:sp>
        <p:nvSpPr>
          <p:cNvPr id="11" name="Rectangle 10"/>
          <p:cNvSpPr/>
          <p:nvPr userDrawn="1"/>
        </p:nvSpPr>
        <p:spPr>
          <a:xfrm>
            <a:off x="3" y="0"/>
            <a:ext cx="42484670" cy="9405797"/>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15562" tIns="207781" rIns="415562" bIns="207781" rtlCol="0" anchor="ctr"/>
          <a:lstStyle/>
          <a:p>
            <a:pPr algn="ctr"/>
            <a:endParaRPr lang="en-GB"/>
          </a:p>
        </p:txBody>
      </p:sp>
      <p:sp>
        <p:nvSpPr>
          <p:cNvPr id="8" name="Rectangle 5"/>
          <p:cNvSpPr>
            <a:spLocks noGrp="1" noChangeArrowheads="1"/>
          </p:cNvSpPr>
          <p:nvPr>
            <p:ph type="dt" sz="half" idx="2"/>
          </p:nvPr>
        </p:nvSpPr>
        <p:spPr bwMode="white">
          <a:xfrm>
            <a:off x="34959386" y="28588518"/>
            <a:ext cx="4346316" cy="1295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15562" tIns="207781" rIns="415562" bIns="207781" numCol="1" anchor="t" anchorCtr="0" compatLnSpc="1">
            <a:prstTxWarp prst="textNoShape">
              <a:avLst/>
            </a:prstTxWarp>
          </a:bodyPr>
          <a:lstStyle>
            <a:lvl1pPr algn="r">
              <a:defRPr sz="45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27264458" y="28588518"/>
            <a:ext cx="7508344" cy="1295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15562" tIns="207781" rIns="415562" bIns="207781" numCol="1" anchor="t" anchorCtr="0" compatLnSpc="1">
            <a:prstTxWarp prst="textNoShape">
              <a:avLst/>
            </a:prstTxWarp>
          </a:bodyPr>
          <a:lstStyle>
            <a:lvl1pPr algn="r">
              <a:defRPr sz="45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39364712" y="28588518"/>
            <a:ext cx="2367633" cy="1295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15562" tIns="207781" rIns="415562" bIns="207781" numCol="1" anchor="t" anchorCtr="0" compatLnSpc="1">
            <a:prstTxWarp prst="textNoShape">
              <a:avLst/>
            </a:prstTxWarp>
          </a:bodyPr>
          <a:lstStyle>
            <a:lvl1pPr algn="r">
              <a:defRPr sz="45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1168608" y="514342"/>
            <a:ext cx="28437784" cy="3810623"/>
          </a:xfrm>
          <a:prstGeom prst="rect">
            <a:avLst/>
          </a:prstGeom>
        </p:spPr>
        <p:txBody>
          <a:bodyPr vert="horz" lIns="415562" tIns="207781" rIns="415562" bIns="207781"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168608" y="5595175"/>
            <a:ext cx="40482022" cy="21420923"/>
          </a:xfrm>
          <a:prstGeom prst="rect">
            <a:avLst/>
          </a:prstGeom>
        </p:spPr>
        <p:txBody>
          <a:bodyPr vert="horz" lIns="415562" tIns="207781" rIns="415562" bIns="20778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6" name="Picture 5"/>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33286576" y="597823"/>
            <a:ext cx="8170996" cy="2491474"/>
          </a:xfrm>
          <a:prstGeom prst="rect">
            <a:avLst/>
          </a:prstGeom>
        </p:spPr>
      </p:pic>
    </p:spTree>
    <p:extLst>
      <p:ext uri="{BB962C8B-B14F-4D97-AF65-F5344CB8AC3E}">
        <p14:creationId xmlns:p14="http://schemas.microsoft.com/office/powerpoint/2010/main" xmlns=""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iming>
    <p:tnLst>
      <p:par>
        <p:cTn id="1" dur="indefinite" restart="never" nodeType="tmRoot"/>
      </p:par>
    </p:tnLst>
  </p:timing>
  <p:txStyles>
    <p:titleStyle>
      <a:lvl1pPr algn="l" defTabSz="4155619" rtl="0" eaLnBrk="1" latinLnBrk="0" hangingPunct="1">
        <a:spcBef>
          <a:spcPct val="0"/>
        </a:spcBef>
        <a:buNone/>
        <a:defRPr sz="16400" b="1" kern="1200">
          <a:solidFill>
            <a:schemeClr val="tx2"/>
          </a:solidFill>
          <a:latin typeface="Arial "/>
          <a:ea typeface="+mj-ea"/>
          <a:cs typeface="+mj-cs"/>
        </a:defRPr>
      </a:lvl1pPr>
    </p:titleStyle>
    <p:bodyStyle>
      <a:lvl1pPr marL="1558357" indent="-1558357" algn="l" defTabSz="4155619" rtl="0" eaLnBrk="1" latinLnBrk="0" hangingPunct="1">
        <a:spcBef>
          <a:spcPct val="20000"/>
        </a:spcBef>
        <a:buFont typeface="Arial" panose="020B0604020202020204" pitchFamily="34" charset="0"/>
        <a:buChar char="•"/>
        <a:defRPr sz="14500" kern="1200">
          <a:solidFill>
            <a:srgbClr val="000000"/>
          </a:solidFill>
          <a:latin typeface="Arial "/>
          <a:ea typeface="+mn-ea"/>
          <a:cs typeface="+mn-cs"/>
        </a:defRPr>
      </a:lvl1pPr>
      <a:lvl2pPr marL="3376441" indent="-1298631" algn="l" defTabSz="4155619" rtl="0" eaLnBrk="1" latinLnBrk="0" hangingPunct="1">
        <a:spcBef>
          <a:spcPct val="20000"/>
        </a:spcBef>
        <a:buFont typeface="Arial" panose="020B0604020202020204" pitchFamily="34" charset="0"/>
        <a:buChar char="–"/>
        <a:defRPr sz="12700" kern="1200">
          <a:solidFill>
            <a:srgbClr val="000000"/>
          </a:solidFill>
          <a:latin typeface="Arial "/>
          <a:ea typeface="+mn-ea"/>
          <a:cs typeface="+mn-cs"/>
        </a:defRPr>
      </a:lvl2pPr>
      <a:lvl3pPr marL="5194524" indent="-1038905" algn="l" defTabSz="4155619" rtl="0" eaLnBrk="1" latinLnBrk="0" hangingPunct="1">
        <a:spcBef>
          <a:spcPct val="20000"/>
        </a:spcBef>
        <a:buFont typeface="Arial" panose="020B0604020202020204" pitchFamily="34" charset="0"/>
        <a:buChar char="•"/>
        <a:defRPr sz="10900" kern="1200">
          <a:solidFill>
            <a:srgbClr val="000000"/>
          </a:solidFill>
          <a:latin typeface="Arial "/>
          <a:ea typeface="+mn-ea"/>
          <a:cs typeface="+mn-cs"/>
        </a:defRPr>
      </a:lvl3pPr>
      <a:lvl4pPr marL="7272333" indent="-1038905" algn="l" defTabSz="4155619" rtl="0" eaLnBrk="1" latinLnBrk="0" hangingPunct="1">
        <a:spcBef>
          <a:spcPct val="20000"/>
        </a:spcBef>
        <a:buFont typeface="Arial" panose="020B0604020202020204" pitchFamily="34" charset="0"/>
        <a:buChar char="–"/>
        <a:defRPr sz="9100" kern="1200">
          <a:solidFill>
            <a:srgbClr val="000000"/>
          </a:solidFill>
          <a:latin typeface="Arial "/>
          <a:ea typeface="+mn-ea"/>
          <a:cs typeface="+mn-cs"/>
        </a:defRPr>
      </a:lvl4pPr>
      <a:lvl5pPr marL="9350143" indent="-1038905" algn="l" defTabSz="4155619" rtl="0" eaLnBrk="1" latinLnBrk="0" hangingPunct="1">
        <a:spcBef>
          <a:spcPct val="20000"/>
        </a:spcBef>
        <a:buFont typeface="Arial" panose="020B0604020202020204" pitchFamily="34" charset="0"/>
        <a:buChar char="»"/>
        <a:defRPr sz="9100" kern="1200">
          <a:solidFill>
            <a:srgbClr val="000000"/>
          </a:solidFill>
          <a:latin typeface="Arial "/>
          <a:ea typeface="+mn-ea"/>
          <a:cs typeface="+mn-cs"/>
        </a:defRPr>
      </a:lvl5pPr>
      <a:lvl6pPr marL="11427952" indent="-1038905" algn="l" defTabSz="4155619"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05762" indent="-1038905" algn="l" defTabSz="4155619"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583571" indent="-1038905" algn="l" defTabSz="4155619"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661380" indent="-1038905" algn="l" defTabSz="4155619"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en-US"/>
      </a:defPPr>
      <a:lvl1pPr marL="0" algn="l" defTabSz="4155619" rtl="0" eaLnBrk="1" latinLnBrk="0" hangingPunct="1">
        <a:defRPr sz="8200" kern="1200">
          <a:solidFill>
            <a:schemeClr val="tx1"/>
          </a:solidFill>
          <a:latin typeface="+mn-lt"/>
          <a:ea typeface="+mn-ea"/>
          <a:cs typeface="+mn-cs"/>
        </a:defRPr>
      </a:lvl1pPr>
      <a:lvl2pPr marL="2077809" algn="l" defTabSz="4155619" rtl="0" eaLnBrk="1" latinLnBrk="0" hangingPunct="1">
        <a:defRPr sz="8200" kern="1200">
          <a:solidFill>
            <a:schemeClr val="tx1"/>
          </a:solidFill>
          <a:latin typeface="+mn-lt"/>
          <a:ea typeface="+mn-ea"/>
          <a:cs typeface="+mn-cs"/>
        </a:defRPr>
      </a:lvl2pPr>
      <a:lvl3pPr marL="4155619" algn="l" defTabSz="4155619" rtl="0" eaLnBrk="1" latinLnBrk="0" hangingPunct="1">
        <a:defRPr sz="8200" kern="1200">
          <a:solidFill>
            <a:schemeClr val="tx1"/>
          </a:solidFill>
          <a:latin typeface="+mn-lt"/>
          <a:ea typeface="+mn-ea"/>
          <a:cs typeface="+mn-cs"/>
        </a:defRPr>
      </a:lvl3pPr>
      <a:lvl4pPr marL="6233428" algn="l" defTabSz="4155619" rtl="0" eaLnBrk="1" latinLnBrk="0" hangingPunct="1">
        <a:defRPr sz="8200" kern="1200">
          <a:solidFill>
            <a:schemeClr val="tx1"/>
          </a:solidFill>
          <a:latin typeface="+mn-lt"/>
          <a:ea typeface="+mn-ea"/>
          <a:cs typeface="+mn-cs"/>
        </a:defRPr>
      </a:lvl4pPr>
      <a:lvl5pPr marL="8311238" algn="l" defTabSz="4155619" rtl="0" eaLnBrk="1" latinLnBrk="0" hangingPunct="1">
        <a:defRPr sz="8200" kern="1200">
          <a:solidFill>
            <a:schemeClr val="tx1"/>
          </a:solidFill>
          <a:latin typeface="+mn-lt"/>
          <a:ea typeface="+mn-ea"/>
          <a:cs typeface="+mn-cs"/>
        </a:defRPr>
      </a:lvl5pPr>
      <a:lvl6pPr marL="10389047" algn="l" defTabSz="4155619" rtl="0" eaLnBrk="1" latinLnBrk="0" hangingPunct="1">
        <a:defRPr sz="8200" kern="1200">
          <a:solidFill>
            <a:schemeClr val="tx1"/>
          </a:solidFill>
          <a:latin typeface="+mn-lt"/>
          <a:ea typeface="+mn-ea"/>
          <a:cs typeface="+mn-cs"/>
        </a:defRPr>
      </a:lvl6pPr>
      <a:lvl7pPr marL="12466856" algn="l" defTabSz="4155619" rtl="0" eaLnBrk="1" latinLnBrk="0" hangingPunct="1">
        <a:defRPr sz="8200" kern="1200">
          <a:solidFill>
            <a:schemeClr val="tx1"/>
          </a:solidFill>
          <a:latin typeface="+mn-lt"/>
          <a:ea typeface="+mn-ea"/>
          <a:cs typeface="+mn-cs"/>
        </a:defRPr>
      </a:lvl7pPr>
      <a:lvl8pPr marL="14544666" algn="l" defTabSz="4155619" rtl="0" eaLnBrk="1" latinLnBrk="0" hangingPunct="1">
        <a:defRPr sz="8200" kern="1200">
          <a:solidFill>
            <a:schemeClr val="tx1"/>
          </a:solidFill>
          <a:latin typeface="+mn-lt"/>
          <a:ea typeface="+mn-ea"/>
          <a:cs typeface="+mn-cs"/>
        </a:defRPr>
      </a:lvl8pPr>
      <a:lvl9pPr marL="16622475" algn="l" defTabSz="4155619"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12" Type="http://schemas.microsoft.com/office/2007/relationships/diagramDrawing" Target="../diagrams/drawing1.xml"/><Relationship Id="rId17" Type="http://schemas.openxmlformats.org/officeDocument/2006/relationships/image" Target="../media/image14.jpe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diagramColors" Target="../diagrams/colors1.xml"/><Relationship Id="rId5" Type="http://schemas.openxmlformats.org/officeDocument/2006/relationships/image" Target="../media/image7.png"/><Relationship Id="rId15" Type="http://schemas.openxmlformats.org/officeDocument/2006/relationships/image" Target="../media/image12.jpeg"/><Relationship Id="rId10" Type="http://schemas.openxmlformats.org/officeDocument/2006/relationships/diagramQuickStyle" Target="../diagrams/quickStyle1.xml"/><Relationship Id="rId4" Type="http://schemas.openxmlformats.org/officeDocument/2006/relationships/image" Target="../media/image6.jpeg"/><Relationship Id="rId9" Type="http://schemas.openxmlformats.org/officeDocument/2006/relationships/diagramLayout" Target="../diagrams/layout1.xml"/><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8" descr="Tokyo Tech 006.jpg"/>
          <p:cNvPicPr>
            <a:picLocks noChangeAspect="1"/>
          </p:cNvPicPr>
          <p:nvPr/>
        </p:nvPicPr>
        <p:blipFill>
          <a:blip r:embed="rId3" cstate="print"/>
          <a:srcRect/>
          <a:stretch>
            <a:fillRect/>
          </a:stretch>
        </p:blipFill>
        <p:spPr bwMode="auto">
          <a:xfrm>
            <a:off x="37755771" y="22480507"/>
            <a:ext cx="4247338" cy="3186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 name="Picture 8" descr="Tokyo Tech 003.jpg"/>
          <p:cNvPicPr>
            <a:picLocks noChangeAspect="1"/>
          </p:cNvPicPr>
          <p:nvPr/>
        </p:nvPicPr>
        <p:blipFill>
          <a:blip r:embed="rId4" cstate="print"/>
          <a:srcRect/>
          <a:stretch>
            <a:fillRect/>
          </a:stretch>
        </p:blipFill>
        <p:spPr bwMode="auto">
          <a:xfrm>
            <a:off x="37788784" y="26629445"/>
            <a:ext cx="4138941" cy="2491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3" name="Rectangle 52"/>
          <p:cNvSpPr/>
          <p:nvPr/>
        </p:nvSpPr>
        <p:spPr>
          <a:xfrm>
            <a:off x="262024" y="318074"/>
            <a:ext cx="6260335" cy="3057693"/>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4" name="Rectangle 53"/>
          <p:cNvSpPr/>
          <p:nvPr/>
        </p:nvSpPr>
        <p:spPr>
          <a:xfrm>
            <a:off x="6784383" y="252214"/>
            <a:ext cx="3528392" cy="2376264"/>
          </a:xfrm>
          <a:prstGeom prst="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20" name="Picture 1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7641937" y="20441528"/>
            <a:ext cx="3884525" cy="3884525"/>
          </a:xfrm>
          <a:prstGeom prst="rect">
            <a:avLst/>
          </a:prstGeom>
        </p:spPr>
      </p:pic>
      <p:sp>
        <p:nvSpPr>
          <p:cNvPr id="5" name="Title 4"/>
          <p:cNvSpPr>
            <a:spLocks noGrp="1"/>
          </p:cNvSpPr>
          <p:nvPr>
            <p:ph type="title"/>
          </p:nvPr>
        </p:nvSpPr>
        <p:spPr>
          <a:xfrm>
            <a:off x="6883299" y="1834263"/>
            <a:ext cx="29745330" cy="2362218"/>
          </a:xfrm>
        </p:spPr>
        <p:txBody>
          <a:bodyPr>
            <a:normAutofit fontScale="90000"/>
          </a:bodyPr>
          <a:lstStyle/>
          <a:p>
            <a:pPr algn="ctr"/>
            <a:r>
              <a:rPr lang="en-US" sz="5100" dirty="0" smtClean="0">
                <a:latin typeface="+mn-lt"/>
              </a:rPr>
              <a:t>ATOMIC ENERGY LICENSING BOARD &amp; MALAYSIAN NUCLER AGENCY</a:t>
            </a:r>
            <a:r>
              <a:rPr lang="en-US" sz="5100" dirty="0">
                <a:latin typeface="+mn-lt"/>
              </a:rPr>
              <a:t/>
            </a:r>
            <a:br>
              <a:rPr lang="en-US" sz="5100" dirty="0">
                <a:latin typeface="+mn-lt"/>
              </a:rPr>
            </a:br>
            <a:r>
              <a:rPr lang="en-US" sz="5100" dirty="0" smtClean="0">
                <a:latin typeface="+mn-lt"/>
              </a:rPr>
              <a:t>MALAYSIA</a:t>
            </a:r>
            <a:r>
              <a:rPr lang="en-US" sz="5100" dirty="0">
                <a:latin typeface="+mn-lt"/>
              </a:rPr>
              <a:t/>
            </a:r>
            <a:br>
              <a:rPr lang="en-US" sz="5100" dirty="0">
                <a:latin typeface="+mn-lt"/>
              </a:rPr>
            </a:br>
            <a:r>
              <a:rPr lang="en-US" sz="5100" dirty="0" smtClean="0">
                <a:latin typeface="+mn-lt"/>
              </a:rPr>
              <a:t>Aliyah MOHD SAAD, </a:t>
            </a:r>
            <a:r>
              <a:rPr lang="en-US" sz="5100" dirty="0" err="1" smtClean="0">
                <a:latin typeface="+mn-lt"/>
              </a:rPr>
              <a:t>Zalina</a:t>
            </a:r>
            <a:r>
              <a:rPr lang="en-US" sz="5100" dirty="0" smtClean="0">
                <a:latin typeface="+mn-lt"/>
              </a:rPr>
              <a:t> LAILI, </a:t>
            </a:r>
            <a:r>
              <a:rPr lang="en-US" sz="5100" dirty="0" err="1" smtClean="0">
                <a:latin typeface="+mn-lt"/>
              </a:rPr>
              <a:t>Hishamuddin</a:t>
            </a:r>
            <a:r>
              <a:rPr lang="en-US" sz="5100" dirty="0" smtClean="0">
                <a:latin typeface="+mn-lt"/>
              </a:rPr>
              <a:t> HUSAIN, </a:t>
            </a:r>
            <a:r>
              <a:rPr lang="en-US" sz="5100" dirty="0" err="1" smtClean="0">
                <a:latin typeface="+mn-lt"/>
              </a:rPr>
              <a:t>Norhayati</a:t>
            </a:r>
            <a:r>
              <a:rPr lang="en-US" sz="5100" dirty="0" smtClean="0">
                <a:latin typeface="+mn-lt"/>
              </a:rPr>
              <a:t> ABDULLAH</a:t>
            </a:r>
            <a:endParaRPr lang="en-GB" sz="5100" dirty="0">
              <a:latin typeface="+mn-lt"/>
            </a:endParaRPr>
          </a:p>
        </p:txBody>
      </p:sp>
      <p:sp>
        <p:nvSpPr>
          <p:cNvPr id="6" name="Title 1"/>
          <p:cNvSpPr txBox="1">
            <a:spLocks/>
          </p:cNvSpPr>
          <p:nvPr/>
        </p:nvSpPr>
        <p:spPr>
          <a:xfrm>
            <a:off x="215617" y="3868013"/>
            <a:ext cx="12266379" cy="1812349"/>
          </a:xfrm>
          <a:prstGeom prst="rect">
            <a:avLst/>
          </a:prstGeom>
        </p:spPr>
        <p:txBody>
          <a:bodyPr vert="horz" lIns="415562" tIns="207781" rIns="415562" bIns="207781" rtlCol="0" anchor="ctr">
            <a:normAutofit/>
          </a:bodyPr>
          <a:lstStyle>
            <a:lvl1pPr algn="l" defTabSz="5410962" rtl="0" eaLnBrk="1" latinLnBrk="0" hangingPunct="1">
              <a:spcBef>
                <a:spcPct val="0"/>
              </a:spcBef>
              <a:buNone/>
              <a:defRPr sz="21300" b="1" kern="1200">
                <a:solidFill>
                  <a:schemeClr val="tx1"/>
                </a:solidFill>
                <a:latin typeface="Arial "/>
                <a:ea typeface="+mj-ea"/>
                <a:cs typeface="+mj-cs"/>
              </a:defRPr>
            </a:lvl1pPr>
          </a:lstStyle>
          <a:p>
            <a:r>
              <a:rPr lang="en-US" sz="7300" dirty="0">
                <a:latin typeface="+mn-lt"/>
              </a:rPr>
              <a:t>National Laws</a:t>
            </a:r>
            <a:endParaRPr lang="en-GB" sz="7300" dirty="0">
              <a:latin typeface="+mn-lt"/>
            </a:endParaRPr>
          </a:p>
        </p:txBody>
      </p:sp>
      <p:sp>
        <p:nvSpPr>
          <p:cNvPr id="7" name="Content Placeholder 2"/>
          <p:cNvSpPr txBox="1">
            <a:spLocks/>
          </p:cNvSpPr>
          <p:nvPr/>
        </p:nvSpPr>
        <p:spPr>
          <a:xfrm>
            <a:off x="634468" y="5617598"/>
            <a:ext cx="20322117" cy="6860928"/>
          </a:xfrm>
          <a:prstGeom prst="rect">
            <a:avLst/>
          </a:prstGeom>
        </p:spPr>
        <p:txBody>
          <a:bodyPr vert="horz" lIns="415562" tIns="207781" rIns="415562" bIns="207781" rtlCol="0">
            <a:noAutofit/>
          </a:bodyPr>
          <a:lstStyle>
            <a:lvl1pPr marL="2029111" indent="-2029111" algn="l" defTabSz="5410962" rtl="0" eaLnBrk="1" latinLnBrk="0" hangingPunct="1">
              <a:spcBef>
                <a:spcPct val="20000"/>
              </a:spcBef>
              <a:buFont typeface="Arial" panose="020B0604020202020204" pitchFamily="34" charset="0"/>
              <a:buChar char="•"/>
              <a:defRPr sz="18900" kern="1200">
                <a:solidFill>
                  <a:srgbClr val="000000"/>
                </a:solidFill>
                <a:latin typeface="Arial "/>
                <a:ea typeface="+mn-ea"/>
                <a:cs typeface="+mn-cs"/>
              </a:defRPr>
            </a:lvl1pPr>
            <a:lvl2pPr marL="4396407" indent="-1690926" algn="l" defTabSz="5410962" rtl="0" eaLnBrk="1" latinLnBrk="0" hangingPunct="1">
              <a:spcBef>
                <a:spcPct val="20000"/>
              </a:spcBef>
              <a:buFont typeface="Arial" panose="020B0604020202020204" pitchFamily="34" charset="0"/>
              <a:buChar char="–"/>
              <a:defRPr sz="16600" kern="1200">
                <a:solidFill>
                  <a:srgbClr val="000000"/>
                </a:solidFill>
                <a:latin typeface="Arial "/>
                <a:ea typeface="+mn-ea"/>
                <a:cs typeface="+mn-cs"/>
              </a:defRPr>
            </a:lvl2pPr>
            <a:lvl3pPr marL="6763703" indent="-1352741" algn="l" defTabSz="5410962" rtl="0" eaLnBrk="1" latinLnBrk="0" hangingPunct="1">
              <a:spcBef>
                <a:spcPct val="20000"/>
              </a:spcBef>
              <a:buFont typeface="Arial" panose="020B0604020202020204" pitchFamily="34" charset="0"/>
              <a:buChar char="•"/>
              <a:defRPr sz="14200" kern="1200">
                <a:solidFill>
                  <a:srgbClr val="000000"/>
                </a:solidFill>
                <a:latin typeface="Arial "/>
                <a:ea typeface="+mn-ea"/>
                <a:cs typeface="+mn-cs"/>
              </a:defRPr>
            </a:lvl3pPr>
            <a:lvl4pPr marL="9469184" indent="-1352741" algn="l" defTabSz="5410962" rtl="0" eaLnBrk="1" latinLnBrk="0" hangingPunct="1">
              <a:spcBef>
                <a:spcPct val="20000"/>
              </a:spcBef>
              <a:buFont typeface="Arial" panose="020B0604020202020204" pitchFamily="34" charset="0"/>
              <a:buChar char="–"/>
              <a:defRPr sz="11800" kern="1200">
                <a:solidFill>
                  <a:srgbClr val="000000"/>
                </a:solidFill>
                <a:latin typeface="Arial "/>
                <a:ea typeface="+mn-ea"/>
                <a:cs typeface="+mn-cs"/>
              </a:defRPr>
            </a:lvl4pPr>
            <a:lvl5pPr marL="12174665" indent="-1352741" algn="l" defTabSz="5410962" rtl="0" eaLnBrk="1" latinLnBrk="0" hangingPunct="1">
              <a:spcBef>
                <a:spcPct val="20000"/>
              </a:spcBef>
              <a:buFont typeface="Arial" panose="020B0604020202020204" pitchFamily="34" charset="0"/>
              <a:buChar char="»"/>
              <a:defRPr sz="11800" kern="1200">
                <a:solidFill>
                  <a:srgbClr val="000000"/>
                </a:solidFill>
                <a:latin typeface="Arial "/>
                <a:ea typeface="+mn-ea"/>
                <a:cs typeface="+mn-cs"/>
              </a:defRPr>
            </a:lvl5pPr>
            <a:lvl6pPr marL="14880146" indent="-1352741" algn="l" defTabSz="5410962" rtl="0" eaLnBrk="1" latinLnBrk="0" hangingPunct="1">
              <a:spcBef>
                <a:spcPct val="20000"/>
              </a:spcBef>
              <a:buFont typeface="Arial" panose="020B0604020202020204" pitchFamily="34" charset="0"/>
              <a:buChar char="•"/>
              <a:defRPr sz="11800" kern="1200">
                <a:solidFill>
                  <a:schemeClr val="tx1"/>
                </a:solidFill>
                <a:latin typeface="+mn-lt"/>
                <a:ea typeface="+mn-ea"/>
                <a:cs typeface="+mn-cs"/>
              </a:defRPr>
            </a:lvl6pPr>
            <a:lvl7pPr marL="17585627" indent="-1352741" algn="l" defTabSz="5410962" rtl="0" eaLnBrk="1" latinLnBrk="0" hangingPunct="1">
              <a:spcBef>
                <a:spcPct val="20000"/>
              </a:spcBef>
              <a:buFont typeface="Arial" panose="020B0604020202020204" pitchFamily="34" charset="0"/>
              <a:buChar char="•"/>
              <a:defRPr sz="11800" kern="1200">
                <a:solidFill>
                  <a:schemeClr val="tx1"/>
                </a:solidFill>
                <a:latin typeface="+mn-lt"/>
                <a:ea typeface="+mn-ea"/>
                <a:cs typeface="+mn-cs"/>
              </a:defRPr>
            </a:lvl7pPr>
            <a:lvl8pPr marL="20291108" indent="-1352741" algn="l" defTabSz="5410962" rtl="0" eaLnBrk="1" latinLnBrk="0" hangingPunct="1">
              <a:spcBef>
                <a:spcPct val="20000"/>
              </a:spcBef>
              <a:buFont typeface="Arial" panose="020B0604020202020204" pitchFamily="34" charset="0"/>
              <a:buChar char="•"/>
              <a:defRPr sz="11800" kern="1200">
                <a:solidFill>
                  <a:schemeClr val="tx1"/>
                </a:solidFill>
                <a:latin typeface="+mn-lt"/>
                <a:ea typeface="+mn-ea"/>
                <a:cs typeface="+mn-cs"/>
              </a:defRPr>
            </a:lvl8pPr>
            <a:lvl9pPr marL="22996589" indent="-1352741" algn="l" defTabSz="5410962" rtl="0" eaLnBrk="1" latinLnBrk="0" hangingPunct="1">
              <a:spcBef>
                <a:spcPct val="20000"/>
              </a:spcBef>
              <a:buFont typeface="Arial" panose="020B0604020202020204" pitchFamily="34" charset="0"/>
              <a:buChar char="•"/>
              <a:defRPr sz="11800" kern="1200">
                <a:solidFill>
                  <a:schemeClr val="tx1"/>
                </a:solidFill>
                <a:latin typeface="+mn-lt"/>
                <a:ea typeface="+mn-ea"/>
                <a:cs typeface="+mn-cs"/>
              </a:defRPr>
            </a:lvl9pPr>
          </a:lstStyle>
          <a:p>
            <a:pPr>
              <a:buFont typeface="Wingdings" pitchFamily="2" charset="2"/>
              <a:buChar char="q"/>
            </a:pPr>
            <a:r>
              <a:rPr lang="en-US" sz="4800" b="1" dirty="0" smtClean="0">
                <a:latin typeface="+mj-lt"/>
              </a:rPr>
              <a:t>ATOMIC ENERGY LICENSING ACT 1984</a:t>
            </a:r>
          </a:p>
          <a:p>
            <a:pPr marL="0" indent="0" algn="just">
              <a:buNone/>
            </a:pPr>
            <a:r>
              <a:rPr lang="en-GB" sz="4000" dirty="0">
                <a:solidFill>
                  <a:schemeClr val="tx1"/>
                </a:solidFill>
                <a:latin typeface="+mj-lt"/>
                <a:cs typeface="Calibri Light" panose="020F0302020204030204" pitchFamily="34" charset="0"/>
              </a:rPr>
              <a:t>To control </a:t>
            </a:r>
            <a:r>
              <a:rPr lang="en-US" sz="4000" dirty="0">
                <a:solidFill>
                  <a:schemeClr val="tx1"/>
                </a:solidFill>
                <a:latin typeface="+mj-lt"/>
                <a:cs typeface="Calibri Light" panose="020F0302020204030204" pitchFamily="34" charset="0"/>
              </a:rPr>
              <a:t>any activity dealing with radioactive materials, nuclear materials, prescribed substances or irradiating apparatus </a:t>
            </a:r>
            <a:r>
              <a:rPr lang="en-GB" sz="4000" dirty="0">
                <a:solidFill>
                  <a:schemeClr val="tx1"/>
                </a:solidFill>
                <a:latin typeface="+mj-lt"/>
                <a:cs typeface="Calibri Light" panose="020F0302020204030204" pitchFamily="34" charset="0"/>
              </a:rPr>
              <a:t>in medical and non-medical application.</a:t>
            </a:r>
          </a:p>
          <a:p>
            <a:pPr>
              <a:buFont typeface="Wingdings" pitchFamily="2" charset="2"/>
              <a:buChar char="q"/>
            </a:pPr>
            <a:r>
              <a:rPr lang="en-US" sz="4800" b="1" dirty="0" smtClean="0">
                <a:latin typeface="+mj-lt"/>
              </a:rPr>
              <a:t>STRATEGIC TRADE ACT 2010</a:t>
            </a:r>
          </a:p>
          <a:p>
            <a:pPr marL="0" indent="0">
              <a:buNone/>
            </a:pPr>
            <a:r>
              <a:rPr lang="en-US" sz="4000" dirty="0" smtClean="0">
                <a:solidFill>
                  <a:schemeClr val="tx1"/>
                </a:solidFill>
                <a:latin typeface="+mj-lt"/>
                <a:cs typeface="Calibri Light" panose="020F0302020204030204" pitchFamily="34" charset="0"/>
              </a:rPr>
              <a:t>Legislation </a:t>
            </a:r>
            <a:r>
              <a:rPr lang="en-US" sz="4000" dirty="0">
                <a:solidFill>
                  <a:schemeClr val="tx1"/>
                </a:solidFill>
                <a:latin typeface="+mj-lt"/>
                <a:cs typeface="Calibri Light" panose="020F0302020204030204" pitchFamily="34" charset="0"/>
              </a:rPr>
              <a:t>that controls the export, transshipment, transit and brokering of strategic items and technology, including arms and related material, as well as activities that will or may facilitate the design, development, production and delivery of weapons of mass destruction</a:t>
            </a:r>
            <a:r>
              <a:rPr lang="en-US" sz="4000" dirty="0" smtClean="0">
                <a:solidFill>
                  <a:schemeClr val="tx1"/>
                </a:solidFill>
                <a:latin typeface="+mj-lt"/>
                <a:cs typeface="Calibri Light" panose="020F0302020204030204" pitchFamily="34" charset="0"/>
              </a:rPr>
              <a:t>.</a:t>
            </a:r>
            <a:endParaRPr lang="en-US" sz="4800" dirty="0" smtClean="0">
              <a:latin typeface="+mj-lt"/>
            </a:endParaRPr>
          </a:p>
          <a:p>
            <a:pPr>
              <a:buFont typeface="Wingdings" pitchFamily="2" charset="2"/>
              <a:buChar char="q"/>
            </a:pPr>
            <a:r>
              <a:rPr lang="en-US" sz="4800" b="1" dirty="0" smtClean="0">
                <a:latin typeface="+mj-lt"/>
              </a:rPr>
              <a:t>EVIDENCE ACT 1950</a:t>
            </a:r>
          </a:p>
          <a:p>
            <a:pPr marL="0" indent="0">
              <a:buNone/>
            </a:pPr>
            <a:r>
              <a:rPr lang="en-US" sz="4000" dirty="0">
                <a:solidFill>
                  <a:schemeClr val="tx1"/>
                </a:solidFill>
                <a:latin typeface="+mj-lt"/>
                <a:cs typeface="Calibri Light" panose="020F0302020204030204" pitchFamily="34" charset="0"/>
              </a:rPr>
              <a:t>This Act shall apply to all judicial proceedings in or before any court, but not to affidavits presented to any court or officer nor to proceedings before an arbitrator. </a:t>
            </a:r>
            <a:endParaRPr lang="en-US" sz="4000" dirty="0" smtClean="0">
              <a:solidFill>
                <a:schemeClr val="tx1"/>
              </a:solidFill>
              <a:latin typeface="+mj-lt"/>
              <a:cs typeface="Calibri Light" panose="020F0302020204030204" pitchFamily="34" charset="0"/>
            </a:endParaRPr>
          </a:p>
          <a:p>
            <a:pPr marL="0" indent="0">
              <a:buNone/>
            </a:pPr>
            <a:endParaRPr lang="en-US" sz="4400" dirty="0">
              <a:solidFill>
                <a:schemeClr val="tx1"/>
              </a:solidFill>
              <a:latin typeface="+mj-lt"/>
              <a:cs typeface="Calibri Light" panose="020F0302020204030204" pitchFamily="34" charset="0"/>
            </a:endParaRPr>
          </a:p>
          <a:p>
            <a:pPr marL="0" indent="0">
              <a:buNone/>
            </a:pPr>
            <a:endParaRPr lang="en-US" sz="4400" dirty="0" smtClean="0">
              <a:solidFill>
                <a:schemeClr val="tx1"/>
              </a:solidFill>
              <a:latin typeface="+mj-lt"/>
              <a:cs typeface="Calibri Light" panose="020F0302020204030204" pitchFamily="34" charset="0"/>
            </a:endParaRPr>
          </a:p>
          <a:p>
            <a:pPr marL="0" indent="0">
              <a:buFont typeface="Wingdings" pitchFamily="2" charset="2"/>
              <a:buChar char="Ø"/>
            </a:pPr>
            <a:endParaRPr lang="en-US" sz="4400" dirty="0" smtClean="0">
              <a:solidFill>
                <a:schemeClr val="tx1"/>
              </a:solidFill>
              <a:latin typeface="+mj-lt"/>
              <a:cs typeface="Calibri Light" panose="020F0302020204030204" pitchFamily="34" charset="0"/>
            </a:endParaRPr>
          </a:p>
          <a:p>
            <a:pPr marL="0" indent="0">
              <a:buFont typeface="Wingdings" pitchFamily="2" charset="2"/>
              <a:buChar char="Ø"/>
            </a:pPr>
            <a:r>
              <a:rPr lang="en-US" sz="4400" dirty="0" smtClean="0">
                <a:solidFill>
                  <a:schemeClr val="tx1"/>
                </a:solidFill>
                <a:latin typeface="+mj-lt"/>
                <a:cs typeface="Calibri Light" panose="020F0302020204030204" pitchFamily="34" charset="0"/>
              </a:rPr>
              <a:t>           </a:t>
            </a:r>
            <a:r>
              <a:rPr lang="en-US" sz="4400" b="1" dirty="0" smtClean="0">
                <a:solidFill>
                  <a:srgbClr val="002060"/>
                </a:solidFill>
                <a:latin typeface="+mj-lt"/>
                <a:cs typeface="Calibri Light" panose="020F0302020204030204" pitchFamily="34" charset="0"/>
              </a:rPr>
              <a:t>NATIONAL SECURITY COUNCIL DIRECTIVES</a:t>
            </a:r>
          </a:p>
          <a:p>
            <a:pPr marL="2938796" lvl="1" indent="-571500">
              <a:buFont typeface="Courier New" panose="02070309020205020404" pitchFamily="49" charset="0"/>
              <a:buChar char="o"/>
            </a:pPr>
            <a:r>
              <a:rPr lang="en-US" sz="4000" dirty="0" smtClean="0">
                <a:solidFill>
                  <a:schemeClr val="tx1"/>
                </a:solidFill>
                <a:latin typeface="+mj-lt"/>
                <a:cs typeface="Calibri Light" panose="020F0302020204030204" pitchFamily="34" charset="0"/>
              </a:rPr>
              <a:t>DIRECTIVE 18 : COUNTER TERRORISM MANAGEMENT</a:t>
            </a:r>
          </a:p>
          <a:p>
            <a:pPr marL="2938796" lvl="1" indent="-571500">
              <a:buFont typeface="Courier New" panose="02070309020205020404" pitchFamily="49" charset="0"/>
              <a:buChar char="o"/>
            </a:pPr>
            <a:r>
              <a:rPr lang="en-US" sz="4000" dirty="0" smtClean="0">
                <a:solidFill>
                  <a:schemeClr val="tx1"/>
                </a:solidFill>
                <a:latin typeface="+mj-lt"/>
                <a:cs typeface="Calibri Light" panose="020F0302020204030204" pitchFamily="34" charset="0"/>
              </a:rPr>
              <a:t>DIRECTIVE 20 : DISASTER MANAGEMENT</a:t>
            </a:r>
          </a:p>
          <a:p>
            <a:pPr marL="0" indent="0">
              <a:buNone/>
            </a:pPr>
            <a:endParaRPr lang="en-US" sz="4400" dirty="0">
              <a:solidFill>
                <a:schemeClr val="tx1"/>
              </a:solidFill>
              <a:latin typeface="+mj-lt"/>
              <a:cs typeface="Calibri Light" panose="020F0302020204030204" pitchFamily="34" charset="0"/>
            </a:endParaRPr>
          </a:p>
        </p:txBody>
      </p:sp>
      <p:sp>
        <p:nvSpPr>
          <p:cNvPr id="8" name="Title 1"/>
          <p:cNvSpPr txBox="1">
            <a:spLocks/>
          </p:cNvSpPr>
          <p:nvPr/>
        </p:nvSpPr>
        <p:spPr>
          <a:xfrm>
            <a:off x="197971" y="18006107"/>
            <a:ext cx="20225126" cy="1999525"/>
          </a:xfrm>
          <a:prstGeom prst="rect">
            <a:avLst/>
          </a:prstGeom>
        </p:spPr>
        <p:txBody>
          <a:bodyPr vert="horz" lIns="415562" tIns="207781" rIns="415562" bIns="207781" rtlCol="0" anchor="ctr">
            <a:noAutofit/>
          </a:bodyPr>
          <a:lstStyle>
            <a:lvl1pPr algn="l" defTabSz="5410962" rtl="0" eaLnBrk="1" latinLnBrk="0" hangingPunct="1">
              <a:spcBef>
                <a:spcPct val="0"/>
              </a:spcBef>
              <a:buNone/>
              <a:defRPr sz="21300" b="1" kern="1200">
                <a:solidFill>
                  <a:schemeClr val="tx1"/>
                </a:solidFill>
                <a:latin typeface="Arial "/>
                <a:ea typeface="+mj-ea"/>
                <a:cs typeface="+mj-cs"/>
              </a:defRPr>
            </a:lvl1pPr>
          </a:lstStyle>
          <a:p>
            <a:r>
              <a:rPr lang="en-US" sz="7300" dirty="0">
                <a:latin typeface="+mn-lt"/>
              </a:rPr>
              <a:t>Nuclear Forensics Model Action Plan</a:t>
            </a:r>
            <a:endParaRPr lang="en-GB" sz="7300" dirty="0">
              <a:latin typeface="+mn-l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1939177818"/>
              </p:ext>
            </p:extLst>
          </p:nvPr>
        </p:nvGraphicFramePr>
        <p:xfrm>
          <a:off x="-432071" y="19748671"/>
          <a:ext cx="13118471" cy="45720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itle 1"/>
          <p:cNvSpPr txBox="1">
            <a:spLocks/>
          </p:cNvSpPr>
          <p:nvPr/>
        </p:nvSpPr>
        <p:spPr>
          <a:xfrm>
            <a:off x="22744193" y="3868012"/>
            <a:ext cx="15857520" cy="2189987"/>
          </a:xfrm>
          <a:prstGeom prst="rect">
            <a:avLst/>
          </a:prstGeom>
        </p:spPr>
        <p:txBody>
          <a:bodyPr vert="horz" lIns="415562" tIns="207781" rIns="415562" bIns="207781" rtlCol="0" anchor="ctr">
            <a:noAutofit/>
          </a:bodyPr>
          <a:lstStyle>
            <a:lvl1pPr algn="l" defTabSz="5410962" rtl="0" eaLnBrk="1" latinLnBrk="0" hangingPunct="1">
              <a:spcBef>
                <a:spcPct val="0"/>
              </a:spcBef>
              <a:buNone/>
              <a:defRPr sz="21300" b="1" kern="1200">
                <a:solidFill>
                  <a:schemeClr val="tx1"/>
                </a:solidFill>
                <a:latin typeface="Arial "/>
                <a:ea typeface="+mj-ea"/>
                <a:cs typeface="+mj-cs"/>
              </a:defRPr>
            </a:lvl1pPr>
          </a:lstStyle>
          <a:p>
            <a:r>
              <a:rPr lang="en-GB" sz="7300" dirty="0">
                <a:latin typeface="+mn-lt"/>
              </a:rPr>
              <a:t>Roles and Responsibilities </a:t>
            </a:r>
          </a:p>
        </p:txBody>
      </p:sp>
      <p:sp>
        <p:nvSpPr>
          <p:cNvPr id="11" name="Content Placeholder 2"/>
          <p:cNvSpPr txBox="1">
            <a:spLocks/>
          </p:cNvSpPr>
          <p:nvPr/>
        </p:nvSpPr>
        <p:spPr>
          <a:xfrm>
            <a:off x="22991604" y="14482489"/>
            <a:ext cx="18033948" cy="4209331"/>
          </a:xfrm>
          <a:prstGeom prst="rect">
            <a:avLst/>
          </a:prstGeom>
        </p:spPr>
        <p:txBody>
          <a:bodyPr vert="horz" lIns="415562" tIns="207781" rIns="415562" bIns="207781" rtlCol="0">
            <a:noAutofit/>
          </a:bodyPr>
          <a:lstStyle>
            <a:lvl1pPr marL="2029111" indent="-2029111" algn="l" defTabSz="5410962" rtl="0" eaLnBrk="1" latinLnBrk="0" hangingPunct="1">
              <a:spcBef>
                <a:spcPct val="20000"/>
              </a:spcBef>
              <a:buFont typeface="Arial" panose="020B0604020202020204" pitchFamily="34" charset="0"/>
              <a:buChar char="•"/>
              <a:defRPr sz="18900" kern="1200">
                <a:solidFill>
                  <a:srgbClr val="000000"/>
                </a:solidFill>
                <a:latin typeface="Arial "/>
                <a:ea typeface="+mn-ea"/>
                <a:cs typeface="+mn-cs"/>
              </a:defRPr>
            </a:lvl1pPr>
            <a:lvl2pPr marL="4396407" indent="-1690926" algn="l" defTabSz="5410962" rtl="0" eaLnBrk="1" latinLnBrk="0" hangingPunct="1">
              <a:spcBef>
                <a:spcPct val="20000"/>
              </a:spcBef>
              <a:buFont typeface="Arial" panose="020B0604020202020204" pitchFamily="34" charset="0"/>
              <a:buChar char="–"/>
              <a:defRPr sz="16600" kern="1200">
                <a:solidFill>
                  <a:srgbClr val="000000"/>
                </a:solidFill>
                <a:latin typeface="Arial "/>
                <a:ea typeface="+mn-ea"/>
                <a:cs typeface="+mn-cs"/>
              </a:defRPr>
            </a:lvl2pPr>
            <a:lvl3pPr marL="6763703" indent="-1352741" algn="l" defTabSz="5410962" rtl="0" eaLnBrk="1" latinLnBrk="0" hangingPunct="1">
              <a:spcBef>
                <a:spcPct val="20000"/>
              </a:spcBef>
              <a:buFont typeface="Arial" panose="020B0604020202020204" pitchFamily="34" charset="0"/>
              <a:buChar char="•"/>
              <a:defRPr sz="14200" kern="1200">
                <a:solidFill>
                  <a:srgbClr val="000000"/>
                </a:solidFill>
                <a:latin typeface="Arial "/>
                <a:ea typeface="+mn-ea"/>
                <a:cs typeface="+mn-cs"/>
              </a:defRPr>
            </a:lvl3pPr>
            <a:lvl4pPr marL="9469184" indent="-1352741" algn="l" defTabSz="5410962" rtl="0" eaLnBrk="1" latinLnBrk="0" hangingPunct="1">
              <a:spcBef>
                <a:spcPct val="20000"/>
              </a:spcBef>
              <a:buFont typeface="Arial" panose="020B0604020202020204" pitchFamily="34" charset="0"/>
              <a:buChar char="–"/>
              <a:defRPr sz="11800" kern="1200">
                <a:solidFill>
                  <a:srgbClr val="000000"/>
                </a:solidFill>
                <a:latin typeface="Arial "/>
                <a:ea typeface="+mn-ea"/>
                <a:cs typeface="+mn-cs"/>
              </a:defRPr>
            </a:lvl4pPr>
            <a:lvl5pPr marL="12174665" indent="-1352741" algn="l" defTabSz="5410962" rtl="0" eaLnBrk="1" latinLnBrk="0" hangingPunct="1">
              <a:spcBef>
                <a:spcPct val="20000"/>
              </a:spcBef>
              <a:buFont typeface="Arial" panose="020B0604020202020204" pitchFamily="34" charset="0"/>
              <a:buChar char="»"/>
              <a:defRPr sz="11800" kern="1200">
                <a:solidFill>
                  <a:srgbClr val="000000"/>
                </a:solidFill>
                <a:latin typeface="Arial "/>
                <a:ea typeface="+mn-ea"/>
                <a:cs typeface="+mn-cs"/>
              </a:defRPr>
            </a:lvl5pPr>
            <a:lvl6pPr marL="14880146" indent="-1352741" algn="l" defTabSz="5410962" rtl="0" eaLnBrk="1" latinLnBrk="0" hangingPunct="1">
              <a:spcBef>
                <a:spcPct val="20000"/>
              </a:spcBef>
              <a:buFont typeface="Arial" panose="020B0604020202020204" pitchFamily="34" charset="0"/>
              <a:buChar char="•"/>
              <a:defRPr sz="11800" kern="1200">
                <a:solidFill>
                  <a:schemeClr val="tx1"/>
                </a:solidFill>
                <a:latin typeface="+mn-lt"/>
                <a:ea typeface="+mn-ea"/>
                <a:cs typeface="+mn-cs"/>
              </a:defRPr>
            </a:lvl6pPr>
            <a:lvl7pPr marL="17585627" indent="-1352741" algn="l" defTabSz="5410962" rtl="0" eaLnBrk="1" latinLnBrk="0" hangingPunct="1">
              <a:spcBef>
                <a:spcPct val="20000"/>
              </a:spcBef>
              <a:buFont typeface="Arial" panose="020B0604020202020204" pitchFamily="34" charset="0"/>
              <a:buChar char="•"/>
              <a:defRPr sz="11800" kern="1200">
                <a:solidFill>
                  <a:schemeClr val="tx1"/>
                </a:solidFill>
                <a:latin typeface="+mn-lt"/>
                <a:ea typeface="+mn-ea"/>
                <a:cs typeface="+mn-cs"/>
              </a:defRPr>
            </a:lvl7pPr>
            <a:lvl8pPr marL="20291108" indent="-1352741" algn="l" defTabSz="5410962" rtl="0" eaLnBrk="1" latinLnBrk="0" hangingPunct="1">
              <a:spcBef>
                <a:spcPct val="20000"/>
              </a:spcBef>
              <a:buFont typeface="Arial" panose="020B0604020202020204" pitchFamily="34" charset="0"/>
              <a:buChar char="•"/>
              <a:defRPr sz="11800" kern="1200">
                <a:solidFill>
                  <a:schemeClr val="tx1"/>
                </a:solidFill>
                <a:latin typeface="+mn-lt"/>
                <a:ea typeface="+mn-ea"/>
                <a:cs typeface="+mn-cs"/>
              </a:defRPr>
            </a:lvl8pPr>
            <a:lvl9pPr marL="22996589" indent="-1352741" algn="l" defTabSz="5410962" rtl="0" eaLnBrk="1" latinLnBrk="0" hangingPunct="1">
              <a:spcBef>
                <a:spcPct val="20000"/>
              </a:spcBef>
              <a:buFont typeface="Arial" panose="020B0604020202020204" pitchFamily="34" charset="0"/>
              <a:buChar char="•"/>
              <a:defRPr sz="11800" kern="1200">
                <a:solidFill>
                  <a:schemeClr val="tx1"/>
                </a:solidFill>
                <a:latin typeface="+mn-lt"/>
                <a:ea typeface="+mn-ea"/>
                <a:cs typeface="+mn-cs"/>
              </a:defRPr>
            </a:lvl9pPr>
          </a:lstStyle>
          <a:p>
            <a:pPr marL="0" indent="0">
              <a:spcBef>
                <a:spcPts val="922"/>
              </a:spcBef>
              <a:buNone/>
            </a:pPr>
            <a:endParaRPr lang="en-US" sz="5800" dirty="0" smtClean="0">
              <a:latin typeface="+mn-lt"/>
            </a:endParaRPr>
          </a:p>
          <a:p>
            <a:pPr marL="0" indent="0">
              <a:spcBef>
                <a:spcPts val="922"/>
              </a:spcBef>
              <a:buNone/>
            </a:pPr>
            <a:endParaRPr lang="en-GB" sz="5800" dirty="0">
              <a:solidFill>
                <a:srgbClr val="FF0000"/>
              </a:solidFill>
              <a:latin typeface="+mn-lt"/>
            </a:endParaRPr>
          </a:p>
          <a:p>
            <a:pPr marL="0" indent="0">
              <a:buNone/>
            </a:pPr>
            <a:endParaRPr lang="en-GB" sz="5800" dirty="0">
              <a:latin typeface="+mn-lt"/>
            </a:endParaRPr>
          </a:p>
        </p:txBody>
      </p:sp>
      <p:sp>
        <p:nvSpPr>
          <p:cNvPr id="12" name="Title 1"/>
          <p:cNvSpPr txBox="1">
            <a:spLocks/>
          </p:cNvSpPr>
          <p:nvPr/>
        </p:nvSpPr>
        <p:spPr>
          <a:xfrm>
            <a:off x="22738237" y="16336177"/>
            <a:ext cx="19746438" cy="1649608"/>
          </a:xfrm>
          <a:prstGeom prst="rect">
            <a:avLst/>
          </a:prstGeom>
        </p:spPr>
        <p:txBody>
          <a:bodyPr vert="horz" lIns="415562" tIns="207781" rIns="415562" bIns="207781" rtlCol="0" anchor="ctr">
            <a:noAutofit/>
          </a:bodyPr>
          <a:lstStyle>
            <a:lvl1pPr algn="l" defTabSz="5410962" rtl="0" eaLnBrk="1" latinLnBrk="0" hangingPunct="1">
              <a:spcBef>
                <a:spcPct val="0"/>
              </a:spcBef>
              <a:buNone/>
              <a:defRPr sz="21300" b="1" kern="1200">
                <a:solidFill>
                  <a:schemeClr val="tx1"/>
                </a:solidFill>
                <a:latin typeface="Arial "/>
                <a:ea typeface="+mj-ea"/>
                <a:cs typeface="+mj-cs"/>
              </a:defRPr>
            </a:lvl1pPr>
          </a:lstStyle>
          <a:p>
            <a:r>
              <a:rPr lang="en-US" sz="7300" dirty="0">
                <a:latin typeface="+mn-lt"/>
              </a:rPr>
              <a:t>Existing Nuclear Forensics Capabilities</a:t>
            </a:r>
            <a:endParaRPr lang="en-GB" sz="7300" dirty="0">
              <a:latin typeface="+mn-lt"/>
            </a:endParaRPr>
          </a:p>
        </p:txBody>
      </p:sp>
      <p:sp>
        <p:nvSpPr>
          <p:cNvPr id="14" name="Title 1"/>
          <p:cNvSpPr txBox="1">
            <a:spLocks/>
          </p:cNvSpPr>
          <p:nvPr/>
        </p:nvSpPr>
        <p:spPr>
          <a:xfrm>
            <a:off x="658400" y="24796614"/>
            <a:ext cx="18848339" cy="799810"/>
          </a:xfrm>
          <a:prstGeom prst="rect">
            <a:avLst/>
          </a:prstGeom>
        </p:spPr>
        <p:txBody>
          <a:bodyPr vert="horz" lIns="415562" tIns="207781" rIns="415562" bIns="207781" rtlCol="0" anchor="ctr">
            <a:noAutofit/>
          </a:bodyPr>
          <a:lstStyle>
            <a:lvl1pPr algn="l" defTabSz="5410962" rtl="0" eaLnBrk="1" latinLnBrk="0" hangingPunct="1">
              <a:spcBef>
                <a:spcPct val="0"/>
              </a:spcBef>
              <a:buNone/>
              <a:defRPr sz="21300" b="1" kern="1200">
                <a:solidFill>
                  <a:schemeClr val="tx1"/>
                </a:solidFill>
                <a:latin typeface="Arial "/>
                <a:ea typeface="+mj-ea"/>
                <a:cs typeface="+mj-cs"/>
              </a:defRPr>
            </a:lvl1pPr>
          </a:lstStyle>
          <a:p>
            <a:r>
              <a:rPr lang="en-US" sz="7300" dirty="0">
                <a:latin typeface="+mn-lt"/>
              </a:rPr>
              <a:t>Communication of Findings</a:t>
            </a:r>
            <a:endParaRPr lang="en-GB" sz="7300" dirty="0">
              <a:latin typeface="+mn-lt"/>
            </a:endParaRPr>
          </a:p>
        </p:txBody>
      </p:sp>
      <p:sp>
        <p:nvSpPr>
          <p:cNvPr id="15" name="Content Placeholder 2"/>
          <p:cNvSpPr txBox="1">
            <a:spLocks/>
          </p:cNvSpPr>
          <p:nvPr/>
        </p:nvSpPr>
        <p:spPr>
          <a:xfrm>
            <a:off x="364559" y="26066947"/>
            <a:ext cx="17925450" cy="4170097"/>
          </a:xfrm>
          <a:prstGeom prst="rect">
            <a:avLst/>
          </a:prstGeom>
        </p:spPr>
        <p:txBody>
          <a:bodyPr vert="horz" lIns="415562" tIns="207781" rIns="415562" bIns="207781" rtlCol="0">
            <a:noAutofit/>
          </a:bodyPr>
          <a:lstStyle>
            <a:lvl1pPr marL="2029111" indent="-2029111" algn="l" defTabSz="5410962" rtl="0" eaLnBrk="1" latinLnBrk="0" hangingPunct="1">
              <a:spcBef>
                <a:spcPct val="20000"/>
              </a:spcBef>
              <a:buFont typeface="Arial" panose="020B0604020202020204" pitchFamily="34" charset="0"/>
              <a:buChar char="•"/>
              <a:defRPr sz="18900" kern="1200">
                <a:solidFill>
                  <a:srgbClr val="000000"/>
                </a:solidFill>
                <a:latin typeface="Arial "/>
                <a:ea typeface="+mn-ea"/>
                <a:cs typeface="+mn-cs"/>
              </a:defRPr>
            </a:lvl1pPr>
            <a:lvl2pPr marL="4396407" indent="-1690926" algn="l" defTabSz="5410962" rtl="0" eaLnBrk="1" latinLnBrk="0" hangingPunct="1">
              <a:spcBef>
                <a:spcPct val="20000"/>
              </a:spcBef>
              <a:buFont typeface="Arial" panose="020B0604020202020204" pitchFamily="34" charset="0"/>
              <a:buChar char="–"/>
              <a:defRPr sz="16600" kern="1200">
                <a:solidFill>
                  <a:srgbClr val="000000"/>
                </a:solidFill>
                <a:latin typeface="Arial "/>
                <a:ea typeface="+mn-ea"/>
                <a:cs typeface="+mn-cs"/>
              </a:defRPr>
            </a:lvl2pPr>
            <a:lvl3pPr marL="6763703" indent="-1352741" algn="l" defTabSz="5410962" rtl="0" eaLnBrk="1" latinLnBrk="0" hangingPunct="1">
              <a:spcBef>
                <a:spcPct val="20000"/>
              </a:spcBef>
              <a:buFont typeface="Arial" panose="020B0604020202020204" pitchFamily="34" charset="0"/>
              <a:buChar char="•"/>
              <a:defRPr sz="14200" kern="1200">
                <a:solidFill>
                  <a:srgbClr val="000000"/>
                </a:solidFill>
                <a:latin typeface="Arial "/>
                <a:ea typeface="+mn-ea"/>
                <a:cs typeface="+mn-cs"/>
              </a:defRPr>
            </a:lvl3pPr>
            <a:lvl4pPr marL="9469184" indent="-1352741" algn="l" defTabSz="5410962" rtl="0" eaLnBrk="1" latinLnBrk="0" hangingPunct="1">
              <a:spcBef>
                <a:spcPct val="20000"/>
              </a:spcBef>
              <a:buFont typeface="Arial" panose="020B0604020202020204" pitchFamily="34" charset="0"/>
              <a:buChar char="–"/>
              <a:defRPr sz="11800" kern="1200">
                <a:solidFill>
                  <a:srgbClr val="000000"/>
                </a:solidFill>
                <a:latin typeface="Arial "/>
                <a:ea typeface="+mn-ea"/>
                <a:cs typeface="+mn-cs"/>
              </a:defRPr>
            </a:lvl4pPr>
            <a:lvl5pPr marL="12174665" indent="-1352741" algn="l" defTabSz="5410962" rtl="0" eaLnBrk="1" latinLnBrk="0" hangingPunct="1">
              <a:spcBef>
                <a:spcPct val="20000"/>
              </a:spcBef>
              <a:buFont typeface="Arial" panose="020B0604020202020204" pitchFamily="34" charset="0"/>
              <a:buChar char="»"/>
              <a:defRPr sz="11800" kern="1200">
                <a:solidFill>
                  <a:srgbClr val="000000"/>
                </a:solidFill>
                <a:latin typeface="Arial "/>
                <a:ea typeface="+mn-ea"/>
                <a:cs typeface="+mn-cs"/>
              </a:defRPr>
            </a:lvl5pPr>
            <a:lvl6pPr marL="14880146" indent="-1352741" algn="l" defTabSz="5410962" rtl="0" eaLnBrk="1" latinLnBrk="0" hangingPunct="1">
              <a:spcBef>
                <a:spcPct val="20000"/>
              </a:spcBef>
              <a:buFont typeface="Arial" panose="020B0604020202020204" pitchFamily="34" charset="0"/>
              <a:buChar char="•"/>
              <a:defRPr sz="11800" kern="1200">
                <a:solidFill>
                  <a:schemeClr val="tx1"/>
                </a:solidFill>
                <a:latin typeface="+mn-lt"/>
                <a:ea typeface="+mn-ea"/>
                <a:cs typeface="+mn-cs"/>
              </a:defRPr>
            </a:lvl6pPr>
            <a:lvl7pPr marL="17585627" indent="-1352741" algn="l" defTabSz="5410962" rtl="0" eaLnBrk="1" latinLnBrk="0" hangingPunct="1">
              <a:spcBef>
                <a:spcPct val="20000"/>
              </a:spcBef>
              <a:buFont typeface="Arial" panose="020B0604020202020204" pitchFamily="34" charset="0"/>
              <a:buChar char="•"/>
              <a:defRPr sz="11800" kern="1200">
                <a:solidFill>
                  <a:schemeClr val="tx1"/>
                </a:solidFill>
                <a:latin typeface="+mn-lt"/>
                <a:ea typeface="+mn-ea"/>
                <a:cs typeface="+mn-cs"/>
              </a:defRPr>
            </a:lvl7pPr>
            <a:lvl8pPr marL="20291108" indent="-1352741" algn="l" defTabSz="5410962" rtl="0" eaLnBrk="1" latinLnBrk="0" hangingPunct="1">
              <a:spcBef>
                <a:spcPct val="20000"/>
              </a:spcBef>
              <a:buFont typeface="Arial" panose="020B0604020202020204" pitchFamily="34" charset="0"/>
              <a:buChar char="•"/>
              <a:defRPr sz="11800" kern="1200">
                <a:solidFill>
                  <a:schemeClr val="tx1"/>
                </a:solidFill>
                <a:latin typeface="+mn-lt"/>
                <a:ea typeface="+mn-ea"/>
                <a:cs typeface="+mn-cs"/>
              </a:defRPr>
            </a:lvl8pPr>
            <a:lvl9pPr marL="22996589" indent="-1352741" algn="l" defTabSz="5410962" rtl="0" eaLnBrk="1" latinLnBrk="0" hangingPunct="1">
              <a:spcBef>
                <a:spcPct val="20000"/>
              </a:spcBef>
              <a:buFont typeface="Arial" panose="020B0604020202020204" pitchFamily="34" charset="0"/>
              <a:buChar char="•"/>
              <a:defRPr sz="11800" kern="1200">
                <a:solidFill>
                  <a:schemeClr val="tx1"/>
                </a:solidFill>
                <a:latin typeface="+mn-lt"/>
                <a:ea typeface="+mn-ea"/>
                <a:cs typeface="+mn-cs"/>
              </a:defRPr>
            </a:lvl9pPr>
          </a:lstStyle>
          <a:p>
            <a:pPr marL="324000" indent="-324000">
              <a:spcBef>
                <a:spcPts val="0"/>
              </a:spcBef>
              <a:buFont typeface="Wingdings" pitchFamily="2" charset="2"/>
              <a:buChar char="Ø"/>
            </a:pPr>
            <a:r>
              <a:rPr lang="en-GB" sz="4400" dirty="0" smtClean="0">
                <a:latin typeface="+mn-lt"/>
              </a:rPr>
              <a:t>   LAB  </a:t>
            </a:r>
            <a:r>
              <a:rPr lang="en-GB" sz="4400" b="1" dirty="0" smtClean="0">
                <a:solidFill>
                  <a:srgbClr val="FF0000"/>
                </a:solidFill>
                <a:latin typeface="+mn-lt"/>
                <a:sym typeface="Wingdings" panose="05000000000000000000" pitchFamily="2" charset="2"/>
              </a:rPr>
              <a:t> </a:t>
            </a:r>
            <a:r>
              <a:rPr lang="en-GB" sz="4400" dirty="0" smtClean="0">
                <a:latin typeface="+mn-lt"/>
                <a:sym typeface="Wingdings" panose="05000000000000000000" pitchFamily="2" charset="2"/>
              </a:rPr>
              <a:t>Investigation Officer (AELB) </a:t>
            </a:r>
            <a:r>
              <a:rPr lang="en-GB" sz="4400" b="1" dirty="0">
                <a:solidFill>
                  <a:srgbClr val="FF0000"/>
                </a:solidFill>
                <a:latin typeface="+mn-lt"/>
                <a:sym typeface="Wingdings" panose="05000000000000000000" pitchFamily="2" charset="2"/>
              </a:rPr>
              <a:t></a:t>
            </a:r>
            <a:r>
              <a:rPr lang="en-GB" sz="4400" dirty="0" smtClean="0">
                <a:latin typeface="+mn-lt"/>
                <a:sym typeface="Wingdings" panose="05000000000000000000" pitchFamily="2" charset="2"/>
              </a:rPr>
              <a:t> PROSECUTION</a:t>
            </a:r>
          </a:p>
          <a:p>
            <a:pPr marL="0" indent="0">
              <a:spcBef>
                <a:spcPts val="0"/>
              </a:spcBef>
              <a:buNone/>
            </a:pPr>
            <a:endParaRPr lang="en-GB" sz="4400" dirty="0">
              <a:latin typeface="+mn-lt"/>
              <a:sym typeface="Wingdings" panose="05000000000000000000" pitchFamily="2" charset="2"/>
            </a:endParaRPr>
          </a:p>
          <a:p>
            <a:pPr marL="324000" indent="-324000">
              <a:spcBef>
                <a:spcPts val="0"/>
              </a:spcBef>
              <a:buFont typeface="Wingdings" pitchFamily="2" charset="2"/>
              <a:buChar char="Ø"/>
            </a:pPr>
            <a:r>
              <a:rPr lang="en-GB" sz="4400" dirty="0" smtClean="0">
                <a:latin typeface="+mn-lt"/>
                <a:sym typeface="Wingdings" panose="05000000000000000000" pitchFamily="2" charset="2"/>
              </a:rPr>
              <a:t>    Aligned with Investigation procedures set by the regulatory   </a:t>
            </a:r>
          </a:p>
          <a:p>
            <a:pPr marL="0" indent="0">
              <a:spcBef>
                <a:spcPts val="0"/>
              </a:spcBef>
              <a:buNone/>
            </a:pPr>
            <a:r>
              <a:rPr lang="en-GB" sz="4400" dirty="0">
                <a:latin typeface="+mn-lt"/>
                <a:sym typeface="Wingdings" panose="05000000000000000000" pitchFamily="2" charset="2"/>
              </a:rPr>
              <a:t> </a:t>
            </a:r>
            <a:r>
              <a:rPr lang="en-GB" sz="4400" dirty="0" smtClean="0">
                <a:latin typeface="+mn-lt"/>
                <a:sym typeface="Wingdings" panose="05000000000000000000" pitchFamily="2" charset="2"/>
              </a:rPr>
              <a:t>     authority</a:t>
            </a:r>
          </a:p>
        </p:txBody>
      </p:sp>
      <p:cxnSp>
        <p:nvCxnSpPr>
          <p:cNvPr id="18" name="Straight Connector 17"/>
          <p:cNvCxnSpPr/>
          <p:nvPr/>
        </p:nvCxnSpPr>
        <p:spPr>
          <a:xfrm>
            <a:off x="22379221" y="4774187"/>
            <a:ext cx="89754" cy="24519893"/>
          </a:xfrm>
          <a:prstGeom prst="line">
            <a:avLst/>
          </a:prstGeom>
        </p:spPr>
        <p:style>
          <a:lnRef idx="2">
            <a:schemeClr val="accent1"/>
          </a:lnRef>
          <a:fillRef idx="0">
            <a:schemeClr val="accent1"/>
          </a:fillRef>
          <a:effectRef idx="1">
            <a:schemeClr val="accent1"/>
          </a:effectRef>
          <a:fontRef idx="minor">
            <a:schemeClr val="tx1"/>
          </a:fontRef>
        </p:style>
      </p:cxnSp>
      <p:sp>
        <p:nvSpPr>
          <p:cNvPr id="19" name="Title 4"/>
          <p:cNvSpPr txBox="1">
            <a:spLocks/>
          </p:cNvSpPr>
          <p:nvPr/>
        </p:nvSpPr>
        <p:spPr>
          <a:xfrm>
            <a:off x="9605891" y="-323775"/>
            <a:ext cx="23598314" cy="2362218"/>
          </a:xfrm>
          <a:prstGeom prst="rect">
            <a:avLst/>
          </a:prstGeom>
        </p:spPr>
        <p:txBody>
          <a:bodyPr vert="horz" lIns="415562" tIns="207781" rIns="415562" bIns="207781" rtlCol="0" anchor="ctr">
            <a:normAutofit fontScale="97500"/>
          </a:bodyPr>
          <a:lstStyle>
            <a:lvl1pPr algn="l" defTabSz="5410962" rtl="0" eaLnBrk="1" latinLnBrk="0" hangingPunct="1">
              <a:spcBef>
                <a:spcPct val="0"/>
              </a:spcBef>
              <a:buNone/>
              <a:defRPr sz="21300" b="1" kern="1200">
                <a:solidFill>
                  <a:schemeClr val="tx1"/>
                </a:solidFill>
                <a:latin typeface="Arial "/>
                <a:ea typeface="+mj-ea"/>
                <a:cs typeface="+mj-cs"/>
              </a:defRPr>
            </a:lvl1pPr>
          </a:lstStyle>
          <a:p>
            <a:pPr algn="ctr"/>
            <a:r>
              <a:rPr lang="en-US" sz="8400" dirty="0" smtClean="0">
                <a:latin typeface="+mn-lt"/>
              </a:rPr>
              <a:t>MALAYSIA </a:t>
            </a:r>
            <a:r>
              <a:rPr lang="en-US" sz="8400" dirty="0">
                <a:latin typeface="+mn-lt"/>
              </a:rPr>
              <a:t>Approach to Nuclear Forensics</a:t>
            </a:r>
            <a:endParaRPr lang="en-GB" sz="8400" dirty="0">
              <a:latin typeface="+mn-lt"/>
            </a:endParaRPr>
          </a:p>
        </p:txBody>
      </p:sp>
      <p:sp>
        <p:nvSpPr>
          <p:cNvPr id="3" name="TextBox 2"/>
          <p:cNvSpPr txBox="1"/>
          <p:nvPr/>
        </p:nvSpPr>
        <p:spPr>
          <a:xfrm>
            <a:off x="7992865" y="21006612"/>
            <a:ext cx="3600400" cy="707886"/>
          </a:xfrm>
          <a:prstGeom prst="rect">
            <a:avLst/>
          </a:prstGeom>
          <a:noFill/>
        </p:spPr>
        <p:txBody>
          <a:bodyPr wrap="square" rtlCol="0">
            <a:spAutoFit/>
          </a:bodyPr>
          <a:lstStyle/>
          <a:p>
            <a:r>
              <a:rPr lang="en-US" sz="4000" b="1" i="1" dirty="0" smtClean="0">
                <a:solidFill>
                  <a:srgbClr val="FF0000"/>
                </a:solidFill>
              </a:rPr>
              <a:t>FORENSIC</a:t>
            </a:r>
            <a:endParaRPr lang="en-US" sz="4000" b="1" i="1" dirty="0">
              <a:solidFill>
                <a:srgbClr val="FF0000"/>
              </a:solidFill>
            </a:endParaRPr>
          </a:p>
        </p:txBody>
      </p:sp>
      <p:sp>
        <p:nvSpPr>
          <p:cNvPr id="4" name="TextBox 3"/>
          <p:cNvSpPr txBox="1"/>
          <p:nvPr/>
        </p:nvSpPr>
        <p:spPr>
          <a:xfrm>
            <a:off x="11593265" y="20369598"/>
            <a:ext cx="7220180" cy="4401205"/>
          </a:xfrm>
          <a:prstGeom prst="rect">
            <a:avLst/>
          </a:prstGeom>
          <a:noFill/>
        </p:spPr>
        <p:txBody>
          <a:bodyPr wrap="square" rtlCol="0">
            <a:spAutoFit/>
          </a:bodyPr>
          <a:lstStyle/>
          <a:p>
            <a:pPr algn="ctr"/>
            <a:r>
              <a:rPr lang="en-US" sz="4000" b="1" u="sng" dirty="0" smtClean="0"/>
              <a:t>LAB ANALYSIS</a:t>
            </a:r>
          </a:p>
          <a:p>
            <a:pPr marL="571500" indent="-571500">
              <a:buFont typeface="Arial" panose="020B0604020202020204" pitchFamily="34" charset="0"/>
              <a:buChar char="•"/>
            </a:pPr>
            <a:r>
              <a:rPr lang="en-US" sz="4000" dirty="0" smtClean="0">
                <a:solidFill>
                  <a:srgbClr val="000000"/>
                </a:solidFill>
              </a:rPr>
              <a:t>Malaysian Nuclear Agency</a:t>
            </a:r>
          </a:p>
          <a:p>
            <a:pPr marL="571500" indent="-571500">
              <a:buFont typeface="Arial" panose="020B0604020202020204" pitchFamily="34" charset="0"/>
              <a:buChar char="•"/>
            </a:pPr>
            <a:r>
              <a:rPr lang="en-US" sz="4000" dirty="0" smtClean="0">
                <a:solidFill>
                  <a:srgbClr val="000000"/>
                </a:solidFill>
              </a:rPr>
              <a:t>Chemistry Department</a:t>
            </a:r>
          </a:p>
          <a:p>
            <a:pPr marL="571500" indent="-571500">
              <a:buFont typeface="Arial" panose="020B0604020202020204" pitchFamily="34" charset="0"/>
              <a:buChar char="•"/>
            </a:pPr>
            <a:r>
              <a:rPr lang="en-US" sz="4000" dirty="0" smtClean="0">
                <a:solidFill>
                  <a:srgbClr val="000000"/>
                </a:solidFill>
              </a:rPr>
              <a:t>Ministry Of Health</a:t>
            </a:r>
          </a:p>
          <a:p>
            <a:pPr marL="571500" indent="-571500">
              <a:buFont typeface="Arial" panose="020B0604020202020204" pitchFamily="34" charset="0"/>
              <a:buChar char="•"/>
            </a:pPr>
            <a:r>
              <a:rPr lang="en-US" sz="4000" dirty="0" smtClean="0">
                <a:solidFill>
                  <a:srgbClr val="000000"/>
                </a:solidFill>
              </a:rPr>
              <a:t>STRIDE</a:t>
            </a:r>
          </a:p>
          <a:p>
            <a:pPr marL="571500" indent="-571500">
              <a:buFont typeface="Arial" panose="020B0604020202020204" pitchFamily="34" charset="0"/>
              <a:buChar char="•"/>
            </a:pPr>
            <a:r>
              <a:rPr lang="en-US" sz="4000" dirty="0" smtClean="0">
                <a:solidFill>
                  <a:srgbClr val="000000"/>
                </a:solidFill>
              </a:rPr>
              <a:t>Universities</a:t>
            </a:r>
          </a:p>
          <a:p>
            <a:endParaRPr lang="en-US" sz="4000" dirty="0" smtClean="0"/>
          </a:p>
        </p:txBody>
      </p:sp>
      <p:pic>
        <p:nvPicPr>
          <p:cNvPr id="13" name="Picture 12"/>
          <p:cNvPicPr>
            <a:picLocks noChangeAspect="1"/>
          </p:cNvPicPr>
          <p:nvPr/>
        </p:nvPicPr>
        <p:blipFill rotWithShape="1">
          <a:blip r:embed="rId13" cstate="print"/>
          <a:srcRect l="70744" t="27376" r="14049" b="35013"/>
          <a:stretch/>
        </p:blipFill>
        <p:spPr>
          <a:xfrm rot="763110">
            <a:off x="16874238" y="23898341"/>
            <a:ext cx="4261934" cy="5929645"/>
          </a:xfrm>
          <a:prstGeom prst="rect">
            <a:avLst/>
          </a:prstGeom>
        </p:spPr>
      </p:pic>
      <p:sp>
        <p:nvSpPr>
          <p:cNvPr id="55" name="Title 1"/>
          <p:cNvSpPr txBox="1">
            <a:spLocks/>
          </p:cNvSpPr>
          <p:nvPr/>
        </p:nvSpPr>
        <p:spPr>
          <a:xfrm>
            <a:off x="720057" y="13825587"/>
            <a:ext cx="19382595" cy="1812349"/>
          </a:xfrm>
          <a:prstGeom prst="rect">
            <a:avLst/>
          </a:prstGeom>
        </p:spPr>
        <p:txBody>
          <a:bodyPr vert="horz" lIns="415562" tIns="207781" rIns="415562" bIns="207781" rtlCol="0" anchor="ctr">
            <a:normAutofit lnSpcReduction="10000"/>
          </a:bodyPr>
          <a:lstStyle>
            <a:lvl1pPr algn="l" defTabSz="5410962" rtl="0" eaLnBrk="1" latinLnBrk="0" hangingPunct="1">
              <a:spcBef>
                <a:spcPct val="0"/>
              </a:spcBef>
              <a:buNone/>
              <a:defRPr sz="21300" b="1" kern="1200">
                <a:solidFill>
                  <a:schemeClr val="tx1"/>
                </a:solidFill>
                <a:latin typeface="Arial "/>
                <a:ea typeface="+mj-ea"/>
                <a:cs typeface="+mj-cs"/>
              </a:defRPr>
            </a:lvl1pPr>
          </a:lstStyle>
          <a:p>
            <a:r>
              <a:rPr lang="en-US" sz="4800" dirty="0" smtClean="0">
                <a:solidFill>
                  <a:schemeClr val="bg2">
                    <a:lumMod val="10000"/>
                  </a:schemeClr>
                </a:solidFill>
                <a:latin typeface="+mn-lt"/>
              </a:rPr>
              <a:t>National Response Plan to Cases of Nuclear and Other</a:t>
            </a:r>
          </a:p>
          <a:p>
            <a:r>
              <a:rPr lang="en-US" sz="4800" dirty="0" smtClean="0">
                <a:solidFill>
                  <a:schemeClr val="bg2">
                    <a:lumMod val="10000"/>
                  </a:schemeClr>
                </a:solidFill>
                <a:latin typeface="+mn-lt"/>
              </a:rPr>
              <a:t>Radioactive Material Out of Regulatory Control </a:t>
            </a:r>
            <a:endParaRPr lang="en-GB" sz="4800" dirty="0">
              <a:solidFill>
                <a:schemeClr val="bg2">
                  <a:lumMod val="10000"/>
                </a:schemeClr>
              </a:solidFill>
              <a:latin typeface="+mn-lt"/>
            </a:endParaRPr>
          </a:p>
        </p:txBody>
      </p:sp>
      <p:sp>
        <p:nvSpPr>
          <p:cNvPr id="16" name="Curved Down Arrow 15"/>
          <p:cNvSpPr/>
          <p:nvPr/>
        </p:nvSpPr>
        <p:spPr>
          <a:xfrm rot="1068296">
            <a:off x="17862400" y="19221070"/>
            <a:ext cx="3019270" cy="1448166"/>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5" name="Picture 2" descr="C:\Users\sanadi\Pictures\DSC08509.JPG"/>
          <p:cNvPicPr>
            <a:picLocks noChangeAspect="1" noChangeArrowheads="1"/>
          </p:cNvPicPr>
          <p:nvPr/>
        </p:nvPicPr>
        <p:blipFill>
          <a:blip r:embed="rId14" cstate="print"/>
          <a:srcRect/>
          <a:stretch>
            <a:fillRect/>
          </a:stretch>
        </p:blipFill>
        <p:spPr bwMode="auto">
          <a:xfrm>
            <a:off x="33051649" y="18444098"/>
            <a:ext cx="4412508" cy="327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6" name="Picture 2" descr="C:\Users\sanadi\Pictures\DSC08513.JPG"/>
          <p:cNvPicPr>
            <a:picLocks noChangeAspect="1" noChangeArrowheads="1"/>
          </p:cNvPicPr>
          <p:nvPr/>
        </p:nvPicPr>
        <p:blipFill>
          <a:blip r:embed="rId15" cstate="print"/>
          <a:srcRect/>
          <a:stretch>
            <a:fillRect/>
          </a:stretch>
        </p:blipFill>
        <p:spPr bwMode="auto">
          <a:xfrm>
            <a:off x="37683394" y="18494873"/>
            <a:ext cx="4369255" cy="3205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7" name="Picture 4"/>
          <p:cNvPicPr>
            <a:picLocks noChangeAspect="1" noChangeArrowheads="1"/>
          </p:cNvPicPr>
          <p:nvPr/>
        </p:nvPicPr>
        <p:blipFill rotWithShape="1">
          <a:blip r:embed="rId16" cstate="print"/>
          <a:srcRect t="18590"/>
          <a:stretch/>
        </p:blipFill>
        <p:spPr bwMode="auto">
          <a:xfrm>
            <a:off x="33051649" y="22480507"/>
            <a:ext cx="4412508" cy="3300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8" name="TextBox 137"/>
          <p:cNvSpPr txBox="1"/>
          <p:nvPr/>
        </p:nvSpPr>
        <p:spPr>
          <a:xfrm>
            <a:off x="34563817" y="25878139"/>
            <a:ext cx="1451048" cy="523220"/>
          </a:xfrm>
          <a:prstGeom prst="rect">
            <a:avLst/>
          </a:prstGeom>
          <a:noFill/>
        </p:spPr>
        <p:txBody>
          <a:bodyPr wrap="square" rtlCol="0">
            <a:spAutoFit/>
          </a:bodyPr>
          <a:lstStyle/>
          <a:p>
            <a:r>
              <a:rPr lang="en-US" sz="2800" b="1" dirty="0" smtClean="0">
                <a:solidFill>
                  <a:srgbClr val="000000"/>
                </a:solidFill>
                <a:latin typeface="+mj-lt"/>
              </a:rPr>
              <a:t>TEM</a:t>
            </a:r>
            <a:endParaRPr lang="en-US" sz="2800" b="1" dirty="0">
              <a:solidFill>
                <a:srgbClr val="000000"/>
              </a:solidFill>
              <a:latin typeface="+mj-lt"/>
            </a:endParaRPr>
          </a:p>
        </p:txBody>
      </p:sp>
      <p:sp>
        <p:nvSpPr>
          <p:cNvPr id="140" name="TextBox 139"/>
          <p:cNvSpPr txBox="1"/>
          <p:nvPr/>
        </p:nvSpPr>
        <p:spPr>
          <a:xfrm>
            <a:off x="38812289" y="25821306"/>
            <a:ext cx="2605883" cy="523220"/>
          </a:xfrm>
          <a:prstGeom prst="rect">
            <a:avLst/>
          </a:prstGeom>
          <a:noFill/>
        </p:spPr>
        <p:txBody>
          <a:bodyPr wrap="square" rtlCol="0">
            <a:spAutoFit/>
          </a:bodyPr>
          <a:lstStyle/>
          <a:p>
            <a:r>
              <a:rPr lang="en-US" sz="2800" b="1" dirty="0" smtClean="0">
                <a:solidFill>
                  <a:schemeClr val="bg2">
                    <a:lumMod val="10000"/>
                  </a:schemeClr>
                </a:solidFill>
              </a:rPr>
              <a:t>SEM/EDAX</a:t>
            </a:r>
            <a:endParaRPr lang="en-US" sz="2000" b="1" dirty="0">
              <a:solidFill>
                <a:schemeClr val="bg2">
                  <a:lumMod val="10000"/>
                </a:schemeClr>
              </a:solidFill>
            </a:endParaRPr>
          </a:p>
        </p:txBody>
      </p:sp>
      <p:pic>
        <p:nvPicPr>
          <p:cNvPr id="141" name="Content Placeholder 3" descr="Tokyo Tech 001.jpg"/>
          <p:cNvPicPr>
            <a:picLocks noChangeAspect="1"/>
          </p:cNvPicPr>
          <p:nvPr/>
        </p:nvPicPr>
        <p:blipFill rotWithShape="1">
          <a:blip r:embed="rId17" cstate="print"/>
          <a:srcRect l="-1964" t="16751" r="1964" b="7772"/>
          <a:stretch/>
        </p:blipFill>
        <p:spPr bwMode="auto">
          <a:xfrm>
            <a:off x="33204205" y="26715019"/>
            <a:ext cx="4259952" cy="25177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2" name="TextBox 141"/>
          <p:cNvSpPr txBox="1"/>
          <p:nvPr/>
        </p:nvSpPr>
        <p:spPr>
          <a:xfrm>
            <a:off x="34540704" y="29411253"/>
            <a:ext cx="1247249" cy="523220"/>
          </a:xfrm>
          <a:prstGeom prst="rect">
            <a:avLst/>
          </a:prstGeom>
          <a:noFill/>
        </p:spPr>
        <p:txBody>
          <a:bodyPr wrap="square" rtlCol="0">
            <a:spAutoFit/>
          </a:bodyPr>
          <a:lstStyle/>
          <a:p>
            <a:r>
              <a:rPr lang="en-US" sz="2800" b="1" dirty="0" smtClean="0">
                <a:solidFill>
                  <a:schemeClr val="bg2">
                    <a:lumMod val="10000"/>
                  </a:schemeClr>
                </a:solidFill>
              </a:rPr>
              <a:t>XRF</a:t>
            </a:r>
            <a:endParaRPr lang="en-US" sz="2800" b="1" dirty="0">
              <a:solidFill>
                <a:schemeClr val="bg2">
                  <a:lumMod val="10000"/>
                </a:schemeClr>
              </a:solidFill>
            </a:endParaRPr>
          </a:p>
        </p:txBody>
      </p:sp>
      <p:sp>
        <p:nvSpPr>
          <p:cNvPr id="144" name="TextBox 143"/>
          <p:cNvSpPr txBox="1"/>
          <p:nvPr/>
        </p:nvSpPr>
        <p:spPr>
          <a:xfrm>
            <a:off x="39482701" y="29409331"/>
            <a:ext cx="1273804" cy="523220"/>
          </a:xfrm>
          <a:prstGeom prst="rect">
            <a:avLst/>
          </a:prstGeom>
          <a:noFill/>
        </p:spPr>
        <p:txBody>
          <a:bodyPr wrap="square" rtlCol="0">
            <a:spAutoFit/>
          </a:bodyPr>
          <a:lstStyle/>
          <a:p>
            <a:r>
              <a:rPr lang="en-US" sz="2800" b="1" dirty="0" smtClean="0">
                <a:solidFill>
                  <a:schemeClr val="bg2">
                    <a:lumMod val="10000"/>
                  </a:schemeClr>
                </a:solidFill>
                <a:latin typeface="+mj-lt"/>
              </a:rPr>
              <a:t>XRD</a:t>
            </a:r>
            <a:endParaRPr lang="en-US" sz="2800" b="1" dirty="0">
              <a:solidFill>
                <a:schemeClr val="bg2">
                  <a:lumMod val="10000"/>
                </a:schemeClr>
              </a:solidFill>
              <a:latin typeface="+mj-lt"/>
            </a:endParaRPr>
          </a:p>
        </p:txBody>
      </p:sp>
      <p:grpSp>
        <p:nvGrpSpPr>
          <p:cNvPr id="26" name="Group 25"/>
          <p:cNvGrpSpPr/>
          <p:nvPr/>
        </p:nvGrpSpPr>
        <p:grpSpPr>
          <a:xfrm>
            <a:off x="22898521" y="18407879"/>
            <a:ext cx="9804763" cy="10827420"/>
            <a:chOff x="22898521" y="18407879"/>
            <a:chExt cx="9804763" cy="10827420"/>
          </a:xfrm>
        </p:grpSpPr>
        <p:grpSp>
          <p:nvGrpSpPr>
            <p:cNvPr id="104" name="Group 103"/>
            <p:cNvGrpSpPr/>
            <p:nvPr/>
          </p:nvGrpSpPr>
          <p:grpSpPr>
            <a:xfrm>
              <a:off x="22898521" y="18407879"/>
              <a:ext cx="9804763" cy="10827420"/>
              <a:chOff x="1513368" y="1932209"/>
              <a:chExt cx="3181125" cy="4577188"/>
            </a:xfrm>
          </p:grpSpPr>
          <p:sp>
            <p:nvSpPr>
              <p:cNvPr id="105" name="Freeform 104"/>
              <p:cNvSpPr/>
              <p:nvPr/>
            </p:nvSpPr>
            <p:spPr>
              <a:xfrm>
                <a:off x="1513368" y="4690369"/>
                <a:ext cx="1299101" cy="717428"/>
              </a:xfrm>
              <a:custGeom>
                <a:avLst/>
                <a:gdLst>
                  <a:gd name="connsiteX0" fmla="*/ 0 w 1320967"/>
                  <a:gd name="connsiteY0" fmla="*/ 66048 h 660483"/>
                  <a:gd name="connsiteX1" fmla="*/ 66048 w 1320967"/>
                  <a:gd name="connsiteY1" fmla="*/ 0 h 660483"/>
                  <a:gd name="connsiteX2" fmla="*/ 1254919 w 1320967"/>
                  <a:gd name="connsiteY2" fmla="*/ 0 h 660483"/>
                  <a:gd name="connsiteX3" fmla="*/ 1320967 w 1320967"/>
                  <a:gd name="connsiteY3" fmla="*/ 66048 h 660483"/>
                  <a:gd name="connsiteX4" fmla="*/ 1320967 w 1320967"/>
                  <a:gd name="connsiteY4" fmla="*/ 594435 h 660483"/>
                  <a:gd name="connsiteX5" fmla="*/ 1254919 w 1320967"/>
                  <a:gd name="connsiteY5" fmla="*/ 660483 h 660483"/>
                  <a:gd name="connsiteX6" fmla="*/ 66048 w 1320967"/>
                  <a:gd name="connsiteY6" fmla="*/ 660483 h 660483"/>
                  <a:gd name="connsiteX7" fmla="*/ 0 w 1320967"/>
                  <a:gd name="connsiteY7" fmla="*/ 594435 h 660483"/>
                  <a:gd name="connsiteX8" fmla="*/ 0 w 1320967"/>
                  <a:gd name="connsiteY8" fmla="*/ 66048 h 66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967" h="660483">
                    <a:moveTo>
                      <a:pt x="0" y="66048"/>
                    </a:moveTo>
                    <a:cubicBezTo>
                      <a:pt x="0" y="29571"/>
                      <a:pt x="29571" y="0"/>
                      <a:pt x="66048" y="0"/>
                    </a:cubicBezTo>
                    <a:lnTo>
                      <a:pt x="1254919" y="0"/>
                    </a:lnTo>
                    <a:cubicBezTo>
                      <a:pt x="1291396" y="0"/>
                      <a:pt x="1320967" y="29571"/>
                      <a:pt x="1320967" y="66048"/>
                    </a:cubicBezTo>
                    <a:lnTo>
                      <a:pt x="1320967" y="594435"/>
                    </a:lnTo>
                    <a:cubicBezTo>
                      <a:pt x="1320967" y="630912"/>
                      <a:pt x="1291396" y="660483"/>
                      <a:pt x="1254919" y="660483"/>
                    </a:cubicBezTo>
                    <a:lnTo>
                      <a:pt x="66048" y="660483"/>
                    </a:lnTo>
                    <a:cubicBezTo>
                      <a:pt x="29571" y="660483"/>
                      <a:pt x="0" y="630912"/>
                      <a:pt x="0" y="594435"/>
                    </a:cubicBezTo>
                    <a:lnTo>
                      <a:pt x="0" y="6604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26965" tIns="26965" rIns="26965" bIns="26965" numCol="1" spcCol="1270" anchor="ctr" anchorCtr="0">
                <a:noAutofit/>
              </a:bodyPr>
              <a:lstStyle/>
              <a:p>
                <a:pPr lvl="0" algn="ctr" defTabSz="533400">
                  <a:lnSpc>
                    <a:spcPct val="90000"/>
                  </a:lnSpc>
                  <a:spcBef>
                    <a:spcPct val="0"/>
                  </a:spcBef>
                  <a:spcAft>
                    <a:spcPct val="35000"/>
                  </a:spcAft>
                </a:pPr>
                <a:r>
                  <a:rPr lang="en-US" sz="3200" b="1" kern="1200" dirty="0">
                    <a:solidFill>
                      <a:srgbClr val="000000"/>
                    </a:solidFill>
                    <a:cs typeface="Arial" pitchFamily="34" charset="0"/>
                  </a:rPr>
                  <a:t>RADIATION PROCESSING </a:t>
                </a:r>
                <a:r>
                  <a:rPr lang="en-US" sz="3200" b="1" kern="1200" dirty="0" smtClean="0">
                    <a:solidFill>
                      <a:srgbClr val="000000"/>
                    </a:solidFill>
                    <a:cs typeface="Arial" pitchFamily="34" charset="0"/>
                  </a:rPr>
                  <a:t>DIV.</a:t>
                </a:r>
                <a:endParaRPr lang="en-MY" sz="3200" b="1" kern="1200" dirty="0">
                  <a:solidFill>
                    <a:srgbClr val="000000"/>
                  </a:solidFill>
                  <a:cs typeface="Arial" pitchFamily="34" charset="0"/>
                </a:endParaRPr>
              </a:p>
            </p:txBody>
          </p:sp>
          <p:sp>
            <p:nvSpPr>
              <p:cNvPr id="107" name="Freeform 106"/>
              <p:cNvSpPr/>
              <p:nvPr/>
            </p:nvSpPr>
            <p:spPr>
              <a:xfrm>
                <a:off x="3151544" y="4727145"/>
                <a:ext cx="1541957" cy="717428"/>
              </a:xfrm>
              <a:custGeom>
                <a:avLst/>
                <a:gdLst>
                  <a:gd name="connsiteX0" fmla="*/ 0 w 1320967"/>
                  <a:gd name="connsiteY0" fmla="*/ 66048 h 660483"/>
                  <a:gd name="connsiteX1" fmla="*/ 66048 w 1320967"/>
                  <a:gd name="connsiteY1" fmla="*/ 0 h 660483"/>
                  <a:gd name="connsiteX2" fmla="*/ 1254919 w 1320967"/>
                  <a:gd name="connsiteY2" fmla="*/ 0 h 660483"/>
                  <a:gd name="connsiteX3" fmla="*/ 1320967 w 1320967"/>
                  <a:gd name="connsiteY3" fmla="*/ 66048 h 660483"/>
                  <a:gd name="connsiteX4" fmla="*/ 1320967 w 1320967"/>
                  <a:gd name="connsiteY4" fmla="*/ 594435 h 660483"/>
                  <a:gd name="connsiteX5" fmla="*/ 1254919 w 1320967"/>
                  <a:gd name="connsiteY5" fmla="*/ 660483 h 660483"/>
                  <a:gd name="connsiteX6" fmla="*/ 66048 w 1320967"/>
                  <a:gd name="connsiteY6" fmla="*/ 660483 h 660483"/>
                  <a:gd name="connsiteX7" fmla="*/ 0 w 1320967"/>
                  <a:gd name="connsiteY7" fmla="*/ 594435 h 660483"/>
                  <a:gd name="connsiteX8" fmla="*/ 0 w 1320967"/>
                  <a:gd name="connsiteY8" fmla="*/ 66048 h 66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967" h="660483">
                    <a:moveTo>
                      <a:pt x="0" y="66048"/>
                    </a:moveTo>
                    <a:cubicBezTo>
                      <a:pt x="0" y="29571"/>
                      <a:pt x="29571" y="0"/>
                      <a:pt x="66048" y="0"/>
                    </a:cubicBezTo>
                    <a:lnTo>
                      <a:pt x="1254919" y="0"/>
                    </a:lnTo>
                    <a:cubicBezTo>
                      <a:pt x="1291396" y="0"/>
                      <a:pt x="1320967" y="29571"/>
                      <a:pt x="1320967" y="66048"/>
                    </a:cubicBezTo>
                    <a:lnTo>
                      <a:pt x="1320967" y="594435"/>
                    </a:lnTo>
                    <a:cubicBezTo>
                      <a:pt x="1320967" y="630912"/>
                      <a:pt x="1291396" y="660483"/>
                      <a:pt x="1254919" y="660483"/>
                    </a:cubicBezTo>
                    <a:lnTo>
                      <a:pt x="66048" y="660483"/>
                    </a:lnTo>
                    <a:cubicBezTo>
                      <a:pt x="29571" y="660483"/>
                      <a:pt x="0" y="630912"/>
                      <a:pt x="0" y="594435"/>
                    </a:cubicBezTo>
                    <a:lnTo>
                      <a:pt x="0" y="66048"/>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26965" tIns="26965" rIns="26965" bIns="26965" numCol="1" spcCol="1270" anchor="ctr" anchorCtr="0">
                <a:noAutofit/>
              </a:bodyPr>
              <a:lstStyle/>
              <a:p>
                <a:pPr lvl="0" algn="ctr" defTabSz="533400">
                  <a:lnSpc>
                    <a:spcPct val="90000"/>
                  </a:lnSpc>
                  <a:spcBef>
                    <a:spcPct val="0"/>
                  </a:spcBef>
                  <a:spcAft>
                    <a:spcPct val="35000"/>
                  </a:spcAft>
                </a:pPr>
                <a:r>
                  <a:rPr lang="en-US" sz="3200" b="1" kern="1200" smtClean="0">
                    <a:solidFill>
                      <a:srgbClr val="000000"/>
                    </a:solidFill>
                    <a:cs typeface="Arial" pitchFamily="34" charset="0"/>
                  </a:rPr>
                  <a:t>MATERIAL (POLYMER</a:t>
                </a:r>
                <a:r>
                  <a:rPr lang="en-US" sz="3200" b="1" kern="1200" dirty="0" smtClean="0">
                    <a:solidFill>
                      <a:srgbClr val="000000"/>
                    </a:solidFill>
                    <a:cs typeface="Arial" pitchFamily="34" charset="0"/>
                  </a:rPr>
                  <a:t>) TESTING LAB</a:t>
                </a:r>
                <a:endParaRPr lang="en-US" sz="3200" b="1" kern="1200" dirty="0">
                  <a:solidFill>
                    <a:srgbClr val="000000"/>
                  </a:solidFill>
                  <a:cs typeface="Arial" pitchFamily="34" charset="0"/>
                </a:endParaRPr>
              </a:p>
            </p:txBody>
          </p:sp>
          <p:sp>
            <p:nvSpPr>
              <p:cNvPr id="108" name="Freeform 107"/>
              <p:cNvSpPr/>
              <p:nvPr/>
            </p:nvSpPr>
            <p:spPr>
              <a:xfrm>
                <a:off x="1513368" y="1932209"/>
                <a:ext cx="1320967" cy="717428"/>
              </a:xfrm>
              <a:custGeom>
                <a:avLst/>
                <a:gdLst>
                  <a:gd name="connsiteX0" fmla="*/ 0 w 1320967"/>
                  <a:gd name="connsiteY0" fmla="*/ 66048 h 660483"/>
                  <a:gd name="connsiteX1" fmla="*/ 66048 w 1320967"/>
                  <a:gd name="connsiteY1" fmla="*/ 0 h 660483"/>
                  <a:gd name="connsiteX2" fmla="*/ 1254919 w 1320967"/>
                  <a:gd name="connsiteY2" fmla="*/ 0 h 660483"/>
                  <a:gd name="connsiteX3" fmla="*/ 1320967 w 1320967"/>
                  <a:gd name="connsiteY3" fmla="*/ 66048 h 660483"/>
                  <a:gd name="connsiteX4" fmla="*/ 1320967 w 1320967"/>
                  <a:gd name="connsiteY4" fmla="*/ 594435 h 660483"/>
                  <a:gd name="connsiteX5" fmla="*/ 1254919 w 1320967"/>
                  <a:gd name="connsiteY5" fmla="*/ 660483 h 660483"/>
                  <a:gd name="connsiteX6" fmla="*/ 66048 w 1320967"/>
                  <a:gd name="connsiteY6" fmla="*/ 660483 h 660483"/>
                  <a:gd name="connsiteX7" fmla="*/ 0 w 1320967"/>
                  <a:gd name="connsiteY7" fmla="*/ 594435 h 660483"/>
                  <a:gd name="connsiteX8" fmla="*/ 0 w 1320967"/>
                  <a:gd name="connsiteY8" fmla="*/ 66048 h 66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967" h="660483">
                    <a:moveTo>
                      <a:pt x="0" y="66048"/>
                    </a:moveTo>
                    <a:cubicBezTo>
                      <a:pt x="0" y="29571"/>
                      <a:pt x="29571" y="0"/>
                      <a:pt x="66048" y="0"/>
                    </a:cubicBezTo>
                    <a:lnTo>
                      <a:pt x="1254919" y="0"/>
                    </a:lnTo>
                    <a:cubicBezTo>
                      <a:pt x="1291396" y="0"/>
                      <a:pt x="1320967" y="29571"/>
                      <a:pt x="1320967" y="66048"/>
                    </a:cubicBezTo>
                    <a:lnTo>
                      <a:pt x="1320967" y="594435"/>
                    </a:lnTo>
                    <a:cubicBezTo>
                      <a:pt x="1320967" y="630912"/>
                      <a:pt x="1291396" y="660483"/>
                      <a:pt x="1254919" y="660483"/>
                    </a:cubicBezTo>
                    <a:lnTo>
                      <a:pt x="66048" y="660483"/>
                    </a:lnTo>
                    <a:cubicBezTo>
                      <a:pt x="29571" y="660483"/>
                      <a:pt x="0" y="630912"/>
                      <a:pt x="0" y="594435"/>
                    </a:cubicBezTo>
                    <a:lnTo>
                      <a:pt x="0" y="66048"/>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26965" tIns="26965" rIns="26965" bIns="26965" numCol="1" spcCol="1270" anchor="ctr" anchorCtr="0">
                <a:noAutofit/>
              </a:bodyPr>
              <a:lstStyle/>
              <a:p>
                <a:pPr lvl="0" algn="ctr" defTabSz="533400">
                  <a:lnSpc>
                    <a:spcPct val="90000"/>
                  </a:lnSpc>
                  <a:spcBef>
                    <a:spcPct val="0"/>
                  </a:spcBef>
                  <a:spcAft>
                    <a:spcPct val="35000"/>
                  </a:spcAft>
                </a:pPr>
                <a:r>
                  <a:rPr lang="en-US" sz="3200" b="1" kern="1200" dirty="0">
                    <a:solidFill>
                      <a:srgbClr val="000000"/>
                    </a:solidFill>
                    <a:cs typeface="Arial" pitchFamily="34" charset="0"/>
                  </a:rPr>
                  <a:t>WASTE AND </a:t>
                </a:r>
                <a:r>
                  <a:rPr lang="en-US" sz="3200" b="1" kern="1200" dirty="0" smtClean="0">
                    <a:solidFill>
                      <a:srgbClr val="000000"/>
                    </a:solidFill>
                    <a:cs typeface="Arial" pitchFamily="34" charset="0"/>
                  </a:rPr>
                  <a:t>ENVIRONMENT </a:t>
                </a:r>
              </a:p>
              <a:p>
                <a:pPr lvl="0" algn="ctr" defTabSz="533400">
                  <a:lnSpc>
                    <a:spcPct val="90000"/>
                  </a:lnSpc>
                  <a:spcBef>
                    <a:spcPct val="0"/>
                  </a:spcBef>
                  <a:spcAft>
                    <a:spcPct val="35000"/>
                  </a:spcAft>
                </a:pPr>
                <a:r>
                  <a:rPr lang="en-US" sz="3200" b="1" kern="1200" dirty="0" smtClean="0">
                    <a:solidFill>
                      <a:srgbClr val="000000"/>
                    </a:solidFill>
                    <a:cs typeface="Arial" pitchFamily="34" charset="0"/>
                  </a:rPr>
                  <a:t>TECH</a:t>
                </a:r>
                <a:r>
                  <a:rPr lang="en-US" sz="3200" b="1" dirty="0" smtClean="0">
                    <a:solidFill>
                      <a:srgbClr val="000000"/>
                    </a:solidFill>
                    <a:cs typeface="Arial" pitchFamily="34" charset="0"/>
                  </a:rPr>
                  <a:t>NOLOGY</a:t>
                </a:r>
                <a:r>
                  <a:rPr lang="en-US" sz="3200" b="1" kern="1200" dirty="0" smtClean="0">
                    <a:solidFill>
                      <a:srgbClr val="000000"/>
                    </a:solidFill>
                    <a:cs typeface="Arial" pitchFamily="34" charset="0"/>
                  </a:rPr>
                  <a:t> </a:t>
                </a:r>
                <a:r>
                  <a:rPr lang="en-US" sz="3200" b="1" kern="1200" dirty="0">
                    <a:solidFill>
                      <a:srgbClr val="000000"/>
                    </a:solidFill>
                    <a:cs typeface="Arial" pitchFamily="34" charset="0"/>
                  </a:rPr>
                  <a:t>DIV.</a:t>
                </a:r>
                <a:endParaRPr lang="en-MY" sz="3200" b="1" kern="1200" dirty="0">
                  <a:solidFill>
                    <a:srgbClr val="000000"/>
                  </a:solidFill>
                  <a:cs typeface="Arial" pitchFamily="34" charset="0"/>
                </a:endParaRPr>
              </a:p>
            </p:txBody>
          </p:sp>
          <p:sp>
            <p:nvSpPr>
              <p:cNvPr id="109" name="Freeform 108"/>
              <p:cNvSpPr/>
              <p:nvPr/>
            </p:nvSpPr>
            <p:spPr>
              <a:xfrm>
                <a:off x="2843684" y="2152862"/>
                <a:ext cx="661381" cy="27590"/>
              </a:xfrm>
              <a:custGeom>
                <a:avLst/>
                <a:gdLst>
                  <a:gd name="connsiteX0" fmla="*/ 0 w 661381"/>
                  <a:gd name="connsiteY0" fmla="*/ 12700 h 25400"/>
                  <a:gd name="connsiteX1" fmla="*/ 661381 w 661381"/>
                  <a:gd name="connsiteY1" fmla="*/ 12700 h 25400"/>
                </a:gdLst>
                <a:ahLst/>
                <a:cxnLst>
                  <a:cxn ang="0">
                    <a:pos x="connsiteX0" y="connsiteY0"/>
                  </a:cxn>
                  <a:cxn ang="0">
                    <a:pos x="connsiteX1" y="connsiteY1"/>
                  </a:cxn>
                </a:cxnLst>
                <a:rect l="l" t="t" r="r" b="b"/>
                <a:pathLst>
                  <a:path w="661381" h="25400">
                    <a:moveTo>
                      <a:pt x="0" y="12700"/>
                    </a:moveTo>
                    <a:lnTo>
                      <a:pt x="661381" y="12700"/>
                    </a:lnTo>
                  </a:path>
                </a:pathLst>
              </a:custGeom>
              <a:noFill/>
              <a:ln>
                <a:solidFill>
                  <a:schemeClr val="tx1"/>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326856" tIns="-3834" rIns="326856" bIns="-3835" numCol="1" spcCol="1270" anchor="ctr" anchorCtr="0">
                <a:noAutofit/>
              </a:bodyPr>
              <a:lstStyle/>
              <a:p>
                <a:pPr lvl="0" algn="ctr" defTabSz="222250">
                  <a:lnSpc>
                    <a:spcPct val="90000"/>
                  </a:lnSpc>
                  <a:spcBef>
                    <a:spcPct val="0"/>
                  </a:spcBef>
                  <a:spcAft>
                    <a:spcPct val="35000"/>
                  </a:spcAft>
                </a:pPr>
                <a:endParaRPr lang="en-US" sz="3200" kern="1200">
                  <a:cs typeface="Arial" pitchFamily="34" charset="0"/>
                </a:endParaRPr>
              </a:p>
            </p:txBody>
          </p:sp>
          <p:sp>
            <p:nvSpPr>
              <p:cNvPr id="110" name="Freeform 109"/>
              <p:cNvSpPr/>
              <p:nvPr/>
            </p:nvSpPr>
            <p:spPr>
              <a:xfrm>
                <a:off x="3151544" y="1968985"/>
                <a:ext cx="1542949" cy="717428"/>
              </a:xfrm>
              <a:custGeom>
                <a:avLst/>
                <a:gdLst>
                  <a:gd name="connsiteX0" fmla="*/ 0 w 1254456"/>
                  <a:gd name="connsiteY0" fmla="*/ 66048 h 660483"/>
                  <a:gd name="connsiteX1" fmla="*/ 66048 w 1254456"/>
                  <a:gd name="connsiteY1" fmla="*/ 0 h 660483"/>
                  <a:gd name="connsiteX2" fmla="*/ 1188408 w 1254456"/>
                  <a:gd name="connsiteY2" fmla="*/ 0 h 660483"/>
                  <a:gd name="connsiteX3" fmla="*/ 1254456 w 1254456"/>
                  <a:gd name="connsiteY3" fmla="*/ 66048 h 660483"/>
                  <a:gd name="connsiteX4" fmla="*/ 1254456 w 1254456"/>
                  <a:gd name="connsiteY4" fmla="*/ 594435 h 660483"/>
                  <a:gd name="connsiteX5" fmla="*/ 1188408 w 1254456"/>
                  <a:gd name="connsiteY5" fmla="*/ 660483 h 660483"/>
                  <a:gd name="connsiteX6" fmla="*/ 66048 w 1254456"/>
                  <a:gd name="connsiteY6" fmla="*/ 660483 h 660483"/>
                  <a:gd name="connsiteX7" fmla="*/ 0 w 1254456"/>
                  <a:gd name="connsiteY7" fmla="*/ 594435 h 660483"/>
                  <a:gd name="connsiteX8" fmla="*/ 0 w 1254456"/>
                  <a:gd name="connsiteY8" fmla="*/ 66048 h 66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4456" h="660483">
                    <a:moveTo>
                      <a:pt x="0" y="66048"/>
                    </a:moveTo>
                    <a:cubicBezTo>
                      <a:pt x="0" y="29571"/>
                      <a:pt x="29571" y="0"/>
                      <a:pt x="66048" y="0"/>
                    </a:cubicBezTo>
                    <a:lnTo>
                      <a:pt x="1188408" y="0"/>
                    </a:lnTo>
                    <a:cubicBezTo>
                      <a:pt x="1224885" y="0"/>
                      <a:pt x="1254456" y="29571"/>
                      <a:pt x="1254456" y="66048"/>
                    </a:cubicBezTo>
                    <a:lnTo>
                      <a:pt x="1254456" y="594435"/>
                    </a:lnTo>
                    <a:cubicBezTo>
                      <a:pt x="1254456" y="630912"/>
                      <a:pt x="1224885" y="660483"/>
                      <a:pt x="1188408" y="660483"/>
                    </a:cubicBezTo>
                    <a:lnTo>
                      <a:pt x="66048" y="660483"/>
                    </a:lnTo>
                    <a:cubicBezTo>
                      <a:pt x="29571" y="660483"/>
                      <a:pt x="0" y="630912"/>
                      <a:pt x="0" y="594435"/>
                    </a:cubicBezTo>
                    <a:lnTo>
                      <a:pt x="0" y="66048"/>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26965" tIns="26965" rIns="26965" bIns="26965" numCol="1" spcCol="1270" anchor="ctr" anchorCtr="0">
                <a:noAutofit/>
              </a:bodyPr>
              <a:lstStyle/>
              <a:p>
                <a:pPr lvl="0" algn="ctr" defTabSz="533400">
                  <a:lnSpc>
                    <a:spcPct val="90000"/>
                  </a:lnSpc>
                  <a:spcBef>
                    <a:spcPct val="0"/>
                  </a:spcBef>
                  <a:spcAft>
                    <a:spcPct val="35000"/>
                  </a:spcAft>
                </a:pPr>
                <a:r>
                  <a:rPr lang="en-US" sz="3200" b="1" kern="1200" dirty="0">
                    <a:solidFill>
                      <a:srgbClr val="000000"/>
                    </a:solidFill>
                    <a:cs typeface="Arial" pitchFamily="34" charset="0"/>
                  </a:rPr>
                  <a:t>RADIOCHEMISTRY LAB</a:t>
                </a:r>
              </a:p>
            </p:txBody>
          </p:sp>
          <p:sp>
            <p:nvSpPr>
              <p:cNvPr id="112" name="Freeform 111"/>
              <p:cNvSpPr/>
              <p:nvPr/>
            </p:nvSpPr>
            <p:spPr>
              <a:xfrm>
                <a:off x="3151544" y="2814820"/>
                <a:ext cx="1541957" cy="717428"/>
              </a:xfrm>
              <a:custGeom>
                <a:avLst/>
                <a:gdLst>
                  <a:gd name="connsiteX0" fmla="*/ 0 w 1320967"/>
                  <a:gd name="connsiteY0" fmla="*/ 66048 h 660483"/>
                  <a:gd name="connsiteX1" fmla="*/ 66048 w 1320967"/>
                  <a:gd name="connsiteY1" fmla="*/ 0 h 660483"/>
                  <a:gd name="connsiteX2" fmla="*/ 1254919 w 1320967"/>
                  <a:gd name="connsiteY2" fmla="*/ 0 h 660483"/>
                  <a:gd name="connsiteX3" fmla="*/ 1320967 w 1320967"/>
                  <a:gd name="connsiteY3" fmla="*/ 66048 h 660483"/>
                  <a:gd name="connsiteX4" fmla="*/ 1320967 w 1320967"/>
                  <a:gd name="connsiteY4" fmla="*/ 594435 h 660483"/>
                  <a:gd name="connsiteX5" fmla="*/ 1254919 w 1320967"/>
                  <a:gd name="connsiteY5" fmla="*/ 660483 h 660483"/>
                  <a:gd name="connsiteX6" fmla="*/ 66048 w 1320967"/>
                  <a:gd name="connsiteY6" fmla="*/ 660483 h 660483"/>
                  <a:gd name="connsiteX7" fmla="*/ 0 w 1320967"/>
                  <a:gd name="connsiteY7" fmla="*/ 594435 h 660483"/>
                  <a:gd name="connsiteX8" fmla="*/ 0 w 1320967"/>
                  <a:gd name="connsiteY8" fmla="*/ 66048 h 66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967" h="660483">
                    <a:moveTo>
                      <a:pt x="0" y="66048"/>
                    </a:moveTo>
                    <a:cubicBezTo>
                      <a:pt x="0" y="29571"/>
                      <a:pt x="29571" y="0"/>
                      <a:pt x="66048" y="0"/>
                    </a:cubicBezTo>
                    <a:lnTo>
                      <a:pt x="1254919" y="0"/>
                    </a:lnTo>
                    <a:cubicBezTo>
                      <a:pt x="1291396" y="0"/>
                      <a:pt x="1320967" y="29571"/>
                      <a:pt x="1320967" y="66048"/>
                    </a:cubicBezTo>
                    <a:lnTo>
                      <a:pt x="1320967" y="594435"/>
                    </a:lnTo>
                    <a:cubicBezTo>
                      <a:pt x="1320967" y="630912"/>
                      <a:pt x="1291396" y="660483"/>
                      <a:pt x="1254919" y="660483"/>
                    </a:cubicBezTo>
                    <a:lnTo>
                      <a:pt x="66048" y="660483"/>
                    </a:lnTo>
                    <a:cubicBezTo>
                      <a:pt x="29571" y="660483"/>
                      <a:pt x="0" y="630912"/>
                      <a:pt x="0" y="594435"/>
                    </a:cubicBezTo>
                    <a:lnTo>
                      <a:pt x="0" y="66048"/>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26965" tIns="26965" rIns="26965" bIns="26965" numCol="1" spcCol="1270" anchor="ctr" anchorCtr="0">
                <a:noAutofit/>
              </a:bodyPr>
              <a:lstStyle/>
              <a:p>
                <a:pPr lvl="0" algn="ctr" defTabSz="533400">
                  <a:lnSpc>
                    <a:spcPct val="90000"/>
                  </a:lnSpc>
                  <a:spcBef>
                    <a:spcPct val="0"/>
                  </a:spcBef>
                  <a:spcAft>
                    <a:spcPct val="35000"/>
                  </a:spcAft>
                </a:pPr>
                <a:r>
                  <a:rPr lang="en-US" sz="3200" b="1" kern="1200" dirty="0">
                    <a:solidFill>
                      <a:srgbClr val="000000"/>
                    </a:solidFill>
                    <a:cs typeface="Arial" pitchFamily="34" charset="0"/>
                  </a:rPr>
                  <a:t>ANALYTICAL CHEMISTRY LAB</a:t>
                </a:r>
              </a:p>
            </p:txBody>
          </p:sp>
          <p:sp>
            <p:nvSpPr>
              <p:cNvPr id="113" name="Freeform 112"/>
              <p:cNvSpPr/>
              <p:nvPr/>
            </p:nvSpPr>
            <p:spPr>
              <a:xfrm>
                <a:off x="1513368" y="5791969"/>
                <a:ext cx="1295688" cy="717428"/>
              </a:xfrm>
              <a:custGeom>
                <a:avLst/>
                <a:gdLst>
                  <a:gd name="connsiteX0" fmla="*/ 0 w 1356157"/>
                  <a:gd name="connsiteY0" fmla="*/ 66048 h 660483"/>
                  <a:gd name="connsiteX1" fmla="*/ 66048 w 1356157"/>
                  <a:gd name="connsiteY1" fmla="*/ 0 h 660483"/>
                  <a:gd name="connsiteX2" fmla="*/ 1290109 w 1356157"/>
                  <a:gd name="connsiteY2" fmla="*/ 0 h 660483"/>
                  <a:gd name="connsiteX3" fmla="*/ 1356157 w 1356157"/>
                  <a:gd name="connsiteY3" fmla="*/ 66048 h 660483"/>
                  <a:gd name="connsiteX4" fmla="*/ 1356157 w 1356157"/>
                  <a:gd name="connsiteY4" fmla="*/ 594435 h 660483"/>
                  <a:gd name="connsiteX5" fmla="*/ 1290109 w 1356157"/>
                  <a:gd name="connsiteY5" fmla="*/ 660483 h 660483"/>
                  <a:gd name="connsiteX6" fmla="*/ 66048 w 1356157"/>
                  <a:gd name="connsiteY6" fmla="*/ 660483 h 660483"/>
                  <a:gd name="connsiteX7" fmla="*/ 0 w 1356157"/>
                  <a:gd name="connsiteY7" fmla="*/ 594435 h 660483"/>
                  <a:gd name="connsiteX8" fmla="*/ 0 w 1356157"/>
                  <a:gd name="connsiteY8" fmla="*/ 66048 h 66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6157" h="660483">
                    <a:moveTo>
                      <a:pt x="0" y="66048"/>
                    </a:moveTo>
                    <a:cubicBezTo>
                      <a:pt x="0" y="29571"/>
                      <a:pt x="29571" y="0"/>
                      <a:pt x="66048" y="0"/>
                    </a:cubicBezTo>
                    <a:lnTo>
                      <a:pt x="1290109" y="0"/>
                    </a:lnTo>
                    <a:cubicBezTo>
                      <a:pt x="1326586" y="0"/>
                      <a:pt x="1356157" y="29571"/>
                      <a:pt x="1356157" y="66048"/>
                    </a:cubicBezTo>
                    <a:lnTo>
                      <a:pt x="1356157" y="594435"/>
                    </a:lnTo>
                    <a:cubicBezTo>
                      <a:pt x="1356157" y="630912"/>
                      <a:pt x="1326586" y="660483"/>
                      <a:pt x="1290109" y="660483"/>
                    </a:cubicBezTo>
                    <a:lnTo>
                      <a:pt x="66048" y="660483"/>
                    </a:lnTo>
                    <a:cubicBezTo>
                      <a:pt x="29571" y="660483"/>
                      <a:pt x="0" y="630912"/>
                      <a:pt x="0" y="594435"/>
                    </a:cubicBezTo>
                    <a:lnTo>
                      <a:pt x="0" y="66048"/>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26965" tIns="26965" rIns="26965" bIns="26965" numCol="1" spcCol="1270" anchor="ctr" anchorCtr="0">
                <a:noAutofit/>
              </a:bodyPr>
              <a:lstStyle/>
              <a:p>
                <a:pPr lvl="0" algn="ctr" defTabSz="533400">
                  <a:lnSpc>
                    <a:spcPct val="90000"/>
                  </a:lnSpc>
                  <a:spcBef>
                    <a:spcPct val="0"/>
                  </a:spcBef>
                  <a:spcAft>
                    <a:spcPct val="35000"/>
                  </a:spcAft>
                </a:pPr>
                <a:r>
                  <a:rPr lang="en-US" sz="3200" b="1" kern="1200" dirty="0">
                    <a:solidFill>
                      <a:srgbClr val="000000"/>
                    </a:solidFill>
                    <a:cs typeface="Arial" pitchFamily="34" charset="0"/>
                  </a:rPr>
                  <a:t>INDUSTRIAL TECHNOLOGY DIV.</a:t>
                </a:r>
              </a:p>
            </p:txBody>
          </p:sp>
          <p:sp>
            <p:nvSpPr>
              <p:cNvPr id="115" name="Freeform 114"/>
              <p:cNvSpPr/>
              <p:nvPr/>
            </p:nvSpPr>
            <p:spPr>
              <a:xfrm>
                <a:off x="3151544" y="5774940"/>
                <a:ext cx="1542949" cy="717428"/>
              </a:xfrm>
              <a:custGeom>
                <a:avLst/>
                <a:gdLst>
                  <a:gd name="connsiteX0" fmla="*/ 0 w 1320967"/>
                  <a:gd name="connsiteY0" fmla="*/ 66048 h 660483"/>
                  <a:gd name="connsiteX1" fmla="*/ 66048 w 1320967"/>
                  <a:gd name="connsiteY1" fmla="*/ 0 h 660483"/>
                  <a:gd name="connsiteX2" fmla="*/ 1254919 w 1320967"/>
                  <a:gd name="connsiteY2" fmla="*/ 0 h 660483"/>
                  <a:gd name="connsiteX3" fmla="*/ 1320967 w 1320967"/>
                  <a:gd name="connsiteY3" fmla="*/ 66048 h 660483"/>
                  <a:gd name="connsiteX4" fmla="*/ 1320967 w 1320967"/>
                  <a:gd name="connsiteY4" fmla="*/ 594435 h 660483"/>
                  <a:gd name="connsiteX5" fmla="*/ 1254919 w 1320967"/>
                  <a:gd name="connsiteY5" fmla="*/ 660483 h 660483"/>
                  <a:gd name="connsiteX6" fmla="*/ 66048 w 1320967"/>
                  <a:gd name="connsiteY6" fmla="*/ 660483 h 660483"/>
                  <a:gd name="connsiteX7" fmla="*/ 0 w 1320967"/>
                  <a:gd name="connsiteY7" fmla="*/ 594435 h 660483"/>
                  <a:gd name="connsiteX8" fmla="*/ 0 w 1320967"/>
                  <a:gd name="connsiteY8" fmla="*/ 66048 h 66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967" h="660483">
                    <a:moveTo>
                      <a:pt x="0" y="66048"/>
                    </a:moveTo>
                    <a:cubicBezTo>
                      <a:pt x="0" y="29571"/>
                      <a:pt x="29571" y="0"/>
                      <a:pt x="66048" y="0"/>
                    </a:cubicBezTo>
                    <a:lnTo>
                      <a:pt x="1254919" y="0"/>
                    </a:lnTo>
                    <a:cubicBezTo>
                      <a:pt x="1291396" y="0"/>
                      <a:pt x="1320967" y="29571"/>
                      <a:pt x="1320967" y="66048"/>
                    </a:cubicBezTo>
                    <a:lnTo>
                      <a:pt x="1320967" y="594435"/>
                    </a:lnTo>
                    <a:cubicBezTo>
                      <a:pt x="1320967" y="630912"/>
                      <a:pt x="1291396" y="660483"/>
                      <a:pt x="1254919" y="660483"/>
                    </a:cubicBezTo>
                    <a:lnTo>
                      <a:pt x="66048" y="660483"/>
                    </a:lnTo>
                    <a:cubicBezTo>
                      <a:pt x="29571" y="660483"/>
                      <a:pt x="0" y="630912"/>
                      <a:pt x="0" y="594435"/>
                    </a:cubicBezTo>
                    <a:lnTo>
                      <a:pt x="0" y="66048"/>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26965" tIns="26965" rIns="26965" bIns="26965" numCol="1" spcCol="1270" anchor="ctr" anchorCtr="0">
                <a:noAutofit/>
              </a:bodyPr>
              <a:lstStyle/>
              <a:p>
                <a:pPr lvl="0" algn="ctr" defTabSz="533400">
                  <a:lnSpc>
                    <a:spcPct val="90000"/>
                  </a:lnSpc>
                  <a:spcBef>
                    <a:spcPct val="0"/>
                  </a:spcBef>
                  <a:spcAft>
                    <a:spcPct val="35000"/>
                  </a:spcAft>
                </a:pPr>
                <a:r>
                  <a:rPr lang="en-US" sz="3200" b="1" kern="1200" dirty="0" smtClean="0">
                    <a:solidFill>
                      <a:srgbClr val="000000"/>
                    </a:solidFill>
                    <a:cs typeface="Arial" pitchFamily="34" charset="0"/>
                  </a:rPr>
                  <a:t>MATERIAL (INDUSTRIAL) TESTING </a:t>
                </a:r>
                <a:r>
                  <a:rPr lang="en-US" sz="3200" b="1" kern="1200" dirty="0">
                    <a:solidFill>
                      <a:srgbClr val="000000"/>
                    </a:solidFill>
                    <a:cs typeface="Arial" pitchFamily="34" charset="0"/>
                  </a:rPr>
                  <a:t>LAB</a:t>
                </a:r>
              </a:p>
            </p:txBody>
          </p:sp>
          <p:sp>
            <p:nvSpPr>
              <p:cNvPr id="120" name="Rectangle 119"/>
              <p:cNvSpPr/>
              <p:nvPr/>
            </p:nvSpPr>
            <p:spPr>
              <a:xfrm>
                <a:off x="1513368" y="3691790"/>
                <a:ext cx="1320967" cy="771865"/>
              </a:xfrm>
              <a:prstGeom prst="rect">
                <a:avLst/>
              </a:prstGeom>
            </p:spPr>
            <p:style>
              <a:lnRef idx="3">
                <a:schemeClr val="lt1"/>
              </a:lnRef>
              <a:fillRef idx="1">
                <a:schemeClr val="accent6"/>
              </a:fillRef>
              <a:effectRef idx="1">
                <a:schemeClr val="accent6"/>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3200" b="1" kern="1200" dirty="0" smtClean="0">
                    <a:solidFill>
                      <a:srgbClr val="000000"/>
                    </a:solidFill>
                    <a:cs typeface="Arial" pitchFamily="34" charset="0"/>
                  </a:rPr>
                  <a:t>RADIATION SAFETY &amp; HEALTH DIV.</a:t>
                </a:r>
                <a:endParaRPr lang="en-US" sz="3200" b="1" kern="1200" dirty="0">
                  <a:cs typeface="Arial" pitchFamily="34" charset="0"/>
                </a:endParaRPr>
              </a:p>
            </p:txBody>
          </p:sp>
          <p:sp>
            <p:nvSpPr>
              <p:cNvPr id="117" name="Freeform 116"/>
              <p:cNvSpPr/>
              <p:nvPr/>
            </p:nvSpPr>
            <p:spPr>
              <a:xfrm>
                <a:off x="3151544" y="3660656"/>
                <a:ext cx="1541957" cy="772285"/>
              </a:xfrm>
              <a:custGeom>
                <a:avLst/>
                <a:gdLst>
                  <a:gd name="connsiteX0" fmla="*/ 0 w 1320967"/>
                  <a:gd name="connsiteY0" fmla="*/ 66048 h 660483"/>
                  <a:gd name="connsiteX1" fmla="*/ 66048 w 1320967"/>
                  <a:gd name="connsiteY1" fmla="*/ 0 h 660483"/>
                  <a:gd name="connsiteX2" fmla="*/ 1254919 w 1320967"/>
                  <a:gd name="connsiteY2" fmla="*/ 0 h 660483"/>
                  <a:gd name="connsiteX3" fmla="*/ 1320967 w 1320967"/>
                  <a:gd name="connsiteY3" fmla="*/ 66048 h 660483"/>
                  <a:gd name="connsiteX4" fmla="*/ 1320967 w 1320967"/>
                  <a:gd name="connsiteY4" fmla="*/ 594435 h 660483"/>
                  <a:gd name="connsiteX5" fmla="*/ 1254919 w 1320967"/>
                  <a:gd name="connsiteY5" fmla="*/ 660483 h 660483"/>
                  <a:gd name="connsiteX6" fmla="*/ 66048 w 1320967"/>
                  <a:gd name="connsiteY6" fmla="*/ 660483 h 660483"/>
                  <a:gd name="connsiteX7" fmla="*/ 0 w 1320967"/>
                  <a:gd name="connsiteY7" fmla="*/ 594435 h 660483"/>
                  <a:gd name="connsiteX8" fmla="*/ 0 w 1320967"/>
                  <a:gd name="connsiteY8" fmla="*/ 66048 h 66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967" h="660483">
                    <a:moveTo>
                      <a:pt x="0" y="66048"/>
                    </a:moveTo>
                    <a:cubicBezTo>
                      <a:pt x="0" y="29571"/>
                      <a:pt x="29571" y="0"/>
                      <a:pt x="66048" y="0"/>
                    </a:cubicBezTo>
                    <a:lnTo>
                      <a:pt x="1254919" y="0"/>
                    </a:lnTo>
                    <a:cubicBezTo>
                      <a:pt x="1291396" y="0"/>
                      <a:pt x="1320967" y="29571"/>
                      <a:pt x="1320967" y="66048"/>
                    </a:cubicBezTo>
                    <a:lnTo>
                      <a:pt x="1320967" y="594435"/>
                    </a:lnTo>
                    <a:cubicBezTo>
                      <a:pt x="1320967" y="630912"/>
                      <a:pt x="1291396" y="660483"/>
                      <a:pt x="1254919" y="660483"/>
                    </a:cubicBezTo>
                    <a:lnTo>
                      <a:pt x="66048" y="660483"/>
                    </a:lnTo>
                    <a:cubicBezTo>
                      <a:pt x="29571" y="660483"/>
                      <a:pt x="0" y="630912"/>
                      <a:pt x="0" y="594435"/>
                    </a:cubicBezTo>
                    <a:lnTo>
                      <a:pt x="0" y="66048"/>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26965" tIns="26965" rIns="26965" bIns="26965" numCol="1" spcCol="1270" anchor="ctr" anchorCtr="0">
                <a:noAutofit/>
              </a:bodyPr>
              <a:lstStyle/>
              <a:p>
                <a:pPr lvl="0" algn="ctr" defTabSz="533400">
                  <a:lnSpc>
                    <a:spcPct val="90000"/>
                  </a:lnSpc>
                  <a:spcBef>
                    <a:spcPct val="0"/>
                  </a:spcBef>
                  <a:spcAft>
                    <a:spcPct val="35000"/>
                  </a:spcAft>
                </a:pPr>
                <a:r>
                  <a:rPr lang="en-US" sz="3200" b="1" kern="1200" dirty="0" smtClean="0">
                    <a:solidFill>
                      <a:srgbClr val="000000"/>
                    </a:solidFill>
                  </a:rPr>
                  <a:t>DOSE MEASUREMENT &amp; PHYSICAL INSPECTION</a:t>
                </a:r>
                <a:endParaRPr lang="en-US" sz="3200" b="1" kern="1200" dirty="0">
                  <a:solidFill>
                    <a:srgbClr val="000000"/>
                  </a:solidFill>
                </a:endParaRPr>
              </a:p>
            </p:txBody>
          </p:sp>
        </p:grpSp>
        <p:cxnSp>
          <p:nvCxnSpPr>
            <p:cNvPr id="23" name="Straight Connector 22"/>
            <p:cNvCxnSpPr/>
            <p:nvPr/>
          </p:nvCxnSpPr>
          <p:spPr>
            <a:xfrm>
              <a:off x="26930969" y="18938155"/>
              <a:ext cx="1048059" cy="2442695"/>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a:stCxn id="120" idx="3"/>
            </p:cNvCxnSpPr>
            <p:nvPr/>
          </p:nvCxnSpPr>
          <p:spPr>
            <a:xfrm flipV="1">
              <a:off x="26969964" y="23483129"/>
              <a:ext cx="1048059" cy="1"/>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V="1">
              <a:off x="26858961" y="25811362"/>
              <a:ext cx="1048059" cy="1"/>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V="1">
              <a:off x="26930969" y="28360000"/>
              <a:ext cx="1048059" cy="1"/>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58" name="Content Placeholder 3"/>
          <p:cNvGraphicFramePr>
            <a:graphicFrameLocks/>
          </p:cNvGraphicFramePr>
          <p:nvPr>
            <p:extLst>
              <p:ext uri="{D42A27DB-BD31-4B8C-83A1-F6EECF244321}">
                <p14:modId xmlns:p14="http://schemas.microsoft.com/office/powerpoint/2010/main" xmlns="" val="3941572575"/>
              </p:ext>
            </p:extLst>
          </p:nvPr>
        </p:nvGraphicFramePr>
        <p:xfrm>
          <a:off x="23146867" y="6048761"/>
          <a:ext cx="18376190" cy="10287414"/>
        </p:xfrm>
        <a:graphic>
          <a:graphicData uri="http://schemas.openxmlformats.org/drawingml/2006/table">
            <a:tbl>
              <a:tblPr firstRow="1" bandRow="1">
                <a:tableStyleId>{85BE263C-DBD7-4A20-BB59-AAB30ACAA65A}</a:tableStyleId>
              </a:tblPr>
              <a:tblGrid>
                <a:gridCol w="10192814">
                  <a:extLst>
                    <a:ext uri="{9D8B030D-6E8A-4147-A177-3AD203B41FA5}">
                      <a16:colId xmlns="" xmlns:a16="http://schemas.microsoft.com/office/drawing/2014/main" val="1018875888"/>
                    </a:ext>
                  </a:extLst>
                </a:gridCol>
                <a:gridCol w="8183376">
                  <a:extLst>
                    <a:ext uri="{9D8B030D-6E8A-4147-A177-3AD203B41FA5}">
                      <a16:colId xmlns="" xmlns:a16="http://schemas.microsoft.com/office/drawing/2014/main" val="3290805568"/>
                    </a:ext>
                  </a:extLst>
                </a:gridCol>
              </a:tblGrid>
              <a:tr h="702692">
                <a:tc>
                  <a:txBody>
                    <a:bodyPr/>
                    <a:lstStyle/>
                    <a:p>
                      <a:pPr algn="ctr"/>
                      <a:r>
                        <a:rPr lang="en-US" sz="4000" dirty="0" smtClean="0">
                          <a:solidFill>
                            <a:srgbClr val="000000"/>
                          </a:solidFill>
                        </a:rPr>
                        <a:t>MINISTRY / AGENCY</a:t>
                      </a:r>
                      <a:endParaRPr lang="en-US" sz="4000" dirty="0">
                        <a:solidFill>
                          <a:srgbClr val="000000"/>
                        </a:solidFill>
                      </a:endParaRPr>
                    </a:p>
                  </a:txBody>
                  <a:tcPr/>
                </a:tc>
                <a:tc>
                  <a:txBody>
                    <a:bodyPr/>
                    <a:lstStyle/>
                    <a:p>
                      <a:pPr algn="ctr"/>
                      <a:r>
                        <a:rPr lang="en-US" sz="4000" dirty="0" smtClean="0">
                          <a:solidFill>
                            <a:srgbClr val="000000"/>
                          </a:solidFill>
                        </a:rPr>
                        <a:t>RESPONSIBILITIES</a:t>
                      </a:r>
                      <a:endParaRPr lang="en-US" sz="4000" dirty="0">
                        <a:solidFill>
                          <a:srgbClr val="000000"/>
                        </a:solidFill>
                      </a:endParaRPr>
                    </a:p>
                  </a:txBody>
                  <a:tcPr/>
                </a:tc>
                <a:extLst>
                  <a:ext uri="{0D108BD9-81ED-4DB2-BD59-A6C34878D82A}">
                    <a16:rowId xmlns="" xmlns:a16="http://schemas.microsoft.com/office/drawing/2014/main" val="3583126852"/>
                  </a:ext>
                </a:extLst>
              </a:tr>
              <a:tr h="1321062">
                <a:tc>
                  <a:txBody>
                    <a:bodyPr/>
                    <a:lstStyle/>
                    <a:p>
                      <a:pPr algn="ctr"/>
                      <a:r>
                        <a:rPr lang="en-US" sz="4000" dirty="0" smtClean="0">
                          <a:solidFill>
                            <a:srgbClr val="000000"/>
                          </a:solidFill>
                        </a:rPr>
                        <a:t>Atomic</a:t>
                      </a:r>
                      <a:r>
                        <a:rPr lang="en-US" sz="4000" baseline="0" dirty="0" smtClean="0">
                          <a:solidFill>
                            <a:srgbClr val="000000"/>
                          </a:solidFill>
                        </a:rPr>
                        <a:t> Energy Licensing Board (AELB)</a:t>
                      </a:r>
                      <a:endParaRPr lang="en-US" sz="4000" dirty="0">
                        <a:solidFill>
                          <a:srgbClr val="000000"/>
                        </a:solidFill>
                      </a:endParaRPr>
                    </a:p>
                  </a:txBody>
                  <a:tcPr/>
                </a:tc>
                <a:tc>
                  <a:txBody>
                    <a:bodyPr/>
                    <a:lstStyle/>
                    <a:p>
                      <a:pPr algn="ctr"/>
                      <a:r>
                        <a:rPr lang="en-US" sz="4000" dirty="0" smtClean="0">
                          <a:solidFill>
                            <a:srgbClr val="000000"/>
                          </a:solidFill>
                        </a:rPr>
                        <a:t>Leading</a:t>
                      </a:r>
                      <a:r>
                        <a:rPr lang="en-US" sz="4000" baseline="0" dirty="0" smtClean="0">
                          <a:solidFill>
                            <a:srgbClr val="000000"/>
                          </a:solidFill>
                        </a:rPr>
                        <a:t> Agency</a:t>
                      </a:r>
                    </a:p>
                    <a:p>
                      <a:pPr algn="ctr"/>
                      <a:r>
                        <a:rPr lang="en-US" sz="4000" dirty="0" smtClean="0">
                          <a:solidFill>
                            <a:srgbClr val="000000"/>
                          </a:solidFill>
                        </a:rPr>
                        <a:t>Regulatory</a:t>
                      </a:r>
                      <a:r>
                        <a:rPr lang="en-US" sz="4000" baseline="0" dirty="0" smtClean="0">
                          <a:solidFill>
                            <a:srgbClr val="000000"/>
                          </a:solidFill>
                        </a:rPr>
                        <a:t> Body</a:t>
                      </a:r>
                      <a:endParaRPr lang="en-US" sz="4000" dirty="0">
                        <a:solidFill>
                          <a:srgbClr val="000000"/>
                        </a:solidFill>
                      </a:endParaRPr>
                    </a:p>
                  </a:txBody>
                  <a:tcPr/>
                </a:tc>
                <a:extLst>
                  <a:ext uri="{0D108BD9-81ED-4DB2-BD59-A6C34878D82A}">
                    <a16:rowId xmlns="" xmlns:a16="http://schemas.microsoft.com/office/drawing/2014/main" val="4145583220"/>
                  </a:ext>
                </a:extLst>
              </a:tr>
              <a:tr h="702692">
                <a:tc>
                  <a:txBody>
                    <a:bodyPr/>
                    <a:lstStyle/>
                    <a:p>
                      <a:pPr algn="ctr"/>
                      <a:r>
                        <a:rPr lang="en-US" sz="4000" dirty="0" smtClean="0">
                          <a:solidFill>
                            <a:srgbClr val="000000"/>
                          </a:solidFill>
                        </a:rPr>
                        <a:t>Royal</a:t>
                      </a:r>
                      <a:r>
                        <a:rPr lang="en-US" sz="4000" baseline="0" dirty="0" smtClean="0">
                          <a:solidFill>
                            <a:srgbClr val="000000"/>
                          </a:solidFill>
                        </a:rPr>
                        <a:t> Malaysian Police</a:t>
                      </a:r>
                      <a:endParaRPr lang="en-US" sz="4000" dirty="0">
                        <a:solidFill>
                          <a:srgbClr val="000000"/>
                        </a:solidFill>
                      </a:endParaRPr>
                    </a:p>
                  </a:txBody>
                  <a:tcPr/>
                </a:tc>
                <a:tc>
                  <a:txBody>
                    <a:bodyPr/>
                    <a:lstStyle/>
                    <a:p>
                      <a:pPr algn="ctr"/>
                      <a:r>
                        <a:rPr lang="en-US" sz="4000" dirty="0" smtClean="0">
                          <a:solidFill>
                            <a:srgbClr val="000000"/>
                          </a:solidFill>
                        </a:rPr>
                        <a:t>LAW ENFORCEMENT</a:t>
                      </a:r>
                      <a:endParaRPr lang="en-US" sz="4000" dirty="0">
                        <a:solidFill>
                          <a:srgbClr val="000000"/>
                        </a:solidFill>
                      </a:endParaRPr>
                    </a:p>
                  </a:txBody>
                  <a:tcPr/>
                </a:tc>
                <a:extLst>
                  <a:ext uri="{0D108BD9-81ED-4DB2-BD59-A6C34878D82A}">
                    <a16:rowId xmlns="" xmlns:a16="http://schemas.microsoft.com/office/drawing/2014/main" val="410898368"/>
                  </a:ext>
                </a:extLst>
              </a:tr>
              <a:tr h="702692">
                <a:tc>
                  <a:txBody>
                    <a:bodyPr/>
                    <a:lstStyle/>
                    <a:p>
                      <a:pPr algn="ctr"/>
                      <a:r>
                        <a:rPr lang="en-US" sz="4000" dirty="0" smtClean="0">
                          <a:solidFill>
                            <a:srgbClr val="000000"/>
                          </a:solidFill>
                        </a:rPr>
                        <a:t>Royal</a:t>
                      </a:r>
                      <a:r>
                        <a:rPr lang="en-US" sz="4000" baseline="0" dirty="0" smtClean="0">
                          <a:solidFill>
                            <a:srgbClr val="000000"/>
                          </a:solidFill>
                        </a:rPr>
                        <a:t> Malaysia Custom</a:t>
                      </a:r>
                      <a:endParaRPr lang="en-US" sz="4000" dirty="0">
                        <a:solidFill>
                          <a:srgbClr val="000000"/>
                        </a:solidFill>
                      </a:endParaRPr>
                    </a:p>
                  </a:txBody>
                  <a:tcPr/>
                </a:tc>
                <a:tc>
                  <a:txBody>
                    <a:bodyPr/>
                    <a:lstStyle/>
                    <a:p>
                      <a:pPr algn="ctr"/>
                      <a:r>
                        <a:rPr lang="en-US" sz="4000" dirty="0" smtClean="0">
                          <a:solidFill>
                            <a:srgbClr val="000000"/>
                          </a:solidFill>
                        </a:rPr>
                        <a:t>BORDER SECURITY</a:t>
                      </a:r>
                      <a:endParaRPr lang="en-US" sz="4000" dirty="0">
                        <a:solidFill>
                          <a:srgbClr val="000000"/>
                        </a:solidFill>
                      </a:endParaRPr>
                    </a:p>
                  </a:txBody>
                  <a:tcPr/>
                </a:tc>
                <a:extLst>
                  <a:ext uri="{0D108BD9-81ED-4DB2-BD59-A6C34878D82A}">
                    <a16:rowId xmlns="" xmlns:a16="http://schemas.microsoft.com/office/drawing/2014/main" val="2530274779"/>
                  </a:ext>
                </a:extLst>
              </a:tr>
              <a:tr h="702692">
                <a:tc>
                  <a:txBody>
                    <a:bodyPr/>
                    <a:lstStyle/>
                    <a:p>
                      <a:pPr algn="ctr"/>
                      <a:r>
                        <a:rPr lang="en-US" sz="4000" dirty="0" smtClean="0">
                          <a:solidFill>
                            <a:srgbClr val="000000"/>
                          </a:solidFill>
                        </a:rPr>
                        <a:t>Malaysian Nuclear Agency</a:t>
                      </a:r>
                      <a:endParaRPr lang="en-US" sz="4000" dirty="0">
                        <a:solidFill>
                          <a:srgbClr val="000000"/>
                        </a:solidFill>
                      </a:endParaRPr>
                    </a:p>
                  </a:txBody>
                  <a:tcPr/>
                </a:tc>
                <a:tc>
                  <a:txBody>
                    <a:bodyPr/>
                    <a:lstStyle/>
                    <a:p>
                      <a:pPr algn="ctr"/>
                      <a:r>
                        <a:rPr lang="en-US" sz="4000" dirty="0" smtClean="0">
                          <a:solidFill>
                            <a:srgbClr val="000000"/>
                          </a:solidFill>
                        </a:rPr>
                        <a:t>ANALYSIS</a:t>
                      </a:r>
                      <a:r>
                        <a:rPr lang="en-US" sz="4000" baseline="0" dirty="0" smtClean="0">
                          <a:solidFill>
                            <a:srgbClr val="000000"/>
                          </a:solidFill>
                        </a:rPr>
                        <a:t> LAB</a:t>
                      </a:r>
                      <a:endParaRPr lang="en-US" sz="4000" dirty="0">
                        <a:solidFill>
                          <a:srgbClr val="000000"/>
                        </a:solidFill>
                      </a:endParaRPr>
                    </a:p>
                  </a:txBody>
                  <a:tcPr/>
                </a:tc>
                <a:extLst>
                  <a:ext uri="{0D108BD9-81ED-4DB2-BD59-A6C34878D82A}">
                    <a16:rowId xmlns="" xmlns:a16="http://schemas.microsoft.com/office/drawing/2014/main" val="439918013"/>
                  </a:ext>
                </a:extLst>
              </a:tr>
              <a:tr h="702692">
                <a:tc>
                  <a:txBody>
                    <a:bodyPr/>
                    <a:lstStyle/>
                    <a:p>
                      <a:pPr algn="ctr"/>
                      <a:r>
                        <a:rPr lang="en-US" sz="4000" dirty="0" smtClean="0">
                          <a:solidFill>
                            <a:srgbClr val="000000"/>
                          </a:solidFill>
                        </a:rPr>
                        <a:t>Chemistry Department </a:t>
                      </a:r>
                      <a:endParaRPr lang="en-US" sz="4000" dirty="0">
                        <a:solidFill>
                          <a:srgbClr val="000000"/>
                        </a:solidFill>
                      </a:endParaRPr>
                    </a:p>
                  </a:txBody>
                  <a:tcPr/>
                </a:tc>
                <a:tc>
                  <a:txBody>
                    <a:bodyPr/>
                    <a:lstStyle/>
                    <a:p>
                      <a:pPr algn="ctr"/>
                      <a:r>
                        <a:rPr lang="en-US" sz="4000" dirty="0" smtClean="0">
                          <a:solidFill>
                            <a:srgbClr val="000000"/>
                          </a:solidFill>
                        </a:rPr>
                        <a:t>ANALYSIS LAB</a:t>
                      </a:r>
                      <a:endParaRPr lang="en-US" sz="4000" dirty="0">
                        <a:solidFill>
                          <a:srgbClr val="000000"/>
                        </a:solidFill>
                      </a:endParaRPr>
                    </a:p>
                  </a:txBody>
                  <a:tcPr/>
                </a:tc>
                <a:extLst>
                  <a:ext uri="{0D108BD9-81ED-4DB2-BD59-A6C34878D82A}">
                    <a16:rowId xmlns="" xmlns:a16="http://schemas.microsoft.com/office/drawing/2014/main" val="3404673368"/>
                  </a:ext>
                </a:extLst>
              </a:tr>
              <a:tr h="702692">
                <a:tc>
                  <a:txBody>
                    <a:bodyPr/>
                    <a:lstStyle/>
                    <a:p>
                      <a:pPr algn="ctr"/>
                      <a:r>
                        <a:rPr lang="en-US" sz="4000" dirty="0" smtClean="0">
                          <a:solidFill>
                            <a:srgbClr val="000000"/>
                          </a:solidFill>
                        </a:rPr>
                        <a:t>Ministry of Health</a:t>
                      </a:r>
                      <a:endParaRPr lang="en-US" sz="4000" dirty="0">
                        <a:solidFill>
                          <a:srgbClr val="000000"/>
                        </a:solidFill>
                      </a:endParaRPr>
                    </a:p>
                  </a:txBody>
                  <a:tcPr/>
                </a:tc>
                <a:tc>
                  <a:txBody>
                    <a:bodyPr/>
                    <a:lstStyle/>
                    <a:p>
                      <a:pPr algn="ctr"/>
                      <a:r>
                        <a:rPr lang="en-US" sz="4000" dirty="0" smtClean="0">
                          <a:solidFill>
                            <a:srgbClr val="000000"/>
                          </a:solidFill>
                        </a:rPr>
                        <a:t>ANALYSIS LAB</a:t>
                      </a:r>
                      <a:endParaRPr lang="en-US" sz="4000" dirty="0">
                        <a:solidFill>
                          <a:srgbClr val="000000"/>
                        </a:solidFill>
                      </a:endParaRPr>
                    </a:p>
                  </a:txBody>
                  <a:tcPr/>
                </a:tc>
                <a:extLst>
                  <a:ext uri="{0D108BD9-81ED-4DB2-BD59-A6C34878D82A}">
                    <a16:rowId xmlns="" xmlns:a16="http://schemas.microsoft.com/office/drawing/2014/main" val="3335417121"/>
                  </a:ext>
                </a:extLst>
              </a:tr>
              <a:tr h="702692">
                <a:tc>
                  <a:txBody>
                    <a:bodyPr/>
                    <a:lstStyle/>
                    <a:p>
                      <a:pPr algn="ctr"/>
                      <a:r>
                        <a:rPr lang="en-US" sz="4000" dirty="0" smtClean="0">
                          <a:solidFill>
                            <a:srgbClr val="000000"/>
                          </a:solidFill>
                        </a:rPr>
                        <a:t>Universities</a:t>
                      </a:r>
                      <a:endParaRPr lang="en-US" sz="4000" dirty="0">
                        <a:solidFill>
                          <a:srgbClr val="000000"/>
                        </a:solidFill>
                      </a:endParaRPr>
                    </a:p>
                  </a:txBody>
                  <a:tcPr/>
                </a:tc>
                <a:tc>
                  <a:txBody>
                    <a:bodyPr/>
                    <a:lstStyle/>
                    <a:p>
                      <a:pPr algn="ctr"/>
                      <a:r>
                        <a:rPr lang="en-US" sz="4000" dirty="0" smtClean="0">
                          <a:solidFill>
                            <a:srgbClr val="000000"/>
                          </a:solidFill>
                        </a:rPr>
                        <a:t>ANALYSIS</a:t>
                      </a:r>
                      <a:r>
                        <a:rPr lang="en-US" sz="4000" baseline="0" dirty="0" smtClean="0">
                          <a:solidFill>
                            <a:srgbClr val="000000"/>
                          </a:solidFill>
                        </a:rPr>
                        <a:t> LAB</a:t>
                      </a:r>
                      <a:endParaRPr lang="en-US" sz="4000" dirty="0">
                        <a:solidFill>
                          <a:srgbClr val="000000"/>
                        </a:solidFill>
                      </a:endParaRPr>
                    </a:p>
                  </a:txBody>
                  <a:tcPr/>
                </a:tc>
              </a:tr>
              <a:tr h="1321062">
                <a:tc>
                  <a:txBody>
                    <a:bodyPr/>
                    <a:lstStyle/>
                    <a:p>
                      <a:pPr algn="ctr"/>
                      <a:r>
                        <a:rPr lang="en-US" sz="4000" dirty="0" smtClean="0">
                          <a:solidFill>
                            <a:srgbClr val="000000"/>
                          </a:solidFill>
                        </a:rPr>
                        <a:t>Science Technology Research Institute of Defense (STRIDE)</a:t>
                      </a:r>
                      <a:endParaRPr lang="en-US" sz="4000" dirty="0">
                        <a:solidFill>
                          <a:srgbClr val="000000"/>
                        </a:solidFill>
                      </a:endParaRPr>
                    </a:p>
                  </a:txBody>
                  <a:tcPr/>
                </a:tc>
                <a:tc>
                  <a:txBody>
                    <a:bodyPr/>
                    <a:lstStyle/>
                    <a:p>
                      <a:pPr algn="ctr"/>
                      <a:r>
                        <a:rPr lang="en-US" sz="4000" dirty="0" smtClean="0">
                          <a:solidFill>
                            <a:srgbClr val="000000"/>
                          </a:solidFill>
                        </a:rPr>
                        <a:t>ANALYSIS</a:t>
                      </a:r>
                      <a:r>
                        <a:rPr lang="en-US" sz="4000" baseline="0" dirty="0" smtClean="0">
                          <a:solidFill>
                            <a:srgbClr val="000000"/>
                          </a:solidFill>
                        </a:rPr>
                        <a:t> LAB</a:t>
                      </a:r>
                      <a:endParaRPr lang="en-US" sz="4000" dirty="0">
                        <a:solidFill>
                          <a:srgbClr val="000000"/>
                        </a:solidFill>
                      </a:endParaRPr>
                    </a:p>
                  </a:txBody>
                  <a:tcPr/>
                </a:tc>
              </a:tr>
              <a:tr h="1321062">
                <a:tc>
                  <a:txBody>
                    <a:bodyPr/>
                    <a:lstStyle/>
                    <a:p>
                      <a:pPr algn="ctr"/>
                      <a:r>
                        <a:rPr lang="en-US" sz="4000" dirty="0" smtClean="0">
                          <a:solidFill>
                            <a:srgbClr val="000000"/>
                          </a:solidFill>
                        </a:rPr>
                        <a:t>Ministry</a:t>
                      </a:r>
                      <a:r>
                        <a:rPr lang="en-US" sz="4000" baseline="0" dirty="0" smtClean="0">
                          <a:solidFill>
                            <a:srgbClr val="000000"/>
                          </a:solidFill>
                        </a:rPr>
                        <a:t> of Science, Technology &amp; Innovation</a:t>
                      </a:r>
                      <a:endParaRPr lang="en-US" sz="4000" dirty="0">
                        <a:solidFill>
                          <a:srgbClr val="000000"/>
                        </a:solidFill>
                      </a:endParaRPr>
                    </a:p>
                  </a:txBody>
                  <a:tcPr/>
                </a:tc>
                <a:tc>
                  <a:txBody>
                    <a:bodyPr/>
                    <a:lstStyle/>
                    <a:p>
                      <a:pPr algn="ctr"/>
                      <a:r>
                        <a:rPr lang="en-US" sz="4000" dirty="0" smtClean="0">
                          <a:solidFill>
                            <a:srgbClr val="000000"/>
                          </a:solidFill>
                        </a:rPr>
                        <a:t>POLICY</a:t>
                      </a:r>
                      <a:endParaRPr lang="en-US" sz="4000" dirty="0">
                        <a:solidFill>
                          <a:srgbClr val="000000"/>
                        </a:solidFill>
                      </a:endParaRPr>
                    </a:p>
                  </a:txBody>
                  <a:tcPr/>
                </a:tc>
              </a:tr>
              <a:tr h="702692">
                <a:tc>
                  <a:txBody>
                    <a:bodyPr/>
                    <a:lstStyle/>
                    <a:p>
                      <a:pPr algn="ctr"/>
                      <a:r>
                        <a:rPr lang="en-US" sz="4000" dirty="0" smtClean="0">
                          <a:solidFill>
                            <a:srgbClr val="000000"/>
                          </a:solidFill>
                        </a:rPr>
                        <a:t>Ministry of</a:t>
                      </a:r>
                      <a:r>
                        <a:rPr lang="en-US" sz="4000" baseline="0" dirty="0" smtClean="0">
                          <a:solidFill>
                            <a:srgbClr val="000000"/>
                          </a:solidFill>
                        </a:rPr>
                        <a:t> Home</a:t>
                      </a:r>
                      <a:r>
                        <a:rPr lang="en-US" sz="4000" dirty="0" smtClean="0">
                          <a:solidFill>
                            <a:srgbClr val="000000"/>
                          </a:solidFill>
                        </a:rPr>
                        <a:t> Affairs</a:t>
                      </a:r>
                      <a:endParaRPr lang="en-US" sz="4000" dirty="0">
                        <a:solidFill>
                          <a:srgbClr val="000000"/>
                        </a:solidFill>
                      </a:endParaRPr>
                    </a:p>
                  </a:txBody>
                  <a:tcPr/>
                </a:tc>
                <a:tc>
                  <a:txBody>
                    <a:bodyPr/>
                    <a:lstStyle/>
                    <a:p>
                      <a:pPr algn="ctr"/>
                      <a:r>
                        <a:rPr lang="en-US" sz="4000" dirty="0" smtClean="0">
                          <a:solidFill>
                            <a:srgbClr val="000000"/>
                          </a:solidFill>
                        </a:rPr>
                        <a:t>POLICY</a:t>
                      </a:r>
                      <a:endParaRPr lang="en-US" sz="4000" dirty="0">
                        <a:solidFill>
                          <a:srgbClr val="000000"/>
                        </a:solidFill>
                      </a:endParaRPr>
                    </a:p>
                  </a:txBody>
                  <a:tcPr/>
                </a:tc>
              </a:tr>
              <a:tr h="702692">
                <a:tc>
                  <a:txBody>
                    <a:bodyPr/>
                    <a:lstStyle/>
                    <a:p>
                      <a:pPr algn="ctr"/>
                      <a:r>
                        <a:rPr lang="en-US" sz="4000" dirty="0" smtClean="0">
                          <a:solidFill>
                            <a:srgbClr val="000000"/>
                          </a:solidFill>
                        </a:rPr>
                        <a:t>Ministry of Defense</a:t>
                      </a:r>
                      <a:endParaRPr lang="en-US" sz="4000" dirty="0">
                        <a:solidFill>
                          <a:srgbClr val="000000"/>
                        </a:solidFill>
                      </a:endParaRPr>
                    </a:p>
                  </a:txBody>
                  <a:tcPr/>
                </a:tc>
                <a:tc>
                  <a:txBody>
                    <a:bodyPr/>
                    <a:lstStyle/>
                    <a:p>
                      <a:pPr algn="ctr"/>
                      <a:r>
                        <a:rPr lang="en-US" sz="4000" dirty="0" smtClean="0">
                          <a:solidFill>
                            <a:srgbClr val="000000"/>
                          </a:solidFill>
                        </a:rPr>
                        <a:t>POLICY</a:t>
                      </a:r>
                      <a:endParaRPr lang="en-US" sz="4000" dirty="0">
                        <a:solidFill>
                          <a:srgbClr val="000000"/>
                        </a:solidFill>
                      </a:endParaRPr>
                    </a:p>
                  </a:txBody>
                  <a:tcPr/>
                </a:tc>
              </a:tr>
            </a:tbl>
          </a:graphicData>
        </a:graphic>
      </p:graphicFrame>
      <p:sp>
        <p:nvSpPr>
          <p:cNvPr id="59" name="TextBox 58"/>
          <p:cNvSpPr txBox="1"/>
          <p:nvPr/>
        </p:nvSpPr>
        <p:spPr>
          <a:xfrm>
            <a:off x="33602565" y="21735437"/>
            <a:ext cx="2905467" cy="523220"/>
          </a:xfrm>
          <a:prstGeom prst="rect">
            <a:avLst/>
          </a:prstGeom>
          <a:noFill/>
        </p:spPr>
        <p:txBody>
          <a:bodyPr wrap="square" rtlCol="0">
            <a:spAutoFit/>
          </a:bodyPr>
          <a:lstStyle/>
          <a:p>
            <a:r>
              <a:rPr lang="en-US" sz="2800" b="1" dirty="0" smtClean="0">
                <a:solidFill>
                  <a:srgbClr val="000000"/>
                </a:solidFill>
                <a:latin typeface="+mj-lt"/>
              </a:rPr>
              <a:t>GAMMA SPECT</a:t>
            </a:r>
            <a:endParaRPr lang="en-US" sz="2800" b="1" dirty="0">
              <a:solidFill>
                <a:srgbClr val="000000"/>
              </a:solidFill>
              <a:latin typeface="+mj-lt"/>
            </a:endParaRPr>
          </a:p>
        </p:txBody>
      </p:sp>
      <p:sp>
        <p:nvSpPr>
          <p:cNvPr id="60" name="TextBox 59"/>
          <p:cNvSpPr txBox="1"/>
          <p:nvPr/>
        </p:nvSpPr>
        <p:spPr>
          <a:xfrm>
            <a:off x="38426706" y="21735437"/>
            <a:ext cx="2905467" cy="523220"/>
          </a:xfrm>
          <a:prstGeom prst="rect">
            <a:avLst/>
          </a:prstGeom>
          <a:noFill/>
        </p:spPr>
        <p:txBody>
          <a:bodyPr wrap="square" rtlCol="0">
            <a:spAutoFit/>
          </a:bodyPr>
          <a:lstStyle/>
          <a:p>
            <a:r>
              <a:rPr lang="en-US" sz="2800" b="1" dirty="0" smtClean="0">
                <a:solidFill>
                  <a:srgbClr val="000000"/>
                </a:solidFill>
                <a:latin typeface="+mj-lt"/>
              </a:rPr>
              <a:t>ALPHASPECT</a:t>
            </a:r>
            <a:endParaRPr lang="en-US" sz="2800" b="1" dirty="0">
              <a:solidFill>
                <a:srgbClr val="000000"/>
              </a:solidFill>
              <a:latin typeface="+mj-lt"/>
            </a:endParaRPr>
          </a:p>
        </p:txBody>
      </p:sp>
    </p:spTree>
    <p:extLst>
      <p:ext uri="{BB962C8B-B14F-4D97-AF65-F5344CB8AC3E}">
        <p14:creationId xmlns:p14="http://schemas.microsoft.com/office/powerpoint/2010/main" xmlns="" val="4026928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CDateCreated xmlns="http://schemas.microsoft.com/sharepoint/v3/fields" xsi:nil="true"/>
    <_dlc_DocId xmlns="9a0cca68-9885-4579-a121-0ff71e341cd0">4HWPYYT6XAN2-374429335-54135</_dlc_DocId>
    <_Version xmlns="http://schemas.microsoft.com/sharepoint/v3/fields" xsi:nil="true"/>
    <_dlc_DocIdUrl xmlns="9a0cca68-9885-4579-a121-0ff71e341cd0">
      <Url>https://nsns-new.sg.iaea.org/sections/detection/_layouts/15/DocIdRedir.aspx?ID=4HWPYYT6XAN2-374429335-54135</Url>
      <Description>4HWPYYT6XAN2-374429335-54135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59E7B244C8690468BA0088E6C851B96" ma:contentTypeVersion="11" ma:contentTypeDescription="Create a new document." ma:contentTypeScope="" ma:versionID="d563daeb8c4b9e7a97edce650150e7b7">
  <xsd:schema xmlns:xsd="http://www.w3.org/2001/XMLSchema" xmlns:xs="http://www.w3.org/2001/XMLSchema" xmlns:p="http://schemas.microsoft.com/office/2006/metadata/properties" xmlns:ns2="http://schemas.microsoft.com/sharepoint/v3/fields" xmlns:ns3="9a0cca68-9885-4579-a121-0ff71e341cd0" targetNamespace="http://schemas.microsoft.com/office/2006/metadata/properties" ma:root="true" ma:fieldsID="c55de8fcb441e03fa009190259e028fa" ns2:_="" ns3:_="">
    <xsd:import namespace="http://schemas.microsoft.com/sharepoint/v3/fields"/>
    <xsd:import namespace="9a0cca68-9885-4579-a121-0ff71e341cd0"/>
    <xsd:element name="properties">
      <xsd:complexType>
        <xsd:sequence>
          <xsd:element name="documentManagement">
            <xsd:complexType>
              <xsd:all>
                <xsd:element ref="ns2:_DCDateCreated" minOccurs="0"/>
                <xsd:element ref="ns2:_Version" minOccurs="0"/>
                <xsd:element ref="ns3:_dlc_DocId" minOccurs="0"/>
                <xsd:element ref="ns3:_dlc_DocIdUrl" minOccurs="0"/>
                <xsd:element ref="ns3: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2" nillable="true" ma:displayName="Date Created" ma:description="The date on which this resource was created" ma:format="DateTime" ma:internalName="_DCDateCreated" ma:readOnly="false">
      <xsd:simpleType>
        <xsd:restriction base="dms:DateTime"/>
      </xsd:simpleType>
    </xsd:element>
    <xsd:element name="_Version" ma:index="3" nillable="true" ma:displayName="Version" ma:internalName="_Vers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0cca68-9885-4579-a121-0ff71e341cd0"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ma:index="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BBA37C-8C9D-4FA6-A1C6-95B1B16393C5}">
  <ds:schemaRefs>
    <ds:schemaRef ds:uri="http://schemas.microsoft.com/sharepoint/events"/>
  </ds:schemaRefs>
</ds:datastoreItem>
</file>

<file path=customXml/itemProps2.xml><?xml version="1.0" encoding="utf-8"?>
<ds:datastoreItem xmlns:ds="http://schemas.openxmlformats.org/officeDocument/2006/customXml" ds:itemID="{35085934-3700-4637-B90A-94E55CCAA2A0}">
  <ds:schemaRefs>
    <ds:schemaRef ds:uri="http://schemas.microsoft.com/sharepoint/v3/contenttype/forms"/>
  </ds:schemaRefs>
</ds:datastoreItem>
</file>

<file path=customXml/itemProps3.xml><?xml version="1.0" encoding="utf-8"?>
<ds:datastoreItem xmlns:ds="http://schemas.openxmlformats.org/officeDocument/2006/customXml" ds:itemID="{11267E2D-D322-4B4B-94C1-25A30E2D1383}">
  <ds:schemaRefs>
    <ds:schemaRef ds:uri="http://purl.org/dc/terms/"/>
    <ds:schemaRef ds:uri="http://schemas.microsoft.com/office/infopath/2007/PartnerControls"/>
    <ds:schemaRef ds:uri="http://schemas.microsoft.com/office/2006/documentManagement/types"/>
    <ds:schemaRef ds:uri="http://purl.org/dc/elements/1.1/"/>
    <ds:schemaRef ds:uri="9a0cca68-9885-4579-a121-0ff71e341cd0"/>
    <ds:schemaRef ds:uri="http://schemas.openxmlformats.org/package/2006/metadata/core-properties"/>
    <ds:schemaRef ds:uri="http://schemas.microsoft.com/sharepoint/v3/field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54501878-0C63-4DD3-B08C-BF80E4A8FD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9a0cca68-9885-4579-a121-0ff71e341c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1235</TotalTime>
  <Words>333</Words>
  <Application>Microsoft Office PowerPoint</Application>
  <PresentationFormat>Custom</PresentationFormat>
  <Paragraphs>79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ATOMIC ENERGY LICENSING BOARD &amp; MALAYSIAN NUCLER AGENCY MALAYSIA Aliyah MOHD SAAD, Zalina LAILI, Hishamuddin HUSAIN, Norhayati ABDULLAH</vt:lpstr>
    </vt:vector>
  </TitlesOfParts>
  <Company>IAEA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SCHLOSMAN, Anna</dc:creator>
  <cp:lastModifiedBy> </cp:lastModifiedBy>
  <cp:revision>187</cp:revision>
  <cp:lastPrinted>2017-06-22T12:09:36Z</cp:lastPrinted>
  <dcterms:created xsi:type="dcterms:W3CDTF">2014-07-03T09:13:58Z</dcterms:created>
  <dcterms:modified xsi:type="dcterms:W3CDTF">2017-10-04T00:06:53Z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5bbbf6e8-4d34-4132-ba0a-207952ae58a6</vt:lpwstr>
  </property>
  <property fmtid="{D5CDD505-2E9C-101B-9397-08002B2CF9AE}" pid="3" name="ContentTypeId">
    <vt:lpwstr>0x010100759E7B244C8690468BA0088E6C851B96</vt:lpwstr>
  </property>
</Properties>
</file>