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4" r:id="rId2"/>
    <p:sldId id="265" r:id="rId3"/>
    <p:sldId id="284" r:id="rId4"/>
    <p:sldId id="293" r:id="rId5"/>
    <p:sldId id="294" r:id="rId6"/>
    <p:sldId id="278" r:id="rId7"/>
    <p:sldId id="279" r:id="rId8"/>
    <p:sldId id="280" r:id="rId9"/>
    <p:sldId id="288" r:id="rId10"/>
    <p:sldId id="274" r:id="rId11"/>
    <p:sldId id="282" r:id="rId12"/>
    <p:sldId id="283" r:id="rId13"/>
    <p:sldId id="295" r:id="rId14"/>
    <p:sldId id="266" r:id="rId15"/>
    <p:sldId id="267" r:id="rId16"/>
    <p:sldId id="296" r:id="rId17"/>
    <p:sldId id="268" r:id="rId18"/>
    <p:sldId id="269" r:id="rId19"/>
    <p:sldId id="270" r:id="rId20"/>
    <p:sldId id="273" r:id="rId21"/>
    <p:sldId id="272" r:id="rId22"/>
    <p:sldId id="271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2FBA"/>
    <a:srgbClr val="5B9BD5"/>
    <a:srgbClr val="892837"/>
    <a:srgbClr val="5BD684"/>
    <a:srgbClr val="30835A"/>
    <a:srgbClr val="84AEFF"/>
    <a:srgbClr val="2B55AB"/>
    <a:srgbClr val="B5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RIM2005\0%20-%20SRIM%20simulations\Au%20irradiations\Au%20irradiation%20simulation%20in%20zirc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oph\WEB.DE%20Online-Speicher\Research%20Data\Amorphous%20fraction\Zircon%20b%20-%20Irradiation%20ser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ph\WEB.DE%20Online-Speicher\Research%20Data\Calculation%20of%20electronic%20los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/>
              <a:t>SRIM simulation </a:t>
            </a:r>
            <a:r>
              <a:rPr lang="en-US" sz="1400" b="1" dirty="0"/>
              <a:t>for Zircon, </a:t>
            </a:r>
            <a:r>
              <a:rPr lang="en-US" sz="1400" b="1" dirty="0" smtClean="0"/>
              <a:t>ZrSiO</a:t>
            </a:r>
            <a:r>
              <a:rPr lang="en-US" sz="1400" b="1" baseline="-25000" dirty="0" smtClean="0"/>
              <a:t>4 </a:t>
            </a:r>
            <a:r>
              <a:rPr lang="en-US" sz="1400" b="1" baseline="0" dirty="0" smtClean="0"/>
              <a:t>(D</a:t>
            </a:r>
            <a:r>
              <a:rPr lang="en-US" sz="1400" b="1" baseline="-25000" dirty="0" smtClean="0"/>
              <a:t>E</a:t>
            </a:r>
            <a:r>
              <a:rPr lang="en-US" sz="1400" b="1" baseline="0" dirty="0" smtClean="0"/>
              <a:t> after Moreira et al. 2009)</a:t>
            </a:r>
            <a:endParaRPr lang="en-US" sz="1400" b="1" dirty="0"/>
          </a:p>
        </c:rich>
      </c:tx>
      <c:layout>
        <c:manualLayout>
          <c:xMode val="edge"/>
          <c:yMode val="edge"/>
          <c:x val="5.9581908362894835E-2"/>
          <c:y val="1.950843509606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1337702911877133"/>
          <c:y val="0.12672049064797905"/>
          <c:w val="0.83751923490294689"/>
          <c:h val="0.6886652638206201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'Data (Moreira et al 2010)'!$A$1</c:f>
              <c:strCache>
                <c:ptCount val="1"/>
                <c:pt idx="0">
                  <c:v>Overal sum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'Data (Moreira et al 2010)'!$A$8:$A$107</c:f>
              <c:numCache>
                <c:formatCode>0.00E+00</c:formatCode>
                <c:ptCount val="100"/>
                <c:pt idx="0">
                  <c:v>700.01</c:v>
                </c:pt>
                <c:pt idx="1">
                  <c:v>1400.01</c:v>
                </c:pt>
                <c:pt idx="2">
                  <c:v>2100.0100000000002</c:v>
                </c:pt>
                <c:pt idx="3">
                  <c:v>2800.01</c:v>
                </c:pt>
                <c:pt idx="4">
                  <c:v>3500.01</c:v>
                </c:pt>
                <c:pt idx="5">
                  <c:v>4200.01</c:v>
                </c:pt>
                <c:pt idx="6">
                  <c:v>4900.01</c:v>
                </c:pt>
                <c:pt idx="7">
                  <c:v>5600.01</c:v>
                </c:pt>
                <c:pt idx="8">
                  <c:v>6300.01</c:v>
                </c:pt>
                <c:pt idx="9">
                  <c:v>7000.01</c:v>
                </c:pt>
                <c:pt idx="10">
                  <c:v>7700.01</c:v>
                </c:pt>
                <c:pt idx="11">
                  <c:v>8400.01</c:v>
                </c:pt>
                <c:pt idx="12">
                  <c:v>9100.01</c:v>
                </c:pt>
                <c:pt idx="13">
                  <c:v>9800.01</c:v>
                </c:pt>
                <c:pt idx="14">
                  <c:v>10500</c:v>
                </c:pt>
                <c:pt idx="15">
                  <c:v>11200</c:v>
                </c:pt>
                <c:pt idx="16">
                  <c:v>11900</c:v>
                </c:pt>
                <c:pt idx="17">
                  <c:v>12600</c:v>
                </c:pt>
                <c:pt idx="18">
                  <c:v>13300</c:v>
                </c:pt>
                <c:pt idx="19">
                  <c:v>14000</c:v>
                </c:pt>
                <c:pt idx="20">
                  <c:v>14700</c:v>
                </c:pt>
                <c:pt idx="21">
                  <c:v>15400</c:v>
                </c:pt>
                <c:pt idx="22">
                  <c:v>16100</c:v>
                </c:pt>
                <c:pt idx="23">
                  <c:v>16800</c:v>
                </c:pt>
                <c:pt idx="24">
                  <c:v>17500</c:v>
                </c:pt>
                <c:pt idx="25">
                  <c:v>18200</c:v>
                </c:pt>
                <c:pt idx="26">
                  <c:v>18900</c:v>
                </c:pt>
                <c:pt idx="27">
                  <c:v>19600</c:v>
                </c:pt>
                <c:pt idx="28">
                  <c:v>20300</c:v>
                </c:pt>
                <c:pt idx="29">
                  <c:v>21000</c:v>
                </c:pt>
                <c:pt idx="30">
                  <c:v>21700</c:v>
                </c:pt>
                <c:pt idx="31">
                  <c:v>22400</c:v>
                </c:pt>
                <c:pt idx="32">
                  <c:v>23100</c:v>
                </c:pt>
                <c:pt idx="33">
                  <c:v>23800</c:v>
                </c:pt>
                <c:pt idx="34">
                  <c:v>24500</c:v>
                </c:pt>
                <c:pt idx="35">
                  <c:v>25200</c:v>
                </c:pt>
                <c:pt idx="36">
                  <c:v>25900</c:v>
                </c:pt>
                <c:pt idx="37">
                  <c:v>26600</c:v>
                </c:pt>
                <c:pt idx="38">
                  <c:v>27300</c:v>
                </c:pt>
                <c:pt idx="39">
                  <c:v>28000</c:v>
                </c:pt>
                <c:pt idx="40">
                  <c:v>28700</c:v>
                </c:pt>
                <c:pt idx="41">
                  <c:v>29400</c:v>
                </c:pt>
                <c:pt idx="42">
                  <c:v>30100</c:v>
                </c:pt>
                <c:pt idx="43">
                  <c:v>30800</c:v>
                </c:pt>
                <c:pt idx="44">
                  <c:v>31500</c:v>
                </c:pt>
                <c:pt idx="45">
                  <c:v>32200</c:v>
                </c:pt>
                <c:pt idx="46">
                  <c:v>32900</c:v>
                </c:pt>
                <c:pt idx="47">
                  <c:v>33600</c:v>
                </c:pt>
                <c:pt idx="48">
                  <c:v>34300</c:v>
                </c:pt>
                <c:pt idx="49">
                  <c:v>35000</c:v>
                </c:pt>
                <c:pt idx="50">
                  <c:v>35700</c:v>
                </c:pt>
                <c:pt idx="51">
                  <c:v>36400</c:v>
                </c:pt>
                <c:pt idx="52">
                  <c:v>37100</c:v>
                </c:pt>
                <c:pt idx="53">
                  <c:v>37800</c:v>
                </c:pt>
                <c:pt idx="54">
                  <c:v>38500</c:v>
                </c:pt>
                <c:pt idx="55">
                  <c:v>39200</c:v>
                </c:pt>
                <c:pt idx="56">
                  <c:v>39900</c:v>
                </c:pt>
                <c:pt idx="57">
                  <c:v>40600</c:v>
                </c:pt>
                <c:pt idx="58">
                  <c:v>41300</c:v>
                </c:pt>
                <c:pt idx="59">
                  <c:v>42000</c:v>
                </c:pt>
                <c:pt idx="60">
                  <c:v>42700</c:v>
                </c:pt>
                <c:pt idx="61">
                  <c:v>43400</c:v>
                </c:pt>
                <c:pt idx="62">
                  <c:v>44100</c:v>
                </c:pt>
                <c:pt idx="63">
                  <c:v>44800</c:v>
                </c:pt>
                <c:pt idx="64">
                  <c:v>45500</c:v>
                </c:pt>
                <c:pt idx="65">
                  <c:v>46200</c:v>
                </c:pt>
                <c:pt idx="66">
                  <c:v>46900</c:v>
                </c:pt>
                <c:pt idx="67">
                  <c:v>47600</c:v>
                </c:pt>
                <c:pt idx="68">
                  <c:v>48300</c:v>
                </c:pt>
                <c:pt idx="69">
                  <c:v>49000</c:v>
                </c:pt>
                <c:pt idx="70">
                  <c:v>49700</c:v>
                </c:pt>
                <c:pt idx="71">
                  <c:v>50400</c:v>
                </c:pt>
                <c:pt idx="72">
                  <c:v>51100</c:v>
                </c:pt>
                <c:pt idx="73">
                  <c:v>51800</c:v>
                </c:pt>
                <c:pt idx="74">
                  <c:v>52500</c:v>
                </c:pt>
                <c:pt idx="75">
                  <c:v>53200</c:v>
                </c:pt>
                <c:pt idx="76">
                  <c:v>53900</c:v>
                </c:pt>
                <c:pt idx="77">
                  <c:v>54600</c:v>
                </c:pt>
                <c:pt idx="78">
                  <c:v>55300</c:v>
                </c:pt>
                <c:pt idx="79">
                  <c:v>56000</c:v>
                </c:pt>
                <c:pt idx="80">
                  <c:v>56700</c:v>
                </c:pt>
                <c:pt idx="81">
                  <c:v>57400</c:v>
                </c:pt>
                <c:pt idx="82">
                  <c:v>58100</c:v>
                </c:pt>
                <c:pt idx="83">
                  <c:v>58800</c:v>
                </c:pt>
                <c:pt idx="84">
                  <c:v>59500</c:v>
                </c:pt>
                <c:pt idx="85">
                  <c:v>60200</c:v>
                </c:pt>
                <c:pt idx="86">
                  <c:v>60900</c:v>
                </c:pt>
                <c:pt idx="87">
                  <c:v>61600</c:v>
                </c:pt>
                <c:pt idx="88">
                  <c:v>62300</c:v>
                </c:pt>
                <c:pt idx="89">
                  <c:v>63000</c:v>
                </c:pt>
                <c:pt idx="90">
                  <c:v>63700</c:v>
                </c:pt>
                <c:pt idx="91">
                  <c:v>64400</c:v>
                </c:pt>
                <c:pt idx="92">
                  <c:v>65100</c:v>
                </c:pt>
                <c:pt idx="93">
                  <c:v>65800</c:v>
                </c:pt>
                <c:pt idx="94">
                  <c:v>66500</c:v>
                </c:pt>
                <c:pt idx="95">
                  <c:v>67200</c:v>
                </c:pt>
                <c:pt idx="96">
                  <c:v>67900</c:v>
                </c:pt>
                <c:pt idx="97">
                  <c:v>68600</c:v>
                </c:pt>
                <c:pt idx="98">
                  <c:v>69300</c:v>
                </c:pt>
                <c:pt idx="99">
                  <c:v>70000</c:v>
                </c:pt>
              </c:numCache>
            </c:numRef>
          </c:xVal>
          <c:yVal>
            <c:numRef>
              <c:f>'Data (Moreira et al 2010)'!$B$8:$B$107</c:f>
              <c:numCache>
                <c:formatCode>0.00E+00</c:formatCode>
                <c:ptCount val="100"/>
                <c:pt idx="0">
                  <c:v>0.323425933</c:v>
                </c:pt>
                <c:pt idx="1">
                  <c:v>0.38447408100000002</c:v>
                </c:pt>
                <c:pt idx="2">
                  <c:v>0.40288454899999998</c:v>
                </c:pt>
                <c:pt idx="3">
                  <c:v>0.43056833999999999</c:v>
                </c:pt>
                <c:pt idx="4">
                  <c:v>0.43909973400000002</c:v>
                </c:pt>
                <c:pt idx="5">
                  <c:v>0.463895061</c:v>
                </c:pt>
                <c:pt idx="6">
                  <c:v>0.48259223500000004</c:v>
                </c:pt>
                <c:pt idx="7">
                  <c:v>0.53244985700000003</c:v>
                </c:pt>
                <c:pt idx="8">
                  <c:v>0.55706058800000002</c:v>
                </c:pt>
                <c:pt idx="9">
                  <c:v>0.57909525299999998</c:v>
                </c:pt>
                <c:pt idx="10">
                  <c:v>0.59811192599999996</c:v>
                </c:pt>
                <c:pt idx="11">
                  <c:v>0.61412683000000001</c:v>
                </c:pt>
                <c:pt idx="12">
                  <c:v>0.61226579700000006</c:v>
                </c:pt>
                <c:pt idx="13">
                  <c:v>0.6160167259999999</c:v>
                </c:pt>
                <c:pt idx="14">
                  <c:v>0.59947865</c:v>
                </c:pt>
                <c:pt idx="15">
                  <c:v>0.58983988300000001</c:v>
                </c:pt>
                <c:pt idx="16">
                  <c:v>0.56793029100000003</c:v>
                </c:pt>
                <c:pt idx="17">
                  <c:v>0.52138068100000001</c:v>
                </c:pt>
                <c:pt idx="18">
                  <c:v>0.51494972399999994</c:v>
                </c:pt>
                <c:pt idx="19">
                  <c:v>0.48731964899999997</c:v>
                </c:pt>
                <c:pt idx="20">
                  <c:v>0.50825406890000002</c:v>
                </c:pt>
                <c:pt idx="21">
                  <c:v>0.52577592279999996</c:v>
                </c:pt>
                <c:pt idx="22">
                  <c:v>0.54635763599999998</c:v>
                </c:pt>
                <c:pt idx="23">
                  <c:v>0.5616519136</c:v>
                </c:pt>
                <c:pt idx="24">
                  <c:v>0.57786784000000002</c:v>
                </c:pt>
                <c:pt idx="25">
                  <c:v>0.57681616333999997</c:v>
                </c:pt>
                <c:pt idx="26">
                  <c:v>0.60704299947999996</c:v>
                </c:pt>
                <c:pt idx="27">
                  <c:v>0.62795715449</c:v>
                </c:pt>
                <c:pt idx="28">
                  <c:v>0.62424341757000001</c:v>
                </c:pt>
                <c:pt idx="29">
                  <c:v>0.63096488384000005</c:v>
                </c:pt>
                <c:pt idx="30">
                  <c:v>0.62233213565299994</c:v>
                </c:pt>
                <c:pt idx="31">
                  <c:v>0.61650017845999994</c:v>
                </c:pt>
                <c:pt idx="32">
                  <c:v>0.57702385999999994</c:v>
                </c:pt>
                <c:pt idx="33">
                  <c:v>0.56203017799999999</c:v>
                </c:pt>
                <c:pt idx="34">
                  <c:v>0.53968858999999991</c:v>
                </c:pt>
                <c:pt idx="35">
                  <c:v>0.51932705400000001</c:v>
                </c:pt>
                <c:pt idx="36">
                  <c:v>0.51062523999999998</c:v>
                </c:pt>
                <c:pt idx="37">
                  <c:v>0.51271047400000003</c:v>
                </c:pt>
                <c:pt idx="38">
                  <c:v>0.54155572839999999</c:v>
                </c:pt>
                <c:pt idx="39">
                  <c:v>0.54994344319999999</c:v>
                </c:pt>
                <c:pt idx="40">
                  <c:v>0.55149422120000002</c:v>
                </c:pt>
                <c:pt idx="41">
                  <c:v>0.56452171999999989</c:v>
                </c:pt>
                <c:pt idx="42">
                  <c:v>0.58791972079999999</c:v>
                </c:pt>
                <c:pt idx="43">
                  <c:v>0.58466488135999994</c:v>
                </c:pt>
                <c:pt idx="44">
                  <c:v>0.60854209428799999</c:v>
                </c:pt>
                <c:pt idx="45">
                  <c:v>0.592308357088</c:v>
                </c:pt>
                <c:pt idx="46">
                  <c:v>0.60631641999999997</c:v>
                </c:pt>
                <c:pt idx="47">
                  <c:v>0.61243004000000001</c:v>
                </c:pt>
                <c:pt idx="48">
                  <c:v>0.60518780000000005</c:v>
                </c:pt>
                <c:pt idx="49">
                  <c:v>0.60094866000000002</c:v>
                </c:pt>
                <c:pt idx="50">
                  <c:v>0.55289619000000001</c:v>
                </c:pt>
                <c:pt idx="51">
                  <c:v>0.52556148700000005</c:v>
                </c:pt>
                <c:pt idx="52">
                  <c:v>0.52100506899999999</c:v>
                </c:pt>
                <c:pt idx="53">
                  <c:v>0.53331672500000005</c:v>
                </c:pt>
                <c:pt idx="54">
                  <c:v>0.52480109899999994</c:v>
                </c:pt>
                <c:pt idx="55">
                  <c:v>0.51772479399999993</c:v>
                </c:pt>
                <c:pt idx="56">
                  <c:v>0.52277389249999995</c:v>
                </c:pt>
                <c:pt idx="57">
                  <c:v>0.52310459639999995</c:v>
                </c:pt>
                <c:pt idx="58">
                  <c:v>0.55179650030000005</c:v>
                </c:pt>
                <c:pt idx="59">
                  <c:v>0.58155880059999998</c:v>
                </c:pt>
                <c:pt idx="60">
                  <c:v>0.5984174994</c:v>
                </c:pt>
                <c:pt idx="61">
                  <c:v>0.60054040036</c:v>
                </c:pt>
                <c:pt idx="62">
                  <c:v>0.57976539975999997</c:v>
                </c:pt>
                <c:pt idx="63">
                  <c:v>0.58163269945999996</c:v>
                </c:pt>
                <c:pt idx="64">
                  <c:v>0.59966950002999997</c:v>
                </c:pt>
                <c:pt idx="65">
                  <c:v>0.58750399942999998</c:v>
                </c:pt>
                <c:pt idx="66">
                  <c:v>0.58984960010499998</c:v>
                </c:pt>
                <c:pt idx="67">
                  <c:v>0.60274499999999998</c:v>
                </c:pt>
                <c:pt idx="68">
                  <c:v>0.57257599999999997</c:v>
                </c:pt>
                <c:pt idx="69">
                  <c:v>0.53106300000000006</c:v>
                </c:pt>
                <c:pt idx="70">
                  <c:v>0.48431450000000004</c:v>
                </c:pt>
                <c:pt idx="71">
                  <c:v>0.40304850000000003</c:v>
                </c:pt>
                <c:pt idx="72">
                  <c:v>0.33890500000000001</c:v>
                </c:pt>
                <c:pt idx="73">
                  <c:v>0.25914429999999999</c:v>
                </c:pt>
                <c:pt idx="74">
                  <c:v>0.16981335</c:v>
                </c:pt>
                <c:pt idx="75">
                  <c:v>0.12744785</c:v>
                </c:pt>
                <c:pt idx="76">
                  <c:v>8.6561349999999995E-2</c:v>
                </c:pt>
                <c:pt idx="77">
                  <c:v>4.7357150000000001E-2</c:v>
                </c:pt>
                <c:pt idx="78">
                  <c:v>2.5929270000000001E-2</c:v>
                </c:pt>
                <c:pt idx="79">
                  <c:v>1.5767139999999999E-2</c:v>
                </c:pt>
                <c:pt idx="80">
                  <c:v>9.82214E-3</c:v>
                </c:pt>
                <c:pt idx="81">
                  <c:v>5.1699950000000001E-3</c:v>
                </c:pt>
                <c:pt idx="82">
                  <c:v>3.9921449999999999E-3</c:v>
                </c:pt>
                <c:pt idx="83">
                  <c:v>5.5142850000000003E-4</c:v>
                </c:pt>
                <c:pt idx="84">
                  <c:v>9.3571400000000003E-5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yVal>
          <c:smooth val="1"/>
        </c:ser>
        <c:ser>
          <c:idx val="14"/>
          <c:order val="2"/>
          <c:tx>
            <c:strRef>
              <c:f>'Data (Moreira et al 2010)'!$G$1</c:f>
              <c:strCache>
                <c:ptCount val="1"/>
                <c:pt idx="0">
                  <c:v>35 MeV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'Data (Moreira et al 2010)'!$A$8:$A$107</c:f>
              <c:numCache>
                <c:formatCode>0.00E+00</c:formatCode>
                <c:ptCount val="100"/>
                <c:pt idx="0">
                  <c:v>700.01</c:v>
                </c:pt>
                <c:pt idx="1">
                  <c:v>1400.01</c:v>
                </c:pt>
                <c:pt idx="2">
                  <c:v>2100.0100000000002</c:v>
                </c:pt>
                <c:pt idx="3">
                  <c:v>2800.01</c:v>
                </c:pt>
                <c:pt idx="4">
                  <c:v>3500.01</c:v>
                </c:pt>
                <c:pt idx="5">
                  <c:v>4200.01</c:v>
                </c:pt>
                <c:pt idx="6">
                  <c:v>4900.01</c:v>
                </c:pt>
                <c:pt idx="7">
                  <c:v>5600.01</c:v>
                </c:pt>
                <c:pt idx="8">
                  <c:v>6300.01</c:v>
                </c:pt>
                <c:pt idx="9">
                  <c:v>7000.01</c:v>
                </c:pt>
                <c:pt idx="10">
                  <c:v>7700.01</c:v>
                </c:pt>
                <c:pt idx="11">
                  <c:v>8400.01</c:v>
                </c:pt>
                <c:pt idx="12">
                  <c:v>9100.01</c:v>
                </c:pt>
                <c:pt idx="13">
                  <c:v>9800.01</c:v>
                </c:pt>
                <c:pt idx="14">
                  <c:v>10500</c:v>
                </c:pt>
                <c:pt idx="15">
                  <c:v>11200</c:v>
                </c:pt>
                <c:pt idx="16">
                  <c:v>11900</c:v>
                </c:pt>
                <c:pt idx="17">
                  <c:v>12600</c:v>
                </c:pt>
                <c:pt idx="18">
                  <c:v>13300</c:v>
                </c:pt>
                <c:pt idx="19">
                  <c:v>14000</c:v>
                </c:pt>
                <c:pt idx="20">
                  <c:v>14700</c:v>
                </c:pt>
                <c:pt idx="21">
                  <c:v>15400</c:v>
                </c:pt>
                <c:pt idx="22">
                  <c:v>16100</c:v>
                </c:pt>
                <c:pt idx="23">
                  <c:v>16800</c:v>
                </c:pt>
                <c:pt idx="24">
                  <c:v>17500</c:v>
                </c:pt>
                <c:pt idx="25">
                  <c:v>18200</c:v>
                </c:pt>
                <c:pt idx="26">
                  <c:v>18900</c:v>
                </c:pt>
                <c:pt idx="27">
                  <c:v>19600</c:v>
                </c:pt>
                <c:pt idx="28">
                  <c:v>20300</c:v>
                </c:pt>
                <c:pt idx="29">
                  <c:v>21000</c:v>
                </c:pt>
                <c:pt idx="30">
                  <c:v>21700</c:v>
                </c:pt>
                <c:pt idx="31">
                  <c:v>22400</c:v>
                </c:pt>
                <c:pt idx="32">
                  <c:v>23100</c:v>
                </c:pt>
                <c:pt idx="33">
                  <c:v>23800</c:v>
                </c:pt>
                <c:pt idx="34">
                  <c:v>24500</c:v>
                </c:pt>
                <c:pt idx="35">
                  <c:v>25200</c:v>
                </c:pt>
                <c:pt idx="36">
                  <c:v>25900</c:v>
                </c:pt>
                <c:pt idx="37">
                  <c:v>26600</c:v>
                </c:pt>
                <c:pt idx="38">
                  <c:v>27300</c:v>
                </c:pt>
                <c:pt idx="39">
                  <c:v>28000</c:v>
                </c:pt>
                <c:pt idx="40">
                  <c:v>28700</c:v>
                </c:pt>
                <c:pt idx="41">
                  <c:v>29400</c:v>
                </c:pt>
                <c:pt idx="42">
                  <c:v>30100</c:v>
                </c:pt>
                <c:pt idx="43">
                  <c:v>30800</c:v>
                </c:pt>
                <c:pt idx="44">
                  <c:v>31500</c:v>
                </c:pt>
                <c:pt idx="45">
                  <c:v>32200</c:v>
                </c:pt>
                <c:pt idx="46">
                  <c:v>32900</c:v>
                </c:pt>
                <c:pt idx="47">
                  <c:v>33600</c:v>
                </c:pt>
                <c:pt idx="48">
                  <c:v>34300</c:v>
                </c:pt>
                <c:pt idx="49">
                  <c:v>35000</c:v>
                </c:pt>
                <c:pt idx="50">
                  <c:v>35700</c:v>
                </c:pt>
                <c:pt idx="51">
                  <c:v>36400</c:v>
                </c:pt>
                <c:pt idx="52">
                  <c:v>37100</c:v>
                </c:pt>
                <c:pt idx="53">
                  <c:v>37800</c:v>
                </c:pt>
                <c:pt idx="54">
                  <c:v>38500</c:v>
                </c:pt>
                <c:pt idx="55">
                  <c:v>39200</c:v>
                </c:pt>
                <c:pt idx="56">
                  <c:v>39900</c:v>
                </c:pt>
                <c:pt idx="57">
                  <c:v>40600</c:v>
                </c:pt>
                <c:pt idx="58">
                  <c:v>41300</c:v>
                </c:pt>
                <c:pt idx="59">
                  <c:v>42000</c:v>
                </c:pt>
                <c:pt idx="60">
                  <c:v>42700</c:v>
                </c:pt>
                <c:pt idx="61">
                  <c:v>43400</c:v>
                </c:pt>
                <c:pt idx="62">
                  <c:v>44100</c:v>
                </c:pt>
                <c:pt idx="63">
                  <c:v>44800</c:v>
                </c:pt>
                <c:pt idx="64">
                  <c:v>45500</c:v>
                </c:pt>
                <c:pt idx="65">
                  <c:v>46200</c:v>
                </c:pt>
                <c:pt idx="66">
                  <c:v>46900</c:v>
                </c:pt>
                <c:pt idx="67">
                  <c:v>47600</c:v>
                </c:pt>
                <c:pt idx="68">
                  <c:v>48300</c:v>
                </c:pt>
                <c:pt idx="69">
                  <c:v>49000</c:v>
                </c:pt>
                <c:pt idx="70">
                  <c:v>49700</c:v>
                </c:pt>
                <c:pt idx="71">
                  <c:v>50400</c:v>
                </c:pt>
                <c:pt idx="72">
                  <c:v>51100</c:v>
                </c:pt>
                <c:pt idx="73">
                  <c:v>51800</c:v>
                </c:pt>
                <c:pt idx="74">
                  <c:v>52500</c:v>
                </c:pt>
                <c:pt idx="75">
                  <c:v>53200</c:v>
                </c:pt>
                <c:pt idx="76">
                  <c:v>53900</c:v>
                </c:pt>
                <c:pt idx="77">
                  <c:v>54600</c:v>
                </c:pt>
                <c:pt idx="78">
                  <c:v>55300</c:v>
                </c:pt>
                <c:pt idx="79">
                  <c:v>56000</c:v>
                </c:pt>
                <c:pt idx="80">
                  <c:v>56700</c:v>
                </c:pt>
                <c:pt idx="81">
                  <c:v>57400</c:v>
                </c:pt>
                <c:pt idx="82">
                  <c:v>58100</c:v>
                </c:pt>
                <c:pt idx="83">
                  <c:v>58800</c:v>
                </c:pt>
                <c:pt idx="84">
                  <c:v>59500</c:v>
                </c:pt>
                <c:pt idx="85">
                  <c:v>60200</c:v>
                </c:pt>
                <c:pt idx="86">
                  <c:v>60900</c:v>
                </c:pt>
                <c:pt idx="87">
                  <c:v>61600</c:v>
                </c:pt>
                <c:pt idx="88">
                  <c:v>62300</c:v>
                </c:pt>
                <c:pt idx="89">
                  <c:v>63000</c:v>
                </c:pt>
                <c:pt idx="90">
                  <c:v>63700</c:v>
                </c:pt>
                <c:pt idx="91">
                  <c:v>64400</c:v>
                </c:pt>
                <c:pt idx="92">
                  <c:v>65100</c:v>
                </c:pt>
                <c:pt idx="93">
                  <c:v>65800</c:v>
                </c:pt>
                <c:pt idx="94">
                  <c:v>66500</c:v>
                </c:pt>
                <c:pt idx="95">
                  <c:v>67200</c:v>
                </c:pt>
                <c:pt idx="96">
                  <c:v>67900</c:v>
                </c:pt>
                <c:pt idx="97">
                  <c:v>68600</c:v>
                </c:pt>
                <c:pt idx="98">
                  <c:v>69300</c:v>
                </c:pt>
                <c:pt idx="99">
                  <c:v>70000</c:v>
                </c:pt>
              </c:numCache>
            </c:numRef>
          </c:xVal>
          <c:yVal>
            <c:numRef>
              <c:f>'Data (Moreira et al 2010)'!$H$8:$H$107</c:f>
              <c:numCache>
                <c:formatCode>0.00E+00</c:formatCode>
                <c:ptCount val="100"/>
                <c:pt idx="0">
                  <c:v>0.11154354999999999</c:v>
                </c:pt>
                <c:pt idx="1">
                  <c:v>0.12703585000000001</c:v>
                </c:pt>
                <c:pt idx="2">
                  <c:v>0.13451344999999998</c:v>
                </c:pt>
                <c:pt idx="3">
                  <c:v>0.1354187</c:v>
                </c:pt>
                <c:pt idx="4">
                  <c:v>0.1322748</c:v>
                </c:pt>
                <c:pt idx="5">
                  <c:v>0.13911489999999999</c:v>
                </c:pt>
                <c:pt idx="6">
                  <c:v>0.1384534</c:v>
                </c:pt>
                <c:pt idx="7">
                  <c:v>0.15509785000000001</c:v>
                </c:pt>
                <c:pt idx="8">
                  <c:v>0.16281000000000001</c:v>
                </c:pt>
                <c:pt idx="9">
                  <c:v>0.16424695</c:v>
                </c:pt>
                <c:pt idx="10">
                  <c:v>0.16080939999999999</c:v>
                </c:pt>
                <c:pt idx="11">
                  <c:v>0.16083625000000001</c:v>
                </c:pt>
                <c:pt idx="12">
                  <c:v>0.15806049999999999</c:v>
                </c:pt>
                <c:pt idx="13">
                  <c:v>0.16338225000000001</c:v>
                </c:pt>
                <c:pt idx="14">
                  <c:v>0.1659494</c:v>
                </c:pt>
                <c:pt idx="15">
                  <c:v>0.17336940000000001</c:v>
                </c:pt>
                <c:pt idx="16">
                  <c:v>0.18205484999999999</c:v>
                </c:pt>
                <c:pt idx="17">
                  <c:v>0.17535594999999998</c:v>
                </c:pt>
                <c:pt idx="18">
                  <c:v>0.19276849999999998</c:v>
                </c:pt>
                <c:pt idx="19">
                  <c:v>0.17046810000000001</c:v>
                </c:pt>
                <c:pt idx="20">
                  <c:v>0.1946387</c:v>
                </c:pt>
                <c:pt idx="21">
                  <c:v>0.19381084999999998</c:v>
                </c:pt>
                <c:pt idx="22">
                  <c:v>0.20484849999999999</c:v>
                </c:pt>
                <c:pt idx="23">
                  <c:v>0.21376910000000002</c:v>
                </c:pt>
                <c:pt idx="24">
                  <c:v>0.2073159</c:v>
                </c:pt>
                <c:pt idx="25">
                  <c:v>0.20725925000000001</c:v>
                </c:pt>
                <c:pt idx="26">
                  <c:v>0.22733575</c:v>
                </c:pt>
                <c:pt idx="27">
                  <c:v>0.2363256</c:v>
                </c:pt>
                <c:pt idx="28">
                  <c:v>0.2277101</c:v>
                </c:pt>
                <c:pt idx="29">
                  <c:v>0.2409694</c:v>
                </c:pt>
                <c:pt idx="30">
                  <c:v>0.2479992</c:v>
                </c:pt>
                <c:pt idx="31">
                  <c:v>0.25598909999999997</c:v>
                </c:pt>
                <c:pt idx="32">
                  <c:v>0.25121735000000001</c:v>
                </c:pt>
                <c:pt idx="33">
                  <c:v>0.25857364999999999</c:v>
                </c:pt>
                <c:pt idx="34">
                  <c:v>0.26161445</c:v>
                </c:pt>
                <c:pt idx="35">
                  <c:v>0.26429350000000001</c:v>
                </c:pt>
                <c:pt idx="36">
                  <c:v>0.26025415000000002</c:v>
                </c:pt>
                <c:pt idx="37">
                  <c:v>0.27877065000000001</c:v>
                </c:pt>
                <c:pt idx="38">
                  <c:v>0.28989775000000001</c:v>
                </c:pt>
                <c:pt idx="39">
                  <c:v>0.30758780000000002</c:v>
                </c:pt>
                <c:pt idx="40">
                  <c:v>0.30542730000000001</c:v>
                </c:pt>
                <c:pt idx="41">
                  <c:v>0.29875074999999995</c:v>
                </c:pt>
                <c:pt idx="42">
                  <c:v>0.31931615000000002</c:v>
                </c:pt>
                <c:pt idx="43">
                  <c:v>0.32291934999999999</c:v>
                </c:pt>
                <c:pt idx="44">
                  <c:v>0.33807949999999998</c:v>
                </c:pt>
                <c:pt idx="45">
                  <c:v>0.33643499999999998</c:v>
                </c:pt>
                <c:pt idx="46">
                  <c:v>0.35249950000000002</c:v>
                </c:pt>
                <c:pt idx="47">
                  <c:v>0.37738250000000001</c:v>
                </c:pt>
                <c:pt idx="48">
                  <c:v>0.38134250000000003</c:v>
                </c:pt>
                <c:pt idx="49">
                  <c:v>0.40082999999999996</c:v>
                </c:pt>
                <c:pt idx="50">
                  <c:v>0.40055399999999997</c:v>
                </c:pt>
                <c:pt idx="51">
                  <c:v>0.40368700000000002</c:v>
                </c:pt>
                <c:pt idx="52">
                  <c:v>0.435865</c:v>
                </c:pt>
                <c:pt idx="53">
                  <c:v>0.46708850000000002</c:v>
                </c:pt>
                <c:pt idx="54">
                  <c:v>0.48110599999999998</c:v>
                </c:pt>
                <c:pt idx="55">
                  <c:v>0.49240899999999999</c:v>
                </c:pt>
                <c:pt idx="56">
                  <c:v>0.51050899999999999</c:v>
                </c:pt>
                <c:pt idx="57">
                  <c:v>0.51791699999999996</c:v>
                </c:pt>
                <c:pt idx="58">
                  <c:v>0.54819050000000002</c:v>
                </c:pt>
                <c:pt idx="59">
                  <c:v>0.57916000000000001</c:v>
                </c:pt>
                <c:pt idx="60">
                  <c:v>0.59668350000000003</c:v>
                </c:pt>
                <c:pt idx="61">
                  <c:v>0.59948500000000005</c:v>
                </c:pt>
                <c:pt idx="62">
                  <c:v>0.57900249999999998</c:v>
                </c:pt>
                <c:pt idx="63">
                  <c:v>0.58073149999999996</c:v>
                </c:pt>
                <c:pt idx="64">
                  <c:v>0.59910099999999999</c:v>
                </c:pt>
                <c:pt idx="65">
                  <c:v>0.58681850000000002</c:v>
                </c:pt>
                <c:pt idx="66">
                  <c:v>0.58980549999999998</c:v>
                </c:pt>
                <c:pt idx="67">
                  <c:v>0.60274499999999998</c:v>
                </c:pt>
                <c:pt idx="68">
                  <c:v>0.57257599999999997</c:v>
                </c:pt>
                <c:pt idx="69">
                  <c:v>0.53106300000000006</c:v>
                </c:pt>
                <c:pt idx="70">
                  <c:v>0.48431450000000004</c:v>
                </c:pt>
                <c:pt idx="71">
                  <c:v>0.40304850000000003</c:v>
                </c:pt>
                <c:pt idx="72">
                  <c:v>0.33890500000000001</c:v>
                </c:pt>
                <c:pt idx="73">
                  <c:v>0.25914429999999999</c:v>
                </c:pt>
                <c:pt idx="74">
                  <c:v>0.16981335</c:v>
                </c:pt>
                <c:pt idx="75">
                  <c:v>0.12744785</c:v>
                </c:pt>
                <c:pt idx="76">
                  <c:v>8.6561349999999995E-2</c:v>
                </c:pt>
                <c:pt idx="77">
                  <c:v>4.7357150000000001E-2</c:v>
                </c:pt>
                <c:pt idx="78">
                  <c:v>2.5929270000000001E-2</c:v>
                </c:pt>
                <c:pt idx="79">
                  <c:v>1.5767139999999999E-2</c:v>
                </c:pt>
                <c:pt idx="80">
                  <c:v>9.82214E-3</c:v>
                </c:pt>
                <c:pt idx="81">
                  <c:v>5.1699950000000001E-3</c:v>
                </c:pt>
                <c:pt idx="82">
                  <c:v>3.9921449999999999E-3</c:v>
                </c:pt>
                <c:pt idx="83">
                  <c:v>5.5142850000000003E-4</c:v>
                </c:pt>
                <c:pt idx="84">
                  <c:v>9.3571400000000003E-5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yVal>
          <c:smooth val="1"/>
        </c:ser>
        <c:ser>
          <c:idx val="15"/>
          <c:order val="4"/>
          <c:tx>
            <c:strRef>
              <c:f>'Data (Moreira et al 2010)'!$Q$1</c:f>
              <c:strCache>
                <c:ptCount val="1"/>
                <c:pt idx="0">
                  <c:v>22 MeV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'Data (Moreira et al 2010)'!$N$8:$N$107</c:f>
              <c:numCache>
                <c:formatCode>0.00E+00</c:formatCode>
                <c:ptCount val="100"/>
                <c:pt idx="0">
                  <c:v>700.01</c:v>
                </c:pt>
                <c:pt idx="1">
                  <c:v>1400.01</c:v>
                </c:pt>
                <c:pt idx="2">
                  <c:v>2100.0100000000002</c:v>
                </c:pt>
                <c:pt idx="3">
                  <c:v>2800.01</c:v>
                </c:pt>
                <c:pt idx="4">
                  <c:v>3500.01</c:v>
                </c:pt>
                <c:pt idx="5">
                  <c:v>4200.01</c:v>
                </c:pt>
                <c:pt idx="6">
                  <c:v>4900.01</c:v>
                </c:pt>
                <c:pt idx="7">
                  <c:v>5600.01</c:v>
                </c:pt>
                <c:pt idx="8">
                  <c:v>6300.01</c:v>
                </c:pt>
                <c:pt idx="9">
                  <c:v>7000.01</c:v>
                </c:pt>
                <c:pt idx="10">
                  <c:v>7700.01</c:v>
                </c:pt>
                <c:pt idx="11">
                  <c:v>8400.01</c:v>
                </c:pt>
                <c:pt idx="12">
                  <c:v>9100.01</c:v>
                </c:pt>
                <c:pt idx="13">
                  <c:v>9800.01</c:v>
                </c:pt>
                <c:pt idx="14">
                  <c:v>10500</c:v>
                </c:pt>
                <c:pt idx="15">
                  <c:v>11200</c:v>
                </c:pt>
                <c:pt idx="16">
                  <c:v>11900</c:v>
                </c:pt>
                <c:pt idx="17">
                  <c:v>12600</c:v>
                </c:pt>
                <c:pt idx="18">
                  <c:v>13300</c:v>
                </c:pt>
                <c:pt idx="19">
                  <c:v>14000</c:v>
                </c:pt>
                <c:pt idx="20">
                  <c:v>14700</c:v>
                </c:pt>
                <c:pt idx="21">
                  <c:v>15400</c:v>
                </c:pt>
                <c:pt idx="22">
                  <c:v>16100</c:v>
                </c:pt>
                <c:pt idx="23">
                  <c:v>16800</c:v>
                </c:pt>
                <c:pt idx="24">
                  <c:v>17500</c:v>
                </c:pt>
                <c:pt idx="25">
                  <c:v>18200</c:v>
                </c:pt>
                <c:pt idx="26">
                  <c:v>18900</c:v>
                </c:pt>
                <c:pt idx="27">
                  <c:v>19600</c:v>
                </c:pt>
                <c:pt idx="28">
                  <c:v>20300</c:v>
                </c:pt>
                <c:pt idx="29">
                  <c:v>21000</c:v>
                </c:pt>
                <c:pt idx="30">
                  <c:v>21700</c:v>
                </c:pt>
                <c:pt idx="31">
                  <c:v>22400</c:v>
                </c:pt>
                <c:pt idx="32">
                  <c:v>23100</c:v>
                </c:pt>
                <c:pt idx="33">
                  <c:v>23800</c:v>
                </c:pt>
                <c:pt idx="34">
                  <c:v>24500</c:v>
                </c:pt>
                <c:pt idx="35">
                  <c:v>25200</c:v>
                </c:pt>
                <c:pt idx="36">
                  <c:v>25900</c:v>
                </c:pt>
                <c:pt idx="37">
                  <c:v>26600</c:v>
                </c:pt>
                <c:pt idx="38">
                  <c:v>27300</c:v>
                </c:pt>
                <c:pt idx="39">
                  <c:v>28000</c:v>
                </c:pt>
                <c:pt idx="40">
                  <c:v>28700</c:v>
                </c:pt>
                <c:pt idx="41">
                  <c:v>29400</c:v>
                </c:pt>
                <c:pt idx="42">
                  <c:v>30100</c:v>
                </c:pt>
                <c:pt idx="43">
                  <c:v>30800</c:v>
                </c:pt>
                <c:pt idx="44">
                  <c:v>31500</c:v>
                </c:pt>
                <c:pt idx="45">
                  <c:v>32200</c:v>
                </c:pt>
                <c:pt idx="46">
                  <c:v>32900</c:v>
                </c:pt>
                <c:pt idx="47">
                  <c:v>33600</c:v>
                </c:pt>
                <c:pt idx="48">
                  <c:v>34300</c:v>
                </c:pt>
                <c:pt idx="49">
                  <c:v>35000</c:v>
                </c:pt>
                <c:pt idx="50">
                  <c:v>35700</c:v>
                </c:pt>
                <c:pt idx="51">
                  <c:v>36400</c:v>
                </c:pt>
                <c:pt idx="52">
                  <c:v>37100</c:v>
                </c:pt>
                <c:pt idx="53">
                  <c:v>37800</c:v>
                </c:pt>
                <c:pt idx="54">
                  <c:v>38500</c:v>
                </c:pt>
                <c:pt idx="55">
                  <c:v>39200</c:v>
                </c:pt>
                <c:pt idx="56">
                  <c:v>39900</c:v>
                </c:pt>
                <c:pt idx="57">
                  <c:v>40600</c:v>
                </c:pt>
                <c:pt idx="58">
                  <c:v>41300</c:v>
                </c:pt>
                <c:pt idx="59">
                  <c:v>42000</c:v>
                </c:pt>
                <c:pt idx="60">
                  <c:v>42700</c:v>
                </c:pt>
                <c:pt idx="61">
                  <c:v>43400</c:v>
                </c:pt>
                <c:pt idx="62">
                  <c:v>44100</c:v>
                </c:pt>
                <c:pt idx="63">
                  <c:v>44800</c:v>
                </c:pt>
                <c:pt idx="64">
                  <c:v>45500</c:v>
                </c:pt>
                <c:pt idx="65">
                  <c:v>46200</c:v>
                </c:pt>
                <c:pt idx="66">
                  <c:v>46900</c:v>
                </c:pt>
                <c:pt idx="67">
                  <c:v>47600</c:v>
                </c:pt>
                <c:pt idx="68">
                  <c:v>48300</c:v>
                </c:pt>
                <c:pt idx="69">
                  <c:v>49000</c:v>
                </c:pt>
                <c:pt idx="70">
                  <c:v>49700</c:v>
                </c:pt>
                <c:pt idx="71">
                  <c:v>50400</c:v>
                </c:pt>
                <c:pt idx="72">
                  <c:v>51100</c:v>
                </c:pt>
                <c:pt idx="73">
                  <c:v>51800</c:v>
                </c:pt>
                <c:pt idx="74">
                  <c:v>52500</c:v>
                </c:pt>
                <c:pt idx="75">
                  <c:v>53200</c:v>
                </c:pt>
                <c:pt idx="76">
                  <c:v>53900</c:v>
                </c:pt>
                <c:pt idx="77">
                  <c:v>54600</c:v>
                </c:pt>
                <c:pt idx="78">
                  <c:v>55300</c:v>
                </c:pt>
                <c:pt idx="79">
                  <c:v>56000</c:v>
                </c:pt>
                <c:pt idx="80">
                  <c:v>56700</c:v>
                </c:pt>
                <c:pt idx="81">
                  <c:v>57400</c:v>
                </c:pt>
                <c:pt idx="82">
                  <c:v>58100</c:v>
                </c:pt>
                <c:pt idx="83">
                  <c:v>58800</c:v>
                </c:pt>
                <c:pt idx="84">
                  <c:v>59500</c:v>
                </c:pt>
                <c:pt idx="85">
                  <c:v>60200</c:v>
                </c:pt>
                <c:pt idx="86">
                  <c:v>60900</c:v>
                </c:pt>
                <c:pt idx="87">
                  <c:v>61600</c:v>
                </c:pt>
                <c:pt idx="88">
                  <c:v>62300</c:v>
                </c:pt>
                <c:pt idx="89">
                  <c:v>63000</c:v>
                </c:pt>
                <c:pt idx="90">
                  <c:v>63700</c:v>
                </c:pt>
                <c:pt idx="91">
                  <c:v>64400</c:v>
                </c:pt>
                <c:pt idx="92">
                  <c:v>65100</c:v>
                </c:pt>
                <c:pt idx="93">
                  <c:v>65800</c:v>
                </c:pt>
                <c:pt idx="94">
                  <c:v>66500</c:v>
                </c:pt>
                <c:pt idx="95">
                  <c:v>67200</c:v>
                </c:pt>
                <c:pt idx="96">
                  <c:v>67900</c:v>
                </c:pt>
                <c:pt idx="97">
                  <c:v>68600</c:v>
                </c:pt>
                <c:pt idx="98">
                  <c:v>69300</c:v>
                </c:pt>
                <c:pt idx="99">
                  <c:v>70000</c:v>
                </c:pt>
              </c:numCache>
            </c:numRef>
          </c:xVal>
          <c:yVal>
            <c:numRef>
              <c:f>'Data (Moreira et al 2010)'!$R$8:$R$107</c:f>
              <c:numCache>
                <c:formatCode>0.00E+00</c:formatCode>
                <c:ptCount val="100"/>
                <c:pt idx="0">
                  <c:v>6.5403240000000001E-2</c:v>
                </c:pt>
                <c:pt idx="1">
                  <c:v>7.7234912999999988E-2</c:v>
                </c:pt>
                <c:pt idx="2">
                  <c:v>7.2748262999999994E-2</c:v>
                </c:pt>
                <c:pt idx="3">
                  <c:v>8.2853441999999999E-2</c:v>
                </c:pt>
                <c:pt idx="4">
                  <c:v>8.8821263999999997E-2</c:v>
                </c:pt>
                <c:pt idx="5">
                  <c:v>8.7112892999999997E-2</c:v>
                </c:pt>
                <c:pt idx="6">
                  <c:v>9.3648974999999995E-2</c:v>
                </c:pt>
                <c:pt idx="7">
                  <c:v>9.8130626999999998E-2</c:v>
                </c:pt>
                <c:pt idx="8">
                  <c:v>0.10668268799999998</c:v>
                </c:pt>
                <c:pt idx="9">
                  <c:v>0.10415901300000001</c:v>
                </c:pt>
                <c:pt idx="10">
                  <c:v>0.10139484599999998</c:v>
                </c:pt>
                <c:pt idx="11">
                  <c:v>0.10315557</c:v>
                </c:pt>
                <c:pt idx="12">
                  <c:v>0.103151937</c:v>
                </c:pt>
                <c:pt idx="13">
                  <c:v>0.111671196</c:v>
                </c:pt>
                <c:pt idx="14">
                  <c:v>0.10837071000000001</c:v>
                </c:pt>
                <c:pt idx="15">
                  <c:v>0.11699694300000001</c:v>
                </c:pt>
                <c:pt idx="16">
                  <c:v>0.121062081</c:v>
                </c:pt>
                <c:pt idx="17">
                  <c:v>0.118431201</c:v>
                </c:pt>
                <c:pt idx="18">
                  <c:v>0.12332961899999999</c:v>
                </c:pt>
                <c:pt idx="19">
                  <c:v>0.125014134</c:v>
                </c:pt>
                <c:pt idx="20">
                  <c:v>0.123576621</c:v>
                </c:pt>
                <c:pt idx="21">
                  <c:v>0.1311618</c:v>
                </c:pt>
                <c:pt idx="22">
                  <c:v>0.138736374</c:v>
                </c:pt>
                <c:pt idx="23">
                  <c:v>0.14506946999999998</c:v>
                </c:pt>
                <c:pt idx="24">
                  <c:v>0.14437584000000001</c:v>
                </c:pt>
                <c:pt idx="25">
                  <c:v>0.14525510999999999</c:v>
                </c:pt>
                <c:pt idx="26">
                  <c:v>0.14801829</c:v>
                </c:pt>
                <c:pt idx="27">
                  <c:v>0.15573221999999998</c:v>
                </c:pt>
                <c:pt idx="28">
                  <c:v>0.17237682000000001</c:v>
                </c:pt>
                <c:pt idx="29">
                  <c:v>0.17584959</c:v>
                </c:pt>
                <c:pt idx="30">
                  <c:v>0.17411036999999999</c:v>
                </c:pt>
                <c:pt idx="31">
                  <c:v>0.17969763</c:v>
                </c:pt>
                <c:pt idx="32">
                  <c:v>0.18339530999999998</c:v>
                </c:pt>
                <c:pt idx="33">
                  <c:v>0.20146223999999999</c:v>
                </c:pt>
                <c:pt idx="34">
                  <c:v>0.20525189999999999</c:v>
                </c:pt>
                <c:pt idx="35">
                  <c:v>0.20795060999999998</c:v>
                </c:pt>
                <c:pt idx="36">
                  <c:v>0.21963165000000001</c:v>
                </c:pt>
                <c:pt idx="37">
                  <c:v>0.21853776</c:v>
                </c:pt>
                <c:pt idx="38">
                  <c:v>0.24371717999999998</c:v>
                </c:pt>
                <c:pt idx="39">
                  <c:v>0.23855243999999998</c:v>
                </c:pt>
                <c:pt idx="40">
                  <c:v>0.24481275</c:v>
                </c:pt>
                <c:pt idx="41">
                  <c:v>0.26521256999999998</c:v>
                </c:pt>
                <c:pt idx="42">
                  <c:v>0.26813156999999999</c:v>
                </c:pt>
                <c:pt idx="43">
                  <c:v>0.26154575999999996</c:v>
                </c:pt>
                <c:pt idx="44">
                  <c:v>0.27043128</c:v>
                </c:pt>
                <c:pt idx="45">
                  <c:v>0.25584090000000004</c:v>
                </c:pt>
                <c:pt idx="46">
                  <c:v>0.25381692</c:v>
                </c:pt>
                <c:pt idx="47">
                  <c:v>0.23504753999999997</c:v>
                </c:pt>
                <c:pt idx="48">
                  <c:v>0.2238453</c:v>
                </c:pt>
                <c:pt idx="49">
                  <c:v>0.20011866</c:v>
                </c:pt>
                <c:pt idx="50">
                  <c:v>0.15234219000000002</c:v>
                </c:pt>
                <c:pt idx="51">
                  <c:v>0.12187448699999999</c:v>
                </c:pt>
                <c:pt idx="52">
                  <c:v>8.5140068999999999E-2</c:v>
                </c:pt>
                <c:pt idx="53">
                  <c:v>6.6228225000000002E-2</c:v>
                </c:pt>
                <c:pt idx="54">
                  <c:v>4.3695099000000001E-2</c:v>
                </c:pt>
                <c:pt idx="55">
                  <c:v>2.5315793999999999E-2</c:v>
                </c:pt>
                <c:pt idx="56">
                  <c:v>1.2264892500000001E-2</c:v>
                </c:pt>
                <c:pt idx="57">
                  <c:v>5.1875964000000002E-3</c:v>
                </c:pt>
                <c:pt idx="58">
                  <c:v>3.6060003000000004E-3</c:v>
                </c:pt>
                <c:pt idx="59">
                  <c:v>2.3988005999999997E-3</c:v>
                </c:pt>
                <c:pt idx="60">
                  <c:v>1.7339993999999999E-3</c:v>
                </c:pt>
                <c:pt idx="61">
                  <c:v>1.0554003599999998E-3</c:v>
                </c:pt>
                <c:pt idx="62">
                  <c:v>7.6289975999999993E-4</c:v>
                </c:pt>
                <c:pt idx="63">
                  <c:v>9.0119945999999978E-4</c:v>
                </c:pt>
                <c:pt idx="64">
                  <c:v>5.6850002999999998E-4</c:v>
                </c:pt>
                <c:pt idx="65">
                  <c:v>6.8549942999999991E-4</c:v>
                </c:pt>
                <c:pt idx="66">
                  <c:v>4.4100104999999995E-5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yVal>
          <c:smooth val="1"/>
        </c:ser>
        <c:ser>
          <c:idx val="9"/>
          <c:order val="10"/>
          <c:tx>
            <c:strRef>
              <c:f>'Data (Moreira et al 2010)'!$AU$1</c:f>
              <c:strCache>
                <c:ptCount val="1"/>
                <c:pt idx="0">
                  <c:v>14 MeV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'Data (Moreira et al 2010)'!$AR$8:$AR$107</c:f>
              <c:numCache>
                <c:formatCode>0.00E+00</c:formatCode>
                <c:ptCount val="100"/>
                <c:pt idx="0">
                  <c:v>700.01</c:v>
                </c:pt>
                <c:pt idx="1">
                  <c:v>1400.01</c:v>
                </c:pt>
                <c:pt idx="2">
                  <c:v>2100.0100000000002</c:v>
                </c:pt>
                <c:pt idx="3">
                  <c:v>2800.01</c:v>
                </c:pt>
                <c:pt idx="4">
                  <c:v>3500.01</c:v>
                </c:pt>
                <c:pt idx="5">
                  <c:v>4200.01</c:v>
                </c:pt>
                <c:pt idx="6">
                  <c:v>4900.01</c:v>
                </c:pt>
                <c:pt idx="7">
                  <c:v>5600.01</c:v>
                </c:pt>
                <c:pt idx="8">
                  <c:v>6300.01</c:v>
                </c:pt>
                <c:pt idx="9">
                  <c:v>7000.01</c:v>
                </c:pt>
                <c:pt idx="10">
                  <c:v>7700.01</c:v>
                </c:pt>
                <c:pt idx="11">
                  <c:v>8400.01</c:v>
                </c:pt>
                <c:pt idx="12">
                  <c:v>9100.01</c:v>
                </c:pt>
                <c:pt idx="13">
                  <c:v>9800.01</c:v>
                </c:pt>
                <c:pt idx="14">
                  <c:v>10500</c:v>
                </c:pt>
                <c:pt idx="15">
                  <c:v>11200</c:v>
                </c:pt>
                <c:pt idx="16">
                  <c:v>11900</c:v>
                </c:pt>
                <c:pt idx="17">
                  <c:v>12600</c:v>
                </c:pt>
                <c:pt idx="18">
                  <c:v>13300</c:v>
                </c:pt>
                <c:pt idx="19">
                  <c:v>14000</c:v>
                </c:pt>
                <c:pt idx="20">
                  <c:v>14700</c:v>
                </c:pt>
                <c:pt idx="21">
                  <c:v>15400</c:v>
                </c:pt>
                <c:pt idx="22">
                  <c:v>16100</c:v>
                </c:pt>
                <c:pt idx="23">
                  <c:v>16800</c:v>
                </c:pt>
                <c:pt idx="24">
                  <c:v>17500</c:v>
                </c:pt>
                <c:pt idx="25">
                  <c:v>18200</c:v>
                </c:pt>
                <c:pt idx="26">
                  <c:v>18900</c:v>
                </c:pt>
                <c:pt idx="27">
                  <c:v>19600</c:v>
                </c:pt>
                <c:pt idx="28">
                  <c:v>20300</c:v>
                </c:pt>
                <c:pt idx="29">
                  <c:v>21000</c:v>
                </c:pt>
                <c:pt idx="30">
                  <c:v>21700</c:v>
                </c:pt>
                <c:pt idx="31">
                  <c:v>22400</c:v>
                </c:pt>
                <c:pt idx="32">
                  <c:v>23100</c:v>
                </c:pt>
                <c:pt idx="33">
                  <c:v>23800</c:v>
                </c:pt>
                <c:pt idx="34">
                  <c:v>24500</c:v>
                </c:pt>
                <c:pt idx="35">
                  <c:v>25200</c:v>
                </c:pt>
                <c:pt idx="36">
                  <c:v>25900</c:v>
                </c:pt>
                <c:pt idx="37">
                  <c:v>26600</c:v>
                </c:pt>
                <c:pt idx="38">
                  <c:v>27300</c:v>
                </c:pt>
                <c:pt idx="39">
                  <c:v>28000</c:v>
                </c:pt>
                <c:pt idx="40">
                  <c:v>28700</c:v>
                </c:pt>
                <c:pt idx="41">
                  <c:v>29400</c:v>
                </c:pt>
                <c:pt idx="42">
                  <c:v>30100</c:v>
                </c:pt>
                <c:pt idx="43">
                  <c:v>30800</c:v>
                </c:pt>
                <c:pt idx="44">
                  <c:v>31500</c:v>
                </c:pt>
                <c:pt idx="45">
                  <c:v>32200</c:v>
                </c:pt>
                <c:pt idx="46">
                  <c:v>32900</c:v>
                </c:pt>
                <c:pt idx="47">
                  <c:v>33600</c:v>
                </c:pt>
                <c:pt idx="48">
                  <c:v>34300</c:v>
                </c:pt>
                <c:pt idx="49">
                  <c:v>35000</c:v>
                </c:pt>
                <c:pt idx="50">
                  <c:v>35700</c:v>
                </c:pt>
                <c:pt idx="51">
                  <c:v>36400</c:v>
                </c:pt>
                <c:pt idx="52">
                  <c:v>37100</c:v>
                </c:pt>
                <c:pt idx="53">
                  <c:v>37800</c:v>
                </c:pt>
                <c:pt idx="54">
                  <c:v>38500</c:v>
                </c:pt>
                <c:pt idx="55">
                  <c:v>39200</c:v>
                </c:pt>
                <c:pt idx="56">
                  <c:v>39900</c:v>
                </c:pt>
                <c:pt idx="57">
                  <c:v>40600</c:v>
                </c:pt>
                <c:pt idx="58">
                  <c:v>41300</c:v>
                </c:pt>
                <c:pt idx="59">
                  <c:v>42000</c:v>
                </c:pt>
                <c:pt idx="60">
                  <c:v>42700</c:v>
                </c:pt>
                <c:pt idx="61">
                  <c:v>43400</c:v>
                </c:pt>
                <c:pt idx="62">
                  <c:v>44100</c:v>
                </c:pt>
                <c:pt idx="63">
                  <c:v>44800</c:v>
                </c:pt>
                <c:pt idx="64">
                  <c:v>45500</c:v>
                </c:pt>
                <c:pt idx="65">
                  <c:v>46200</c:v>
                </c:pt>
                <c:pt idx="66">
                  <c:v>46900</c:v>
                </c:pt>
                <c:pt idx="67">
                  <c:v>47600</c:v>
                </c:pt>
                <c:pt idx="68">
                  <c:v>48300</c:v>
                </c:pt>
                <c:pt idx="69">
                  <c:v>49000</c:v>
                </c:pt>
                <c:pt idx="70">
                  <c:v>49700</c:v>
                </c:pt>
                <c:pt idx="71">
                  <c:v>50400</c:v>
                </c:pt>
                <c:pt idx="72">
                  <c:v>51100</c:v>
                </c:pt>
                <c:pt idx="73">
                  <c:v>51800</c:v>
                </c:pt>
                <c:pt idx="74">
                  <c:v>52500</c:v>
                </c:pt>
                <c:pt idx="75">
                  <c:v>53200</c:v>
                </c:pt>
                <c:pt idx="76">
                  <c:v>53900</c:v>
                </c:pt>
                <c:pt idx="77">
                  <c:v>54600</c:v>
                </c:pt>
                <c:pt idx="78">
                  <c:v>55300</c:v>
                </c:pt>
                <c:pt idx="79">
                  <c:v>56000</c:v>
                </c:pt>
                <c:pt idx="80">
                  <c:v>56700</c:v>
                </c:pt>
                <c:pt idx="81">
                  <c:v>57400</c:v>
                </c:pt>
                <c:pt idx="82">
                  <c:v>58100</c:v>
                </c:pt>
                <c:pt idx="83">
                  <c:v>58800</c:v>
                </c:pt>
                <c:pt idx="84">
                  <c:v>59500</c:v>
                </c:pt>
                <c:pt idx="85">
                  <c:v>60200</c:v>
                </c:pt>
                <c:pt idx="86">
                  <c:v>60900</c:v>
                </c:pt>
                <c:pt idx="87">
                  <c:v>61600</c:v>
                </c:pt>
                <c:pt idx="88">
                  <c:v>62300</c:v>
                </c:pt>
                <c:pt idx="89">
                  <c:v>63000</c:v>
                </c:pt>
                <c:pt idx="90">
                  <c:v>63700</c:v>
                </c:pt>
                <c:pt idx="91">
                  <c:v>64400</c:v>
                </c:pt>
                <c:pt idx="92">
                  <c:v>65100</c:v>
                </c:pt>
                <c:pt idx="93">
                  <c:v>65800</c:v>
                </c:pt>
                <c:pt idx="94">
                  <c:v>66500</c:v>
                </c:pt>
                <c:pt idx="95">
                  <c:v>67200</c:v>
                </c:pt>
                <c:pt idx="96">
                  <c:v>67900</c:v>
                </c:pt>
                <c:pt idx="97">
                  <c:v>68600</c:v>
                </c:pt>
                <c:pt idx="98">
                  <c:v>69300</c:v>
                </c:pt>
                <c:pt idx="99">
                  <c:v>70000</c:v>
                </c:pt>
              </c:numCache>
              <c:extLst xmlns:c15="http://schemas.microsoft.com/office/drawing/2012/chart"/>
            </c:numRef>
          </c:xVal>
          <c:yVal>
            <c:numRef>
              <c:f>'Data (Moreira et al 2010)'!$AV$8:$AV$107</c:f>
              <c:numCache>
                <c:formatCode>0.00E+00</c:formatCode>
                <c:ptCount val="100"/>
                <c:pt idx="0">
                  <c:v>6.384153599999999E-2</c:v>
                </c:pt>
                <c:pt idx="1">
                  <c:v>7.6150927999999993E-2</c:v>
                </c:pt>
                <c:pt idx="2">
                  <c:v>8.5284815999999999E-2</c:v>
                </c:pt>
                <c:pt idx="3">
                  <c:v>9.1326128000000006E-2</c:v>
                </c:pt>
                <c:pt idx="4">
                  <c:v>8.8471279999999999E-2</c:v>
                </c:pt>
                <c:pt idx="5">
                  <c:v>9.5345088000000008E-2</c:v>
                </c:pt>
                <c:pt idx="6">
                  <c:v>9.8394800000000004E-2</c:v>
                </c:pt>
                <c:pt idx="7">
                  <c:v>0.10800592000000001</c:v>
                </c:pt>
                <c:pt idx="8">
                  <c:v>0.1118768</c:v>
                </c:pt>
                <c:pt idx="9">
                  <c:v>0.11146623999999999</c:v>
                </c:pt>
                <c:pt idx="10">
                  <c:v>0.11549008000000001</c:v>
                </c:pt>
                <c:pt idx="11">
                  <c:v>0.12555520000000001</c:v>
                </c:pt>
                <c:pt idx="12">
                  <c:v>0.12709456</c:v>
                </c:pt>
                <c:pt idx="13">
                  <c:v>0.13055359999999999</c:v>
                </c:pt>
                <c:pt idx="14">
                  <c:v>0.13306352000000002</c:v>
                </c:pt>
                <c:pt idx="15">
                  <c:v>0.14524336000000002</c:v>
                </c:pt>
                <c:pt idx="16">
                  <c:v>0.14844256000000003</c:v>
                </c:pt>
                <c:pt idx="17">
                  <c:v>0.16171616</c:v>
                </c:pt>
                <c:pt idx="18">
                  <c:v>0.16554527999999999</c:v>
                </c:pt>
                <c:pt idx="19">
                  <c:v>0.17887231999999997</c:v>
                </c:pt>
                <c:pt idx="20">
                  <c:v>0.18431968000000001</c:v>
                </c:pt>
                <c:pt idx="21">
                  <c:v>0.19673056</c:v>
                </c:pt>
                <c:pt idx="22">
                  <c:v>0.20038448000000003</c:v>
                </c:pt>
                <c:pt idx="23">
                  <c:v>0.20174399999999998</c:v>
                </c:pt>
                <c:pt idx="24">
                  <c:v>0.22512960000000001</c:v>
                </c:pt>
                <c:pt idx="25">
                  <c:v>0.22362895999999999</c:v>
                </c:pt>
                <c:pt idx="26">
                  <c:v>0.23097135999999999</c:v>
                </c:pt>
                <c:pt idx="27">
                  <c:v>0.23554591999999999</c:v>
                </c:pt>
                <c:pt idx="28">
                  <c:v>0.22388944000000002</c:v>
                </c:pt>
                <c:pt idx="29">
                  <c:v>0.21391728000000002</c:v>
                </c:pt>
                <c:pt idx="30">
                  <c:v>0.20019248000000001</c:v>
                </c:pt>
                <c:pt idx="31">
                  <c:v>0.18069552000000003</c:v>
                </c:pt>
                <c:pt idx="32">
                  <c:v>0.14241120000000002</c:v>
                </c:pt>
                <c:pt idx="33">
                  <c:v>0.101994288</c:v>
                </c:pt>
                <c:pt idx="34">
                  <c:v>7.282224000000001E-2</c:v>
                </c:pt>
                <c:pt idx="35">
                  <c:v>4.7082944000000002E-2</c:v>
                </c:pt>
                <c:pt idx="36">
                  <c:v>3.073944E-2</c:v>
                </c:pt>
                <c:pt idx="37">
                  <c:v>1.5402064E-2</c:v>
                </c:pt>
                <c:pt idx="38">
                  <c:v>7.9407984000000008E-3</c:v>
                </c:pt>
                <c:pt idx="39">
                  <c:v>3.8032032000000007E-3</c:v>
                </c:pt>
                <c:pt idx="40">
                  <c:v>1.2541712E-3</c:v>
                </c:pt>
                <c:pt idx="41">
                  <c:v>5.5840000000000002E-4</c:v>
                </c:pt>
                <c:pt idx="42">
                  <c:v>4.7200080000000009E-4</c:v>
                </c:pt>
                <c:pt idx="43">
                  <c:v>1.9977136000000001E-4</c:v>
                </c:pt>
                <c:pt idx="44">
                  <c:v>3.1314288E-5</c:v>
                </c:pt>
                <c:pt idx="45">
                  <c:v>3.2457088000000005E-5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  <c:extLst xmlns:c15="http://schemas.microsoft.com/office/drawing/2012/chart"/>
            </c:numRef>
          </c:yVal>
          <c:smooth val="1"/>
        </c:ser>
        <c:ser>
          <c:idx val="10"/>
          <c:order val="14"/>
          <c:tx>
            <c:strRef>
              <c:f>'Data (Moreira et al 2010)'!$BO$1</c:f>
              <c:strCache>
                <c:ptCount val="1"/>
                <c:pt idx="0">
                  <c:v>7 MeV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'Data (Moreira et al 2010)'!$BL$8:$BL$107</c:f>
              <c:numCache>
                <c:formatCode>0.00E+00</c:formatCode>
                <c:ptCount val="100"/>
                <c:pt idx="0">
                  <c:v>700.01</c:v>
                </c:pt>
                <c:pt idx="1">
                  <c:v>1400.01</c:v>
                </c:pt>
                <c:pt idx="2">
                  <c:v>2100.0100000000002</c:v>
                </c:pt>
                <c:pt idx="3">
                  <c:v>2800.01</c:v>
                </c:pt>
                <c:pt idx="4">
                  <c:v>3500.01</c:v>
                </c:pt>
                <c:pt idx="5">
                  <c:v>4200.01</c:v>
                </c:pt>
                <c:pt idx="6">
                  <c:v>4900.01</c:v>
                </c:pt>
                <c:pt idx="7">
                  <c:v>5600.01</c:v>
                </c:pt>
                <c:pt idx="8">
                  <c:v>6300.01</c:v>
                </c:pt>
                <c:pt idx="9">
                  <c:v>7000.01</c:v>
                </c:pt>
                <c:pt idx="10">
                  <c:v>7700.01</c:v>
                </c:pt>
                <c:pt idx="11">
                  <c:v>8400.01</c:v>
                </c:pt>
                <c:pt idx="12">
                  <c:v>9100.01</c:v>
                </c:pt>
                <c:pt idx="13">
                  <c:v>9800.01</c:v>
                </c:pt>
                <c:pt idx="14">
                  <c:v>10500</c:v>
                </c:pt>
                <c:pt idx="15">
                  <c:v>11200</c:v>
                </c:pt>
                <c:pt idx="16">
                  <c:v>11900</c:v>
                </c:pt>
                <c:pt idx="17">
                  <c:v>12600</c:v>
                </c:pt>
                <c:pt idx="18">
                  <c:v>13300</c:v>
                </c:pt>
                <c:pt idx="19">
                  <c:v>14000</c:v>
                </c:pt>
                <c:pt idx="20">
                  <c:v>14700</c:v>
                </c:pt>
                <c:pt idx="21">
                  <c:v>15400</c:v>
                </c:pt>
                <c:pt idx="22">
                  <c:v>16100</c:v>
                </c:pt>
                <c:pt idx="23">
                  <c:v>16800</c:v>
                </c:pt>
                <c:pt idx="24">
                  <c:v>17500</c:v>
                </c:pt>
                <c:pt idx="25">
                  <c:v>18200</c:v>
                </c:pt>
                <c:pt idx="26">
                  <c:v>18900</c:v>
                </c:pt>
                <c:pt idx="27">
                  <c:v>19600</c:v>
                </c:pt>
                <c:pt idx="28">
                  <c:v>20300</c:v>
                </c:pt>
                <c:pt idx="29">
                  <c:v>21000</c:v>
                </c:pt>
                <c:pt idx="30">
                  <c:v>21700</c:v>
                </c:pt>
                <c:pt idx="31">
                  <c:v>22400</c:v>
                </c:pt>
                <c:pt idx="32">
                  <c:v>23100</c:v>
                </c:pt>
                <c:pt idx="33">
                  <c:v>23800</c:v>
                </c:pt>
                <c:pt idx="34">
                  <c:v>24500</c:v>
                </c:pt>
                <c:pt idx="35">
                  <c:v>25200</c:v>
                </c:pt>
                <c:pt idx="36">
                  <c:v>25900</c:v>
                </c:pt>
                <c:pt idx="37">
                  <c:v>26600</c:v>
                </c:pt>
                <c:pt idx="38">
                  <c:v>27300</c:v>
                </c:pt>
                <c:pt idx="39">
                  <c:v>28000</c:v>
                </c:pt>
                <c:pt idx="40">
                  <c:v>28700</c:v>
                </c:pt>
                <c:pt idx="41">
                  <c:v>29400</c:v>
                </c:pt>
                <c:pt idx="42">
                  <c:v>30100</c:v>
                </c:pt>
                <c:pt idx="43">
                  <c:v>30800</c:v>
                </c:pt>
                <c:pt idx="44">
                  <c:v>31500</c:v>
                </c:pt>
                <c:pt idx="45">
                  <c:v>32200</c:v>
                </c:pt>
                <c:pt idx="46">
                  <c:v>32900</c:v>
                </c:pt>
                <c:pt idx="47">
                  <c:v>33600</c:v>
                </c:pt>
                <c:pt idx="48">
                  <c:v>34300</c:v>
                </c:pt>
                <c:pt idx="49">
                  <c:v>35000</c:v>
                </c:pt>
                <c:pt idx="50">
                  <c:v>35700</c:v>
                </c:pt>
                <c:pt idx="51">
                  <c:v>36400</c:v>
                </c:pt>
                <c:pt idx="52">
                  <c:v>37100</c:v>
                </c:pt>
                <c:pt idx="53">
                  <c:v>37800</c:v>
                </c:pt>
                <c:pt idx="54">
                  <c:v>38500</c:v>
                </c:pt>
                <c:pt idx="55">
                  <c:v>39200</c:v>
                </c:pt>
                <c:pt idx="56">
                  <c:v>39900</c:v>
                </c:pt>
                <c:pt idx="57">
                  <c:v>40600</c:v>
                </c:pt>
                <c:pt idx="58">
                  <c:v>41300</c:v>
                </c:pt>
                <c:pt idx="59">
                  <c:v>42000</c:v>
                </c:pt>
                <c:pt idx="60">
                  <c:v>42700</c:v>
                </c:pt>
                <c:pt idx="61">
                  <c:v>43400</c:v>
                </c:pt>
                <c:pt idx="62">
                  <c:v>44100</c:v>
                </c:pt>
                <c:pt idx="63">
                  <c:v>44800</c:v>
                </c:pt>
                <c:pt idx="64">
                  <c:v>45500</c:v>
                </c:pt>
                <c:pt idx="65">
                  <c:v>46200</c:v>
                </c:pt>
                <c:pt idx="66">
                  <c:v>46900</c:v>
                </c:pt>
                <c:pt idx="67">
                  <c:v>47600</c:v>
                </c:pt>
                <c:pt idx="68">
                  <c:v>48300</c:v>
                </c:pt>
                <c:pt idx="69">
                  <c:v>49000</c:v>
                </c:pt>
                <c:pt idx="70">
                  <c:v>49700</c:v>
                </c:pt>
                <c:pt idx="71">
                  <c:v>50400</c:v>
                </c:pt>
                <c:pt idx="72">
                  <c:v>51100</c:v>
                </c:pt>
                <c:pt idx="73">
                  <c:v>51800</c:v>
                </c:pt>
                <c:pt idx="74">
                  <c:v>52500</c:v>
                </c:pt>
                <c:pt idx="75">
                  <c:v>53200</c:v>
                </c:pt>
                <c:pt idx="76">
                  <c:v>53900</c:v>
                </c:pt>
                <c:pt idx="77">
                  <c:v>54600</c:v>
                </c:pt>
                <c:pt idx="78">
                  <c:v>55300</c:v>
                </c:pt>
                <c:pt idx="79">
                  <c:v>56000</c:v>
                </c:pt>
                <c:pt idx="80">
                  <c:v>56700</c:v>
                </c:pt>
                <c:pt idx="81">
                  <c:v>57400</c:v>
                </c:pt>
                <c:pt idx="82">
                  <c:v>58100</c:v>
                </c:pt>
                <c:pt idx="83">
                  <c:v>58800</c:v>
                </c:pt>
                <c:pt idx="84">
                  <c:v>59500</c:v>
                </c:pt>
                <c:pt idx="85">
                  <c:v>60200</c:v>
                </c:pt>
                <c:pt idx="86">
                  <c:v>60900</c:v>
                </c:pt>
                <c:pt idx="87">
                  <c:v>61600</c:v>
                </c:pt>
                <c:pt idx="88">
                  <c:v>62300</c:v>
                </c:pt>
                <c:pt idx="89">
                  <c:v>63000</c:v>
                </c:pt>
                <c:pt idx="90">
                  <c:v>63700</c:v>
                </c:pt>
                <c:pt idx="91">
                  <c:v>64400</c:v>
                </c:pt>
                <c:pt idx="92">
                  <c:v>65100</c:v>
                </c:pt>
                <c:pt idx="93">
                  <c:v>65800</c:v>
                </c:pt>
                <c:pt idx="94">
                  <c:v>66500</c:v>
                </c:pt>
                <c:pt idx="95">
                  <c:v>67200</c:v>
                </c:pt>
                <c:pt idx="96">
                  <c:v>67900</c:v>
                </c:pt>
                <c:pt idx="97">
                  <c:v>68600</c:v>
                </c:pt>
                <c:pt idx="98">
                  <c:v>69300</c:v>
                </c:pt>
                <c:pt idx="99">
                  <c:v>70000</c:v>
                </c:pt>
              </c:numCache>
              <c:extLst xmlns:c15="http://schemas.microsoft.com/office/drawing/2012/chart"/>
            </c:numRef>
          </c:xVal>
          <c:yVal>
            <c:numRef>
              <c:f>'Data (Moreira et al 2010)'!$BP$8:$BP$107</c:f>
              <c:numCache>
                <c:formatCode>0.00E+00</c:formatCode>
                <c:ptCount val="100"/>
                <c:pt idx="0">
                  <c:v>8.2637607000000002E-2</c:v>
                </c:pt>
                <c:pt idx="1">
                  <c:v>0.10405238999999999</c:v>
                </c:pt>
                <c:pt idx="2">
                  <c:v>0.11033802000000001</c:v>
                </c:pt>
                <c:pt idx="3">
                  <c:v>0.12097007</c:v>
                </c:pt>
                <c:pt idx="4">
                  <c:v>0.12953239</c:v>
                </c:pt>
                <c:pt idx="5">
                  <c:v>0.14232218000000002</c:v>
                </c:pt>
                <c:pt idx="6">
                  <c:v>0.15209506</c:v>
                </c:pt>
                <c:pt idx="7">
                  <c:v>0.17121546000000001</c:v>
                </c:pt>
                <c:pt idx="8">
                  <c:v>0.17569109999999999</c:v>
                </c:pt>
                <c:pt idx="9">
                  <c:v>0.19922305000000001</c:v>
                </c:pt>
                <c:pt idx="10">
                  <c:v>0.22041759999999999</c:v>
                </c:pt>
                <c:pt idx="11">
                  <c:v>0.22457981000000002</c:v>
                </c:pt>
                <c:pt idx="12">
                  <c:v>0.22395880000000001</c:v>
                </c:pt>
                <c:pt idx="13">
                  <c:v>0.21040968000000002</c:v>
                </c:pt>
                <c:pt idx="14">
                  <c:v>0.19209501999999998</c:v>
                </c:pt>
                <c:pt idx="15">
                  <c:v>0.15423018000000002</c:v>
                </c:pt>
                <c:pt idx="16">
                  <c:v>0.11637080000000001</c:v>
                </c:pt>
                <c:pt idx="17">
                  <c:v>6.5877370000000005E-2</c:v>
                </c:pt>
                <c:pt idx="18">
                  <c:v>3.3306324999999998E-2</c:v>
                </c:pt>
                <c:pt idx="19">
                  <c:v>1.2965095000000001E-2</c:v>
                </c:pt>
                <c:pt idx="20">
                  <c:v>5.7190678999999994E-3</c:v>
                </c:pt>
                <c:pt idx="21">
                  <c:v>4.0727128000000003E-3</c:v>
                </c:pt>
                <c:pt idx="22">
                  <c:v>2.3882819999999998E-3</c:v>
                </c:pt>
                <c:pt idx="23">
                  <c:v>1.0693435999999999E-3</c:v>
                </c:pt>
                <c:pt idx="24">
                  <c:v>1.0465000000000001E-3</c:v>
                </c:pt>
                <c:pt idx="25">
                  <c:v>6.7284334000000006E-4</c:v>
                </c:pt>
                <c:pt idx="26">
                  <c:v>7.1759948E-4</c:v>
                </c:pt>
                <c:pt idx="27">
                  <c:v>3.5341449000000002E-4</c:v>
                </c:pt>
                <c:pt idx="28">
                  <c:v>2.6705757000000001E-4</c:v>
                </c:pt>
                <c:pt idx="29">
                  <c:v>2.2861384000000002E-4</c:v>
                </c:pt>
                <c:pt idx="30">
                  <c:v>3.0085653000000004E-5</c:v>
                </c:pt>
                <c:pt idx="31">
                  <c:v>1.1792846E-4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  <c:extLst xmlns:c15="http://schemas.microsoft.com/office/drawing/2012/chart"/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82208240"/>
        <c:axId val="-482199536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1"/>
                <c:tx>
                  <c:strRef>
                    <c:extLst>
                      <c:ext uri="{02D57815-91ED-43cb-92C2-25804820EDAC}">
                        <c15:formulaRef>
                          <c15:sqref>'Data (Moreira et al 2010)'!$B$3</c15:sqref>
                        </c15:formulaRef>
                      </c:ext>
                    </c:extLst>
                    <c:strCache>
                      <c:ptCount val="1"/>
                      <c:pt idx="0">
                        <c:v>Mean damage: 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'Data (Moreira et al 2010)'!$A$8:$A$107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700.01</c:v>
                      </c:pt>
                      <c:pt idx="1">
                        <c:v>1400.01</c:v>
                      </c:pt>
                      <c:pt idx="2">
                        <c:v>2100.0100000000002</c:v>
                      </c:pt>
                      <c:pt idx="3">
                        <c:v>2800.01</c:v>
                      </c:pt>
                      <c:pt idx="4">
                        <c:v>3500.01</c:v>
                      </c:pt>
                      <c:pt idx="5">
                        <c:v>4200.01</c:v>
                      </c:pt>
                      <c:pt idx="6">
                        <c:v>4900.01</c:v>
                      </c:pt>
                      <c:pt idx="7">
                        <c:v>5600.01</c:v>
                      </c:pt>
                      <c:pt idx="8">
                        <c:v>6300.01</c:v>
                      </c:pt>
                      <c:pt idx="9">
                        <c:v>7000.01</c:v>
                      </c:pt>
                      <c:pt idx="10">
                        <c:v>7700.01</c:v>
                      </c:pt>
                      <c:pt idx="11">
                        <c:v>8400.01</c:v>
                      </c:pt>
                      <c:pt idx="12">
                        <c:v>9100.01</c:v>
                      </c:pt>
                      <c:pt idx="13">
                        <c:v>9800.01</c:v>
                      </c:pt>
                      <c:pt idx="14">
                        <c:v>10500</c:v>
                      </c:pt>
                      <c:pt idx="15">
                        <c:v>11200</c:v>
                      </c:pt>
                      <c:pt idx="16">
                        <c:v>11900</c:v>
                      </c:pt>
                      <c:pt idx="17">
                        <c:v>12600</c:v>
                      </c:pt>
                      <c:pt idx="18">
                        <c:v>13300</c:v>
                      </c:pt>
                      <c:pt idx="19">
                        <c:v>14000</c:v>
                      </c:pt>
                      <c:pt idx="20">
                        <c:v>14700</c:v>
                      </c:pt>
                      <c:pt idx="21">
                        <c:v>15400</c:v>
                      </c:pt>
                      <c:pt idx="22">
                        <c:v>16100</c:v>
                      </c:pt>
                      <c:pt idx="23">
                        <c:v>16800</c:v>
                      </c:pt>
                      <c:pt idx="24">
                        <c:v>17500</c:v>
                      </c:pt>
                      <c:pt idx="25">
                        <c:v>18200</c:v>
                      </c:pt>
                      <c:pt idx="26">
                        <c:v>18900</c:v>
                      </c:pt>
                      <c:pt idx="27">
                        <c:v>19600</c:v>
                      </c:pt>
                      <c:pt idx="28">
                        <c:v>20300</c:v>
                      </c:pt>
                      <c:pt idx="29">
                        <c:v>21000</c:v>
                      </c:pt>
                      <c:pt idx="30">
                        <c:v>21700</c:v>
                      </c:pt>
                      <c:pt idx="31">
                        <c:v>22400</c:v>
                      </c:pt>
                      <c:pt idx="32">
                        <c:v>23100</c:v>
                      </c:pt>
                      <c:pt idx="33">
                        <c:v>23800</c:v>
                      </c:pt>
                      <c:pt idx="34">
                        <c:v>24500</c:v>
                      </c:pt>
                      <c:pt idx="35">
                        <c:v>25200</c:v>
                      </c:pt>
                      <c:pt idx="36">
                        <c:v>25900</c:v>
                      </c:pt>
                      <c:pt idx="37">
                        <c:v>26600</c:v>
                      </c:pt>
                      <c:pt idx="38">
                        <c:v>27300</c:v>
                      </c:pt>
                      <c:pt idx="39">
                        <c:v>28000</c:v>
                      </c:pt>
                      <c:pt idx="40">
                        <c:v>28700</c:v>
                      </c:pt>
                      <c:pt idx="41">
                        <c:v>29400</c:v>
                      </c:pt>
                      <c:pt idx="42">
                        <c:v>30100</c:v>
                      </c:pt>
                      <c:pt idx="43">
                        <c:v>30800</c:v>
                      </c:pt>
                      <c:pt idx="44">
                        <c:v>31500</c:v>
                      </c:pt>
                      <c:pt idx="45">
                        <c:v>32200</c:v>
                      </c:pt>
                      <c:pt idx="46">
                        <c:v>32900</c:v>
                      </c:pt>
                      <c:pt idx="47">
                        <c:v>33600</c:v>
                      </c:pt>
                      <c:pt idx="48">
                        <c:v>34300</c:v>
                      </c:pt>
                      <c:pt idx="49">
                        <c:v>35000</c:v>
                      </c:pt>
                      <c:pt idx="50">
                        <c:v>35700</c:v>
                      </c:pt>
                      <c:pt idx="51">
                        <c:v>36400</c:v>
                      </c:pt>
                      <c:pt idx="52">
                        <c:v>37100</c:v>
                      </c:pt>
                      <c:pt idx="53">
                        <c:v>37800</c:v>
                      </c:pt>
                      <c:pt idx="54">
                        <c:v>38500</c:v>
                      </c:pt>
                      <c:pt idx="55">
                        <c:v>39200</c:v>
                      </c:pt>
                      <c:pt idx="56">
                        <c:v>39900</c:v>
                      </c:pt>
                      <c:pt idx="57">
                        <c:v>40600</c:v>
                      </c:pt>
                      <c:pt idx="58">
                        <c:v>41300</c:v>
                      </c:pt>
                      <c:pt idx="59">
                        <c:v>42000</c:v>
                      </c:pt>
                      <c:pt idx="60">
                        <c:v>42700</c:v>
                      </c:pt>
                      <c:pt idx="61">
                        <c:v>43400</c:v>
                      </c:pt>
                      <c:pt idx="62">
                        <c:v>44100</c:v>
                      </c:pt>
                      <c:pt idx="63">
                        <c:v>44800</c:v>
                      </c:pt>
                      <c:pt idx="64">
                        <c:v>45500</c:v>
                      </c:pt>
                      <c:pt idx="65">
                        <c:v>46200</c:v>
                      </c:pt>
                      <c:pt idx="66">
                        <c:v>46900</c:v>
                      </c:pt>
                      <c:pt idx="67">
                        <c:v>47600</c:v>
                      </c:pt>
                      <c:pt idx="68">
                        <c:v>48300</c:v>
                      </c:pt>
                      <c:pt idx="69">
                        <c:v>49000</c:v>
                      </c:pt>
                      <c:pt idx="70">
                        <c:v>49700</c:v>
                      </c:pt>
                      <c:pt idx="71">
                        <c:v>50400</c:v>
                      </c:pt>
                      <c:pt idx="72">
                        <c:v>51100</c:v>
                      </c:pt>
                      <c:pt idx="73">
                        <c:v>51800</c:v>
                      </c:pt>
                      <c:pt idx="74">
                        <c:v>52500</c:v>
                      </c:pt>
                      <c:pt idx="75">
                        <c:v>53200</c:v>
                      </c:pt>
                      <c:pt idx="76">
                        <c:v>53900</c:v>
                      </c:pt>
                      <c:pt idx="77">
                        <c:v>54600</c:v>
                      </c:pt>
                      <c:pt idx="78">
                        <c:v>55300</c:v>
                      </c:pt>
                      <c:pt idx="79">
                        <c:v>56000</c:v>
                      </c:pt>
                      <c:pt idx="80">
                        <c:v>56700</c:v>
                      </c:pt>
                      <c:pt idx="81">
                        <c:v>57400</c:v>
                      </c:pt>
                      <c:pt idx="82">
                        <c:v>58100</c:v>
                      </c:pt>
                      <c:pt idx="83">
                        <c:v>58800</c:v>
                      </c:pt>
                      <c:pt idx="84">
                        <c:v>59500</c:v>
                      </c:pt>
                      <c:pt idx="85">
                        <c:v>60200</c:v>
                      </c:pt>
                      <c:pt idx="86">
                        <c:v>60900</c:v>
                      </c:pt>
                      <c:pt idx="87">
                        <c:v>61600</c:v>
                      </c:pt>
                      <c:pt idx="88">
                        <c:v>62300</c:v>
                      </c:pt>
                      <c:pt idx="89">
                        <c:v>63000</c:v>
                      </c:pt>
                      <c:pt idx="90">
                        <c:v>63700</c:v>
                      </c:pt>
                      <c:pt idx="91">
                        <c:v>64400</c:v>
                      </c:pt>
                      <c:pt idx="92">
                        <c:v>65100</c:v>
                      </c:pt>
                      <c:pt idx="93">
                        <c:v>65800</c:v>
                      </c:pt>
                      <c:pt idx="94">
                        <c:v>66500</c:v>
                      </c:pt>
                      <c:pt idx="95">
                        <c:v>67200</c:v>
                      </c:pt>
                      <c:pt idx="96">
                        <c:v>67900</c:v>
                      </c:pt>
                      <c:pt idx="97">
                        <c:v>68600</c:v>
                      </c:pt>
                      <c:pt idx="98">
                        <c:v>69300</c:v>
                      </c:pt>
                      <c:pt idx="99">
                        <c:v>70000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'Data (Moreira et al 2010)'!$C$8:$C$107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0.55285331460301401</c:v>
                      </c:pt>
                      <c:pt idx="1">
                        <c:v>0.55285331460301401</c:v>
                      </c:pt>
                      <c:pt idx="2">
                        <c:v>0.55285331460301401</c:v>
                      </c:pt>
                      <c:pt idx="3">
                        <c:v>0.55285331460301401</c:v>
                      </c:pt>
                      <c:pt idx="4">
                        <c:v>0.55285331460301401</c:v>
                      </c:pt>
                      <c:pt idx="5">
                        <c:v>0.55285331460301401</c:v>
                      </c:pt>
                      <c:pt idx="6">
                        <c:v>0.55285331460301401</c:v>
                      </c:pt>
                      <c:pt idx="7">
                        <c:v>0.55285331460301401</c:v>
                      </c:pt>
                      <c:pt idx="8">
                        <c:v>0.55285331460301401</c:v>
                      </c:pt>
                      <c:pt idx="9">
                        <c:v>0.55285331460301401</c:v>
                      </c:pt>
                      <c:pt idx="10">
                        <c:v>0.55285331460301401</c:v>
                      </c:pt>
                      <c:pt idx="11">
                        <c:v>0.55285331460301401</c:v>
                      </c:pt>
                      <c:pt idx="12">
                        <c:v>0.55285331460301401</c:v>
                      </c:pt>
                      <c:pt idx="13">
                        <c:v>0.55285331460301401</c:v>
                      </c:pt>
                      <c:pt idx="14">
                        <c:v>0.55285331460301401</c:v>
                      </c:pt>
                      <c:pt idx="15">
                        <c:v>0.55285331460301401</c:v>
                      </c:pt>
                      <c:pt idx="16">
                        <c:v>0.55285331460301401</c:v>
                      </c:pt>
                      <c:pt idx="17">
                        <c:v>0.55285331460301401</c:v>
                      </c:pt>
                      <c:pt idx="18">
                        <c:v>0.55285331460301401</c:v>
                      </c:pt>
                      <c:pt idx="19">
                        <c:v>0.55285331460301401</c:v>
                      </c:pt>
                      <c:pt idx="20">
                        <c:v>0.55285331460301401</c:v>
                      </c:pt>
                      <c:pt idx="21">
                        <c:v>0.55285331460301401</c:v>
                      </c:pt>
                      <c:pt idx="22">
                        <c:v>0.55285331460301401</c:v>
                      </c:pt>
                      <c:pt idx="23">
                        <c:v>0.55285331460301401</c:v>
                      </c:pt>
                      <c:pt idx="24">
                        <c:v>0.55285331460301401</c:v>
                      </c:pt>
                      <c:pt idx="25">
                        <c:v>0.55285331460301401</c:v>
                      </c:pt>
                      <c:pt idx="26">
                        <c:v>0.55285331460301401</c:v>
                      </c:pt>
                      <c:pt idx="27">
                        <c:v>0.55285331460301401</c:v>
                      </c:pt>
                      <c:pt idx="28">
                        <c:v>0.55285331460301401</c:v>
                      </c:pt>
                      <c:pt idx="29">
                        <c:v>0.55285331460301401</c:v>
                      </c:pt>
                      <c:pt idx="30">
                        <c:v>0.55285331460301401</c:v>
                      </c:pt>
                      <c:pt idx="31">
                        <c:v>0.55285331460301401</c:v>
                      </c:pt>
                      <c:pt idx="32">
                        <c:v>0.55285331460301401</c:v>
                      </c:pt>
                      <c:pt idx="33">
                        <c:v>0.55285331460301401</c:v>
                      </c:pt>
                      <c:pt idx="34">
                        <c:v>0.55285331460301401</c:v>
                      </c:pt>
                      <c:pt idx="35">
                        <c:v>0.55285331460301401</c:v>
                      </c:pt>
                      <c:pt idx="36">
                        <c:v>0.55285331460301401</c:v>
                      </c:pt>
                      <c:pt idx="37">
                        <c:v>0.55285331460301401</c:v>
                      </c:pt>
                      <c:pt idx="38">
                        <c:v>0.55285331460301401</c:v>
                      </c:pt>
                      <c:pt idx="39">
                        <c:v>0.55285331460301401</c:v>
                      </c:pt>
                      <c:pt idx="40">
                        <c:v>0.55285331460301401</c:v>
                      </c:pt>
                      <c:pt idx="41">
                        <c:v>0.55285331460301401</c:v>
                      </c:pt>
                      <c:pt idx="42">
                        <c:v>0.55285331460301401</c:v>
                      </c:pt>
                      <c:pt idx="43">
                        <c:v>0.55285331460301401</c:v>
                      </c:pt>
                      <c:pt idx="44">
                        <c:v>0.55285331460301401</c:v>
                      </c:pt>
                      <c:pt idx="45">
                        <c:v>0.55285331460301401</c:v>
                      </c:pt>
                      <c:pt idx="46">
                        <c:v>0.55285331460301401</c:v>
                      </c:pt>
                      <c:pt idx="47">
                        <c:v>0.55285331460301401</c:v>
                      </c:pt>
                      <c:pt idx="48">
                        <c:v>0.55285331460301401</c:v>
                      </c:pt>
                      <c:pt idx="49">
                        <c:v>0.55285331460301401</c:v>
                      </c:pt>
                      <c:pt idx="50">
                        <c:v>0.55285331460301401</c:v>
                      </c:pt>
                      <c:pt idx="51">
                        <c:v>0.55285331460301401</c:v>
                      </c:pt>
                      <c:pt idx="52">
                        <c:v>0.55285331460301401</c:v>
                      </c:pt>
                      <c:pt idx="53">
                        <c:v>0.55285331460301401</c:v>
                      </c:pt>
                      <c:pt idx="54">
                        <c:v>0.55285331460301401</c:v>
                      </c:pt>
                      <c:pt idx="55">
                        <c:v>0.55285331460301401</c:v>
                      </c:pt>
                      <c:pt idx="56">
                        <c:v>0.55285331460301401</c:v>
                      </c:pt>
                      <c:pt idx="57">
                        <c:v>0.55285331460301401</c:v>
                      </c:pt>
                      <c:pt idx="58">
                        <c:v>0.55285331460301401</c:v>
                      </c:pt>
                      <c:pt idx="59">
                        <c:v>0.55285331460301401</c:v>
                      </c:pt>
                      <c:pt idx="60">
                        <c:v>0.55285331460301401</c:v>
                      </c:pt>
                      <c:pt idx="61">
                        <c:v>0.55285331460301401</c:v>
                      </c:pt>
                      <c:pt idx="62">
                        <c:v>0.55285331460301401</c:v>
                      </c:pt>
                      <c:pt idx="63">
                        <c:v>0.55285331460301401</c:v>
                      </c:pt>
                      <c:pt idx="64">
                        <c:v>0.55285331460301401</c:v>
                      </c:pt>
                      <c:pt idx="65">
                        <c:v>0.55285331460301401</c:v>
                      </c:pt>
                      <c:pt idx="66">
                        <c:v>0.55285331460301401</c:v>
                      </c:pt>
                      <c:pt idx="67">
                        <c:v>0.55285331460301401</c:v>
                      </c:pt>
                      <c:pt idx="68">
                        <c:v>0.55285331460301401</c:v>
                      </c:pt>
                      <c:pt idx="69">
                        <c:v>0.55285331460301401</c:v>
                      </c:pt>
                      <c:pt idx="70">
                        <c:v>0.55285331460301401</c:v>
                      </c:pt>
                      <c:pt idx="71">
                        <c:v>0.55285331460301401</c:v>
                      </c:pt>
                      <c:pt idx="72">
                        <c:v>0.55285331460301401</c:v>
                      </c:pt>
                      <c:pt idx="73">
                        <c:v>0.55285331460301401</c:v>
                      </c:pt>
                      <c:pt idx="74">
                        <c:v>0.55285331460301401</c:v>
                      </c:pt>
                      <c:pt idx="75">
                        <c:v>0.55285331460301401</c:v>
                      </c:pt>
                      <c:pt idx="76">
                        <c:v>0.55285331460301401</c:v>
                      </c:pt>
                      <c:pt idx="77">
                        <c:v>0.55285331460301401</c:v>
                      </c:pt>
                      <c:pt idx="78">
                        <c:v>0.55285331460301401</c:v>
                      </c:pt>
                      <c:pt idx="79">
                        <c:v>0.55285331460301401</c:v>
                      </c:pt>
                      <c:pt idx="80">
                        <c:v>0.55285331460301401</c:v>
                      </c:pt>
                      <c:pt idx="81">
                        <c:v>0.55285331460301401</c:v>
                      </c:pt>
                      <c:pt idx="82">
                        <c:v>0.55285331460301401</c:v>
                      </c:pt>
                      <c:pt idx="83">
                        <c:v>0.55285331460301401</c:v>
                      </c:pt>
                      <c:pt idx="84">
                        <c:v>0.55285331460301401</c:v>
                      </c:pt>
                      <c:pt idx="85">
                        <c:v>0.55285331460301401</c:v>
                      </c:pt>
                      <c:pt idx="86">
                        <c:v>0.55285331460301401</c:v>
                      </c:pt>
                      <c:pt idx="87">
                        <c:v>0.55285331460301401</c:v>
                      </c:pt>
                      <c:pt idx="88">
                        <c:v>0.55285331460301401</c:v>
                      </c:pt>
                      <c:pt idx="89">
                        <c:v>0.55285331460301401</c:v>
                      </c:pt>
                      <c:pt idx="90">
                        <c:v>0.55285331460301401</c:v>
                      </c:pt>
                      <c:pt idx="91">
                        <c:v>0.55285331460301401</c:v>
                      </c:pt>
                      <c:pt idx="92">
                        <c:v>0.55285331460301401</c:v>
                      </c:pt>
                      <c:pt idx="93">
                        <c:v>0.55285331460301401</c:v>
                      </c:pt>
                      <c:pt idx="94">
                        <c:v>0.55285331460301401</c:v>
                      </c:pt>
                      <c:pt idx="95">
                        <c:v>0.55285331460301401</c:v>
                      </c:pt>
                      <c:pt idx="96">
                        <c:v>0.55285331460301401</c:v>
                      </c:pt>
                      <c:pt idx="97">
                        <c:v>0.55285331460301401</c:v>
                      </c:pt>
                      <c:pt idx="98">
                        <c:v>0.55285331460301401</c:v>
                      </c:pt>
                      <c:pt idx="99">
                        <c:v>0.55285331460301401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0"/>
                <c:order val="3"/>
                <c:tx>
                  <c:v>30 MeV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2010)'!$A$8:$A$107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700.01</c:v>
                      </c:pt>
                      <c:pt idx="1">
                        <c:v>1400.01</c:v>
                      </c:pt>
                      <c:pt idx="2">
                        <c:v>2100.0100000000002</c:v>
                      </c:pt>
                      <c:pt idx="3">
                        <c:v>2800.01</c:v>
                      </c:pt>
                      <c:pt idx="4">
                        <c:v>3500.01</c:v>
                      </c:pt>
                      <c:pt idx="5">
                        <c:v>4200.01</c:v>
                      </c:pt>
                      <c:pt idx="6">
                        <c:v>4900.01</c:v>
                      </c:pt>
                      <c:pt idx="7">
                        <c:v>5600.01</c:v>
                      </c:pt>
                      <c:pt idx="8">
                        <c:v>6300.01</c:v>
                      </c:pt>
                      <c:pt idx="9">
                        <c:v>7000.01</c:v>
                      </c:pt>
                      <c:pt idx="10">
                        <c:v>7700.01</c:v>
                      </c:pt>
                      <c:pt idx="11">
                        <c:v>8400.01</c:v>
                      </c:pt>
                      <c:pt idx="12">
                        <c:v>9100.01</c:v>
                      </c:pt>
                      <c:pt idx="13">
                        <c:v>9800.01</c:v>
                      </c:pt>
                      <c:pt idx="14">
                        <c:v>10500</c:v>
                      </c:pt>
                      <c:pt idx="15">
                        <c:v>11200</c:v>
                      </c:pt>
                      <c:pt idx="16">
                        <c:v>11900</c:v>
                      </c:pt>
                      <c:pt idx="17">
                        <c:v>12600</c:v>
                      </c:pt>
                      <c:pt idx="18">
                        <c:v>13300</c:v>
                      </c:pt>
                      <c:pt idx="19">
                        <c:v>14000</c:v>
                      </c:pt>
                      <c:pt idx="20">
                        <c:v>14700</c:v>
                      </c:pt>
                      <c:pt idx="21">
                        <c:v>15400</c:v>
                      </c:pt>
                      <c:pt idx="22">
                        <c:v>16100</c:v>
                      </c:pt>
                      <c:pt idx="23">
                        <c:v>16800</c:v>
                      </c:pt>
                      <c:pt idx="24">
                        <c:v>17500</c:v>
                      </c:pt>
                      <c:pt idx="25">
                        <c:v>18200</c:v>
                      </c:pt>
                      <c:pt idx="26">
                        <c:v>18900</c:v>
                      </c:pt>
                      <c:pt idx="27">
                        <c:v>19600</c:v>
                      </c:pt>
                      <c:pt idx="28">
                        <c:v>20300</c:v>
                      </c:pt>
                      <c:pt idx="29">
                        <c:v>21000</c:v>
                      </c:pt>
                      <c:pt idx="30">
                        <c:v>21700</c:v>
                      </c:pt>
                      <c:pt idx="31">
                        <c:v>22400</c:v>
                      </c:pt>
                      <c:pt idx="32">
                        <c:v>23100</c:v>
                      </c:pt>
                      <c:pt idx="33">
                        <c:v>23800</c:v>
                      </c:pt>
                      <c:pt idx="34">
                        <c:v>24500</c:v>
                      </c:pt>
                      <c:pt idx="35">
                        <c:v>25200</c:v>
                      </c:pt>
                      <c:pt idx="36">
                        <c:v>25900</c:v>
                      </c:pt>
                      <c:pt idx="37">
                        <c:v>26600</c:v>
                      </c:pt>
                      <c:pt idx="38">
                        <c:v>27300</c:v>
                      </c:pt>
                      <c:pt idx="39">
                        <c:v>28000</c:v>
                      </c:pt>
                      <c:pt idx="40">
                        <c:v>28700</c:v>
                      </c:pt>
                      <c:pt idx="41">
                        <c:v>29400</c:v>
                      </c:pt>
                      <c:pt idx="42">
                        <c:v>30100</c:v>
                      </c:pt>
                      <c:pt idx="43">
                        <c:v>30800</c:v>
                      </c:pt>
                      <c:pt idx="44">
                        <c:v>31500</c:v>
                      </c:pt>
                      <c:pt idx="45">
                        <c:v>32200</c:v>
                      </c:pt>
                      <c:pt idx="46">
                        <c:v>32900</c:v>
                      </c:pt>
                      <c:pt idx="47">
                        <c:v>33600</c:v>
                      </c:pt>
                      <c:pt idx="48">
                        <c:v>34300</c:v>
                      </c:pt>
                      <c:pt idx="49">
                        <c:v>35000</c:v>
                      </c:pt>
                      <c:pt idx="50">
                        <c:v>35700</c:v>
                      </c:pt>
                      <c:pt idx="51">
                        <c:v>36400</c:v>
                      </c:pt>
                      <c:pt idx="52">
                        <c:v>37100</c:v>
                      </c:pt>
                      <c:pt idx="53">
                        <c:v>37800</c:v>
                      </c:pt>
                      <c:pt idx="54">
                        <c:v>38500</c:v>
                      </c:pt>
                      <c:pt idx="55">
                        <c:v>39200</c:v>
                      </c:pt>
                      <c:pt idx="56">
                        <c:v>39900</c:v>
                      </c:pt>
                      <c:pt idx="57">
                        <c:v>40600</c:v>
                      </c:pt>
                      <c:pt idx="58">
                        <c:v>41300</c:v>
                      </c:pt>
                      <c:pt idx="59">
                        <c:v>42000</c:v>
                      </c:pt>
                      <c:pt idx="60">
                        <c:v>42700</c:v>
                      </c:pt>
                      <c:pt idx="61">
                        <c:v>43400</c:v>
                      </c:pt>
                      <c:pt idx="62">
                        <c:v>44100</c:v>
                      </c:pt>
                      <c:pt idx="63">
                        <c:v>44800</c:v>
                      </c:pt>
                      <c:pt idx="64">
                        <c:v>45500</c:v>
                      </c:pt>
                      <c:pt idx="65">
                        <c:v>46200</c:v>
                      </c:pt>
                      <c:pt idx="66">
                        <c:v>46900</c:v>
                      </c:pt>
                      <c:pt idx="67">
                        <c:v>47600</c:v>
                      </c:pt>
                      <c:pt idx="68">
                        <c:v>48300</c:v>
                      </c:pt>
                      <c:pt idx="69">
                        <c:v>49000</c:v>
                      </c:pt>
                      <c:pt idx="70">
                        <c:v>49700</c:v>
                      </c:pt>
                      <c:pt idx="71">
                        <c:v>50400</c:v>
                      </c:pt>
                      <c:pt idx="72">
                        <c:v>51100</c:v>
                      </c:pt>
                      <c:pt idx="73">
                        <c:v>51800</c:v>
                      </c:pt>
                      <c:pt idx="74">
                        <c:v>52500</c:v>
                      </c:pt>
                      <c:pt idx="75">
                        <c:v>53200</c:v>
                      </c:pt>
                      <c:pt idx="76">
                        <c:v>53900</c:v>
                      </c:pt>
                      <c:pt idx="77">
                        <c:v>54600</c:v>
                      </c:pt>
                      <c:pt idx="78">
                        <c:v>55300</c:v>
                      </c:pt>
                      <c:pt idx="79">
                        <c:v>56000</c:v>
                      </c:pt>
                      <c:pt idx="80">
                        <c:v>56700</c:v>
                      </c:pt>
                      <c:pt idx="81">
                        <c:v>57400</c:v>
                      </c:pt>
                      <c:pt idx="82">
                        <c:v>58100</c:v>
                      </c:pt>
                      <c:pt idx="83">
                        <c:v>58800</c:v>
                      </c:pt>
                      <c:pt idx="84">
                        <c:v>59500</c:v>
                      </c:pt>
                      <c:pt idx="85">
                        <c:v>60200</c:v>
                      </c:pt>
                      <c:pt idx="86">
                        <c:v>60900</c:v>
                      </c:pt>
                      <c:pt idx="87">
                        <c:v>61600</c:v>
                      </c:pt>
                      <c:pt idx="88">
                        <c:v>62300</c:v>
                      </c:pt>
                      <c:pt idx="89">
                        <c:v>63000</c:v>
                      </c:pt>
                      <c:pt idx="90">
                        <c:v>63700</c:v>
                      </c:pt>
                      <c:pt idx="91">
                        <c:v>64400</c:v>
                      </c:pt>
                      <c:pt idx="92">
                        <c:v>65100</c:v>
                      </c:pt>
                      <c:pt idx="93">
                        <c:v>65800</c:v>
                      </c:pt>
                      <c:pt idx="94">
                        <c:v>66500</c:v>
                      </c:pt>
                      <c:pt idx="95">
                        <c:v>67200</c:v>
                      </c:pt>
                      <c:pt idx="96">
                        <c:v>67900</c:v>
                      </c:pt>
                      <c:pt idx="97">
                        <c:v>68600</c:v>
                      </c:pt>
                      <c:pt idx="98">
                        <c:v>69300</c:v>
                      </c:pt>
                      <c:pt idx="99">
                        <c:v>70000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2010)'!$M$8:$M$107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2010)'!$V$1</c15:sqref>
                        </c15:formulaRef>
                      </c:ext>
                    </c:extLst>
                    <c:strCache>
                      <c:ptCount val="1"/>
                      <c:pt idx="0">
                        <c:v>20 MeV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2010)'!$S$8:$S$107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700.01</c:v>
                      </c:pt>
                      <c:pt idx="1">
                        <c:v>1400.01</c:v>
                      </c:pt>
                      <c:pt idx="2">
                        <c:v>2100.0100000000002</c:v>
                      </c:pt>
                      <c:pt idx="3">
                        <c:v>2800.01</c:v>
                      </c:pt>
                      <c:pt idx="4">
                        <c:v>3500.01</c:v>
                      </c:pt>
                      <c:pt idx="5">
                        <c:v>4200.01</c:v>
                      </c:pt>
                      <c:pt idx="6">
                        <c:v>4900.01</c:v>
                      </c:pt>
                      <c:pt idx="7">
                        <c:v>5600.01</c:v>
                      </c:pt>
                      <c:pt idx="8">
                        <c:v>6300.01</c:v>
                      </c:pt>
                      <c:pt idx="9">
                        <c:v>7000.01</c:v>
                      </c:pt>
                      <c:pt idx="10">
                        <c:v>7700.01</c:v>
                      </c:pt>
                      <c:pt idx="11">
                        <c:v>8400.01</c:v>
                      </c:pt>
                      <c:pt idx="12">
                        <c:v>9100.01</c:v>
                      </c:pt>
                      <c:pt idx="13">
                        <c:v>9800.01</c:v>
                      </c:pt>
                      <c:pt idx="14">
                        <c:v>10500</c:v>
                      </c:pt>
                      <c:pt idx="15">
                        <c:v>11200</c:v>
                      </c:pt>
                      <c:pt idx="16">
                        <c:v>11900</c:v>
                      </c:pt>
                      <c:pt idx="17">
                        <c:v>12600</c:v>
                      </c:pt>
                      <c:pt idx="18">
                        <c:v>13300</c:v>
                      </c:pt>
                      <c:pt idx="19">
                        <c:v>14000</c:v>
                      </c:pt>
                      <c:pt idx="20">
                        <c:v>14700</c:v>
                      </c:pt>
                      <c:pt idx="21">
                        <c:v>15400</c:v>
                      </c:pt>
                      <c:pt idx="22">
                        <c:v>16100</c:v>
                      </c:pt>
                      <c:pt idx="23">
                        <c:v>16800</c:v>
                      </c:pt>
                      <c:pt idx="24">
                        <c:v>17500</c:v>
                      </c:pt>
                      <c:pt idx="25">
                        <c:v>18200</c:v>
                      </c:pt>
                      <c:pt idx="26">
                        <c:v>18900</c:v>
                      </c:pt>
                      <c:pt idx="27">
                        <c:v>19600</c:v>
                      </c:pt>
                      <c:pt idx="28">
                        <c:v>20300</c:v>
                      </c:pt>
                      <c:pt idx="29">
                        <c:v>21000</c:v>
                      </c:pt>
                      <c:pt idx="30">
                        <c:v>21700</c:v>
                      </c:pt>
                      <c:pt idx="31">
                        <c:v>22400</c:v>
                      </c:pt>
                      <c:pt idx="32">
                        <c:v>23100</c:v>
                      </c:pt>
                      <c:pt idx="33">
                        <c:v>23800</c:v>
                      </c:pt>
                      <c:pt idx="34">
                        <c:v>24500</c:v>
                      </c:pt>
                      <c:pt idx="35">
                        <c:v>25200</c:v>
                      </c:pt>
                      <c:pt idx="36">
                        <c:v>25900</c:v>
                      </c:pt>
                      <c:pt idx="37">
                        <c:v>26600</c:v>
                      </c:pt>
                      <c:pt idx="38">
                        <c:v>27300</c:v>
                      </c:pt>
                      <c:pt idx="39">
                        <c:v>28000</c:v>
                      </c:pt>
                      <c:pt idx="40">
                        <c:v>28700</c:v>
                      </c:pt>
                      <c:pt idx="41">
                        <c:v>29400</c:v>
                      </c:pt>
                      <c:pt idx="42">
                        <c:v>30100</c:v>
                      </c:pt>
                      <c:pt idx="43">
                        <c:v>30800</c:v>
                      </c:pt>
                      <c:pt idx="44">
                        <c:v>31500</c:v>
                      </c:pt>
                      <c:pt idx="45">
                        <c:v>32200</c:v>
                      </c:pt>
                      <c:pt idx="46">
                        <c:v>32900</c:v>
                      </c:pt>
                      <c:pt idx="47">
                        <c:v>33600</c:v>
                      </c:pt>
                      <c:pt idx="48">
                        <c:v>34300</c:v>
                      </c:pt>
                      <c:pt idx="49">
                        <c:v>35000</c:v>
                      </c:pt>
                      <c:pt idx="50">
                        <c:v>35700</c:v>
                      </c:pt>
                      <c:pt idx="51">
                        <c:v>36400</c:v>
                      </c:pt>
                      <c:pt idx="52">
                        <c:v>37100</c:v>
                      </c:pt>
                      <c:pt idx="53">
                        <c:v>37800</c:v>
                      </c:pt>
                      <c:pt idx="54">
                        <c:v>38500</c:v>
                      </c:pt>
                      <c:pt idx="55">
                        <c:v>39200</c:v>
                      </c:pt>
                      <c:pt idx="56">
                        <c:v>39900</c:v>
                      </c:pt>
                      <c:pt idx="57">
                        <c:v>40600</c:v>
                      </c:pt>
                      <c:pt idx="58">
                        <c:v>41300</c:v>
                      </c:pt>
                      <c:pt idx="59">
                        <c:v>42000</c:v>
                      </c:pt>
                      <c:pt idx="60">
                        <c:v>42700</c:v>
                      </c:pt>
                      <c:pt idx="61">
                        <c:v>43400</c:v>
                      </c:pt>
                      <c:pt idx="62">
                        <c:v>44100</c:v>
                      </c:pt>
                      <c:pt idx="63">
                        <c:v>44800</c:v>
                      </c:pt>
                      <c:pt idx="64">
                        <c:v>45500</c:v>
                      </c:pt>
                      <c:pt idx="65">
                        <c:v>46200</c:v>
                      </c:pt>
                      <c:pt idx="66">
                        <c:v>46900</c:v>
                      </c:pt>
                      <c:pt idx="67">
                        <c:v>47600</c:v>
                      </c:pt>
                      <c:pt idx="68">
                        <c:v>48300</c:v>
                      </c:pt>
                      <c:pt idx="69">
                        <c:v>49000</c:v>
                      </c:pt>
                      <c:pt idx="70">
                        <c:v>49700</c:v>
                      </c:pt>
                      <c:pt idx="71">
                        <c:v>50400</c:v>
                      </c:pt>
                      <c:pt idx="72">
                        <c:v>51100</c:v>
                      </c:pt>
                      <c:pt idx="73">
                        <c:v>51800</c:v>
                      </c:pt>
                      <c:pt idx="74">
                        <c:v>52500</c:v>
                      </c:pt>
                      <c:pt idx="75">
                        <c:v>53200</c:v>
                      </c:pt>
                      <c:pt idx="76">
                        <c:v>53900</c:v>
                      </c:pt>
                      <c:pt idx="77">
                        <c:v>54600</c:v>
                      </c:pt>
                      <c:pt idx="78">
                        <c:v>55300</c:v>
                      </c:pt>
                      <c:pt idx="79">
                        <c:v>56000</c:v>
                      </c:pt>
                      <c:pt idx="80">
                        <c:v>56700</c:v>
                      </c:pt>
                      <c:pt idx="81">
                        <c:v>57400</c:v>
                      </c:pt>
                      <c:pt idx="82">
                        <c:v>58100</c:v>
                      </c:pt>
                      <c:pt idx="83">
                        <c:v>58800</c:v>
                      </c:pt>
                      <c:pt idx="84">
                        <c:v>59500</c:v>
                      </c:pt>
                      <c:pt idx="85">
                        <c:v>60200</c:v>
                      </c:pt>
                      <c:pt idx="86">
                        <c:v>60900</c:v>
                      </c:pt>
                      <c:pt idx="87">
                        <c:v>61600</c:v>
                      </c:pt>
                      <c:pt idx="88">
                        <c:v>62300</c:v>
                      </c:pt>
                      <c:pt idx="89">
                        <c:v>63000</c:v>
                      </c:pt>
                      <c:pt idx="90">
                        <c:v>63700</c:v>
                      </c:pt>
                      <c:pt idx="91">
                        <c:v>64400</c:v>
                      </c:pt>
                      <c:pt idx="92">
                        <c:v>65100</c:v>
                      </c:pt>
                      <c:pt idx="93">
                        <c:v>65800</c:v>
                      </c:pt>
                      <c:pt idx="94">
                        <c:v>66500</c:v>
                      </c:pt>
                      <c:pt idx="95">
                        <c:v>67200</c:v>
                      </c:pt>
                      <c:pt idx="96">
                        <c:v>67900</c:v>
                      </c:pt>
                      <c:pt idx="97">
                        <c:v>68600</c:v>
                      </c:pt>
                      <c:pt idx="98">
                        <c:v>69300</c:v>
                      </c:pt>
                      <c:pt idx="99">
                        <c:v>70000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2010)'!$W$8:$W$107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12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2010)'!$AA$1</c15:sqref>
                        </c15:formulaRef>
                      </c:ext>
                    </c:extLst>
                    <c:strCache>
                      <c:ptCount val="1"/>
                      <c:pt idx="0">
                        <c:v>18 MeV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2010)'!$X$8:$X$107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700.01</c:v>
                      </c:pt>
                      <c:pt idx="1">
                        <c:v>1400.01</c:v>
                      </c:pt>
                      <c:pt idx="2">
                        <c:v>2100.0100000000002</c:v>
                      </c:pt>
                      <c:pt idx="3">
                        <c:v>2800.01</c:v>
                      </c:pt>
                      <c:pt idx="4">
                        <c:v>3500.01</c:v>
                      </c:pt>
                      <c:pt idx="5">
                        <c:v>4200.01</c:v>
                      </c:pt>
                      <c:pt idx="6">
                        <c:v>4900.01</c:v>
                      </c:pt>
                      <c:pt idx="7">
                        <c:v>5600.01</c:v>
                      </c:pt>
                      <c:pt idx="8">
                        <c:v>6300.01</c:v>
                      </c:pt>
                      <c:pt idx="9">
                        <c:v>7000.01</c:v>
                      </c:pt>
                      <c:pt idx="10">
                        <c:v>7700.01</c:v>
                      </c:pt>
                      <c:pt idx="11">
                        <c:v>8400.01</c:v>
                      </c:pt>
                      <c:pt idx="12">
                        <c:v>9100.01</c:v>
                      </c:pt>
                      <c:pt idx="13">
                        <c:v>9800.01</c:v>
                      </c:pt>
                      <c:pt idx="14">
                        <c:v>10500</c:v>
                      </c:pt>
                      <c:pt idx="15">
                        <c:v>11200</c:v>
                      </c:pt>
                      <c:pt idx="16">
                        <c:v>11900</c:v>
                      </c:pt>
                      <c:pt idx="17">
                        <c:v>12600</c:v>
                      </c:pt>
                      <c:pt idx="18">
                        <c:v>13300</c:v>
                      </c:pt>
                      <c:pt idx="19">
                        <c:v>14000</c:v>
                      </c:pt>
                      <c:pt idx="20">
                        <c:v>14700</c:v>
                      </c:pt>
                      <c:pt idx="21">
                        <c:v>15400</c:v>
                      </c:pt>
                      <c:pt idx="22">
                        <c:v>16100</c:v>
                      </c:pt>
                      <c:pt idx="23">
                        <c:v>16800</c:v>
                      </c:pt>
                      <c:pt idx="24">
                        <c:v>17500</c:v>
                      </c:pt>
                      <c:pt idx="25">
                        <c:v>18200</c:v>
                      </c:pt>
                      <c:pt idx="26">
                        <c:v>18900</c:v>
                      </c:pt>
                      <c:pt idx="27">
                        <c:v>19600</c:v>
                      </c:pt>
                      <c:pt idx="28">
                        <c:v>20300</c:v>
                      </c:pt>
                      <c:pt idx="29">
                        <c:v>21000</c:v>
                      </c:pt>
                      <c:pt idx="30">
                        <c:v>21700</c:v>
                      </c:pt>
                      <c:pt idx="31">
                        <c:v>22400</c:v>
                      </c:pt>
                      <c:pt idx="32">
                        <c:v>23100</c:v>
                      </c:pt>
                      <c:pt idx="33">
                        <c:v>23800</c:v>
                      </c:pt>
                      <c:pt idx="34">
                        <c:v>24500</c:v>
                      </c:pt>
                      <c:pt idx="35">
                        <c:v>25200</c:v>
                      </c:pt>
                      <c:pt idx="36">
                        <c:v>25900</c:v>
                      </c:pt>
                      <c:pt idx="37">
                        <c:v>26600</c:v>
                      </c:pt>
                      <c:pt idx="38">
                        <c:v>27300</c:v>
                      </c:pt>
                      <c:pt idx="39">
                        <c:v>28000</c:v>
                      </c:pt>
                      <c:pt idx="40">
                        <c:v>28700</c:v>
                      </c:pt>
                      <c:pt idx="41">
                        <c:v>29400</c:v>
                      </c:pt>
                      <c:pt idx="42">
                        <c:v>30100</c:v>
                      </c:pt>
                      <c:pt idx="43">
                        <c:v>30800</c:v>
                      </c:pt>
                      <c:pt idx="44">
                        <c:v>31500</c:v>
                      </c:pt>
                      <c:pt idx="45">
                        <c:v>32200</c:v>
                      </c:pt>
                      <c:pt idx="46">
                        <c:v>32900</c:v>
                      </c:pt>
                      <c:pt idx="47">
                        <c:v>33600</c:v>
                      </c:pt>
                      <c:pt idx="48">
                        <c:v>34300</c:v>
                      </c:pt>
                      <c:pt idx="49">
                        <c:v>35000</c:v>
                      </c:pt>
                      <c:pt idx="50">
                        <c:v>35700</c:v>
                      </c:pt>
                      <c:pt idx="51">
                        <c:v>36400</c:v>
                      </c:pt>
                      <c:pt idx="52">
                        <c:v>37100</c:v>
                      </c:pt>
                      <c:pt idx="53">
                        <c:v>37800</c:v>
                      </c:pt>
                      <c:pt idx="54">
                        <c:v>38500</c:v>
                      </c:pt>
                      <c:pt idx="55">
                        <c:v>39200</c:v>
                      </c:pt>
                      <c:pt idx="56">
                        <c:v>39900</c:v>
                      </c:pt>
                      <c:pt idx="57">
                        <c:v>40600</c:v>
                      </c:pt>
                      <c:pt idx="58">
                        <c:v>41300</c:v>
                      </c:pt>
                      <c:pt idx="59">
                        <c:v>42000</c:v>
                      </c:pt>
                      <c:pt idx="60">
                        <c:v>42700</c:v>
                      </c:pt>
                      <c:pt idx="61">
                        <c:v>43400</c:v>
                      </c:pt>
                      <c:pt idx="62">
                        <c:v>44100</c:v>
                      </c:pt>
                      <c:pt idx="63">
                        <c:v>44800</c:v>
                      </c:pt>
                      <c:pt idx="64">
                        <c:v>45500</c:v>
                      </c:pt>
                      <c:pt idx="65">
                        <c:v>46200</c:v>
                      </c:pt>
                      <c:pt idx="66">
                        <c:v>46900</c:v>
                      </c:pt>
                      <c:pt idx="67">
                        <c:v>47600</c:v>
                      </c:pt>
                      <c:pt idx="68">
                        <c:v>48300</c:v>
                      </c:pt>
                      <c:pt idx="69">
                        <c:v>49000</c:v>
                      </c:pt>
                      <c:pt idx="70">
                        <c:v>49700</c:v>
                      </c:pt>
                      <c:pt idx="71">
                        <c:v>50400</c:v>
                      </c:pt>
                      <c:pt idx="72">
                        <c:v>51100</c:v>
                      </c:pt>
                      <c:pt idx="73">
                        <c:v>51800</c:v>
                      </c:pt>
                      <c:pt idx="74">
                        <c:v>52500</c:v>
                      </c:pt>
                      <c:pt idx="75">
                        <c:v>53200</c:v>
                      </c:pt>
                      <c:pt idx="76">
                        <c:v>53900</c:v>
                      </c:pt>
                      <c:pt idx="77">
                        <c:v>54600</c:v>
                      </c:pt>
                      <c:pt idx="78">
                        <c:v>55300</c:v>
                      </c:pt>
                      <c:pt idx="79">
                        <c:v>56000</c:v>
                      </c:pt>
                      <c:pt idx="80">
                        <c:v>56700</c:v>
                      </c:pt>
                      <c:pt idx="81">
                        <c:v>57400</c:v>
                      </c:pt>
                      <c:pt idx="82">
                        <c:v>58100</c:v>
                      </c:pt>
                      <c:pt idx="83">
                        <c:v>58800</c:v>
                      </c:pt>
                      <c:pt idx="84">
                        <c:v>59500</c:v>
                      </c:pt>
                      <c:pt idx="85">
                        <c:v>60200</c:v>
                      </c:pt>
                      <c:pt idx="86">
                        <c:v>60900</c:v>
                      </c:pt>
                      <c:pt idx="87">
                        <c:v>61600</c:v>
                      </c:pt>
                      <c:pt idx="88">
                        <c:v>62300</c:v>
                      </c:pt>
                      <c:pt idx="89">
                        <c:v>63000</c:v>
                      </c:pt>
                      <c:pt idx="90">
                        <c:v>63700</c:v>
                      </c:pt>
                      <c:pt idx="91">
                        <c:v>64400</c:v>
                      </c:pt>
                      <c:pt idx="92">
                        <c:v>65100</c:v>
                      </c:pt>
                      <c:pt idx="93">
                        <c:v>65800</c:v>
                      </c:pt>
                      <c:pt idx="94">
                        <c:v>66500</c:v>
                      </c:pt>
                      <c:pt idx="95">
                        <c:v>67200</c:v>
                      </c:pt>
                      <c:pt idx="96">
                        <c:v>67900</c:v>
                      </c:pt>
                      <c:pt idx="97">
                        <c:v>68600</c:v>
                      </c:pt>
                      <c:pt idx="98">
                        <c:v>69300</c:v>
                      </c:pt>
                      <c:pt idx="99">
                        <c:v>70000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2010)'!$AB$8:$AB$107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2010)'!$AF$1</c15:sqref>
                        </c15:formulaRef>
                      </c:ext>
                    </c:extLst>
                    <c:strCache>
                      <c:ptCount val="1"/>
                      <c:pt idx="0">
                        <c:v>17 MeV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2010)'!$AC$8:$AC$107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700.01</c:v>
                      </c:pt>
                      <c:pt idx="1">
                        <c:v>1400.01</c:v>
                      </c:pt>
                      <c:pt idx="2">
                        <c:v>2100.0100000000002</c:v>
                      </c:pt>
                      <c:pt idx="3">
                        <c:v>2800.01</c:v>
                      </c:pt>
                      <c:pt idx="4">
                        <c:v>3500.01</c:v>
                      </c:pt>
                      <c:pt idx="5">
                        <c:v>4200.01</c:v>
                      </c:pt>
                      <c:pt idx="6">
                        <c:v>4900.01</c:v>
                      </c:pt>
                      <c:pt idx="7">
                        <c:v>5600.01</c:v>
                      </c:pt>
                      <c:pt idx="8">
                        <c:v>6300.01</c:v>
                      </c:pt>
                      <c:pt idx="9">
                        <c:v>7000.01</c:v>
                      </c:pt>
                      <c:pt idx="10">
                        <c:v>7700.01</c:v>
                      </c:pt>
                      <c:pt idx="11">
                        <c:v>8400.01</c:v>
                      </c:pt>
                      <c:pt idx="12">
                        <c:v>9100.01</c:v>
                      </c:pt>
                      <c:pt idx="13">
                        <c:v>9800.01</c:v>
                      </c:pt>
                      <c:pt idx="14">
                        <c:v>10500</c:v>
                      </c:pt>
                      <c:pt idx="15">
                        <c:v>11200</c:v>
                      </c:pt>
                      <c:pt idx="16">
                        <c:v>11900</c:v>
                      </c:pt>
                      <c:pt idx="17">
                        <c:v>12600</c:v>
                      </c:pt>
                      <c:pt idx="18">
                        <c:v>13300</c:v>
                      </c:pt>
                      <c:pt idx="19">
                        <c:v>14000</c:v>
                      </c:pt>
                      <c:pt idx="20">
                        <c:v>14700</c:v>
                      </c:pt>
                      <c:pt idx="21">
                        <c:v>15400</c:v>
                      </c:pt>
                      <c:pt idx="22">
                        <c:v>16100</c:v>
                      </c:pt>
                      <c:pt idx="23">
                        <c:v>16800</c:v>
                      </c:pt>
                      <c:pt idx="24">
                        <c:v>17500</c:v>
                      </c:pt>
                      <c:pt idx="25">
                        <c:v>18200</c:v>
                      </c:pt>
                      <c:pt idx="26">
                        <c:v>18900</c:v>
                      </c:pt>
                      <c:pt idx="27">
                        <c:v>19600</c:v>
                      </c:pt>
                      <c:pt idx="28">
                        <c:v>20300</c:v>
                      </c:pt>
                      <c:pt idx="29">
                        <c:v>21000</c:v>
                      </c:pt>
                      <c:pt idx="30">
                        <c:v>21700</c:v>
                      </c:pt>
                      <c:pt idx="31">
                        <c:v>22400</c:v>
                      </c:pt>
                      <c:pt idx="32">
                        <c:v>23100</c:v>
                      </c:pt>
                      <c:pt idx="33">
                        <c:v>23800</c:v>
                      </c:pt>
                      <c:pt idx="34">
                        <c:v>24500</c:v>
                      </c:pt>
                      <c:pt idx="35">
                        <c:v>25200</c:v>
                      </c:pt>
                      <c:pt idx="36">
                        <c:v>25900</c:v>
                      </c:pt>
                      <c:pt idx="37">
                        <c:v>26600</c:v>
                      </c:pt>
                      <c:pt idx="38">
                        <c:v>27300</c:v>
                      </c:pt>
                      <c:pt idx="39">
                        <c:v>28000</c:v>
                      </c:pt>
                      <c:pt idx="40">
                        <c:v>28700</c:v>
                      </c:pt>
                      <c:pt idx="41">
                        <c:v>29400</c:v>
                      </c:pt>
                      <c:pt idx="42">
                        <c:v>30100</c:v>
                      </c:pt>
                      <c:pt idx="43">
                        <c:v>30800</c:v>
                      </c:pt>
                      <c:pt idx="44">
                        <c:v>31500</c:v>
                      </c:pt>
                      <c:pt idx="45">
                        <c:v>32200</c:v>
                      </c:pt>
                      <c:pt idx="46">
                        <c:v>32900</c:v>
                      </c:pt>
                      <c:pt idx="47">
                        <c:v>33600</c:v>
                      </c:pt>
                      <c:pt idx="48">
                        <c:v>34300</c:v>
                      </c:pt>
                      <c:pt idx="49">
                        <c:v>35000</c:v>
                      </c:pt>
                      <c:pt idx="50">
                        <c:v>35700</c:v>
                      </c:pt>
                      <c:pt idx="51">
                        <c:v>36400</c:v>
                      </c:pt>
                      <c:pt idx="52">
                        <c:v>37100</c:v>
                      </c:pt>
                      <c:pt idx="53">
                        <c:v>37800</c:v>
                      </c:pt>
                      <c:pt idx="54">
                        <c:v>38500</c:v>
                      </c:pt>
                      <c:pt idx="55">
                        <c:v>39200</c:v>
                      </c:pt>
                      <c:pt idx="56">
                        <c:v>39900</c:v>
                      </c:pt>
                      <c:pt idx="57">
                        <c:v>40600</c:v>
                      </c:pt>
                      <c:pt idx="58">
                        <c:v>41300</c:v>
                      </c:pt>
                      <c:pt idx="59">
                        <c:v>42000</c:v>
                      </c:pt>
                      <c:pt idx="60">
                        <c:v>42700</c:v>
                      </c:pt>
                      <c:pt idx="61">
                        <c:v>43400</c:v>
                      </c:pt>
                      <c:pt idx="62">
                        <c:v>44100</c:v>
                      </c:pt>
                      <c:pt idx="63">
                        <c:v>44800</c:v>
                      </c:pt>
                      <c:pt idx="64">
                        <c:v>45500</c:v>
                      </c:pt>
                      <c:pt idx="65">
                        <c:v>46200</c:v>
                      </c:pt>
                      <c:pt idx="66">
                        <c:v>46900</c:v>
                      </c:pt>
                      <c:pt idx="67">
                        <c:v>47600</c:v>
                      </c:pt>
                      <c:pt idx="68">
                        <c:v>48300</c:v>
                      </c:pt>
                      <c:pt idx="69">
                        <c:v>49000</c:v>
                      </c:pt>
                      <c:pt idx="70">
                        <c:v>49700</c:v>
                      </c:pt>
                      <c:pt idx="71">
                        <c:v>50400</c:v>
                      </c:pt>
                      <c:pt idx="72">
                        <c:v>51100</c:v>
                      </c:pt>
                      <c:pt idx="73">
                        <c:v>51800</c:v>
                      </c:pt>
                      <c:pt idx="74">
                        <c:v>52500</c:v>
                      </c:pt>
                      <c:pt idx="75">
                        <c:v>53200</c:v>
                      </c:pt>
                      <c:pt idx="76">
                        <c:v>53900</c:v>
                      </c:pt>
                      <c:pt idx="77">
                        <c:v>54600</c:v>
                      </c:pt>
                      <c:pt idx="78">
                        <c:v>55300</c:v>
                      </c:pt>
                      <c:pt idx="79">
                        <c:v>56000</c:v>
                      </c:pt>
                      <c:pt idx="80">
                        <c:v>56700</c:v>
                      </c:pt>
                      <c:pt idx="81">
                        <c:v>57400</c:v>
                      </c:pt>
                      <c:pt idx="82">
                        <c:v>58100</c:v>
                      </c:pt>
                      <c:pt idx="83">
                        <c:v>58800</c:v>
                      </c:pt>
                      <c:pt idx="84">
                        <c:v>59500</c:v>
                      </c:pt>
                      <c:pt idx="85">
                        <c:v>60200</c:v>
                      </c:pt>
                      <c:pt idx="86">
                        <c:v>60900</c:v>
                      </c:pt>
                      <c:pt idx="87">
                        <c:v>61600</c:v>
                      </c:pt>
                      <c:pt idx="88">
                        <c:v>62300</c:v>
                      </c:pt>
                      <c:pt idx="89">
                        <c:v>63000</c:v>
                      </c:pt>
                      <c:pt idx="90">
                        <c:v>63700</c:v>
                      </c:pt>
                      <c:pt idx="91">
                        <c:v>64400</c:v>
                      </c:pt>
                      <c:pt idx="92">
                        <c:v>65100</c:v>
                      </c:pt>
                      <c:pt idx="93">
                        <c:v>65800</c:v>
                      </c:pt>
                      <c:pt idx="94">
                        <c:v>66500</c:v>
                      </c:pt>
                      <c:pt idx="95">
                        <c:v>67200</c:v>
                      </c:pt>
                      <c:pt idx="96">
                        <c:v>67900</c:v>
                      </c:pt>
                      <c:pt idx="97">
                        <c:v>68600</c:v>
                      </c:pt>
                      <c:pt idx="98">
                        <c:v>69300</c:v>
                      </c:pt>
                      <c:pt idx="99">
                        <c:v>70000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2010)'!$AG$8:$AG$107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2010)'!$AK$1</c15:sqref>
                        </c15:formulaRef>
                      </c:ext>
                    </c:extLst>
                    <c:strCache>
                      <c:ptCount val="1"/>
                      <c:pt idx="0">
                        <c:v>16 MeV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2010)'!$AH$8:$AH$107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700.01</c:v>
                      </c:pt>
                      <c:pt idx="1">
                        <c:v>1400.01</c:v>
                      </c:pt>
                      <c:pt idx="2">
                        <c:v>2100.0100000000002</c:v>
                      </c:pt>
                      <c:pt idx="3">
                        <c:v>2800.01</c:v>
                      </c:pt>
                      <c:pt idx="4">
                        <c:v>3500.01</c:v>
                      </c:pt>
                      <c:pt idx="5">
                        <c:v>4200.01</c:v>
                      </c:pt>
                      <c:pt idx="6">
                        <c:v>4900.01</c:v>
                      </c:pt>
                      <c:pt idx="7">
                        <c:v>5600.01</c:v>
                      </c:pt>
                      <c:pt idx="8">
                        <c:v>6300.01</c:v>
                      </c:pt>
                      <c:pt idx="9">
                        <c:v>7000.01</c:v>
                      </c:pt>
                      <c:pt idx="10">
                        <c:v>7700.01</c:v>
                      </c:pt>
                      <c:pt idx="11">
                        <c:v>8400.01</c:v>
                      </c:pt>
                      <c:pt idx="12">
                        <c:v>9100.01</c:v>
                      </c:pt>
                      <c:pt idx="13">
                        <c:v>9800.01</c:v>
                      </c:pt>
                      <c:pt idx="14">
                        <c:v>10500</c:v>
                      </c:pt>
                      <c:pt idx="15">
                        <c:v>11200</c:v>
                      </c:pt>
                      <c:pt idx="16">
                        <c:v>11900</c:v>
                      </c:pt>
                      <c:pt idx="17">
                        <c:v>12600</c:v>
                      </c:pt>
                      <c:pt idx="18">
                        <c:v>13300</c:v>
                      </c:pt>
                      <c:pt idx="19">
                        <c:v>14000</c:v>
                      </c:pt>
                      <c:pt idx="20">
                        <c:v>14700</c:v>
                      </c:pt>
                      <c:pt idx="21">
                        <c:v>15400</c:v>
                      </c:pt>
                      <c:pt idx="22">
                        <c:v>16100</c:v>
                      </c:pt>
                      <c:pt idx="23">
                        <c:v>16800</c:v>
                      </c:pt>
                      <c:pt idx="24">
                        <c:v>17500</c:v>
                      </c:pt>
                      <c:pt idx="25">
                        <c:v>18200</c:v>
                      </c:pt>
                      <c:pt idx="26">
                        <c:v>18900</c:v>
                      </c:pt>
                      <c:pt idx="27">
                        <c:v>19600</c:v>
                      </c:pt>
                      <c:pt idx="28">
                        <c:v>20300</c:v>
                      </c:pt>
                      <c:pt idx="29">
                        <c:v>21000</c:v>
                      </c:pt>
                      <c:pt idx="30">
                        <c:v>21700</c:v>
                      </c:pt>
                      <c:pt idx="31">
                        <c:v>22400</c:v>
                      </c:pt>
                      <c:pt idx="32">
                        <c:v>23100</c:v>
                      </c:pt>
                      <c:pt idx="33">
                        <c:v>23800</c:v>
                      </c:pt>
                      <c:pt idx="34">
                        <c:v>24500</c:v>
                      </c:pt>
                      <c:pt idx="35">
                        <c:v>25200</c:v>
                      </c:pt>
                      <c:pt idx="36">
                        <c:v>25900</c:v>
                      </c:pt>
                      <c:pt idx="37">
                        <c:v>26600</c:v>
                      </c:pt>
                      <c:pt idx="38">
                        <c:v>27300</c:v>
                      </c:pt>
                      <c:pt idx="39">
                        <c:v>28000</c:v>
                      </c:pt>
                      <c:pt idx="40">
                        <c:v>28700</c:v>
                      </c:pt>
                      <c:pt idx="41">
                        <c:v>29400</c:v>
                      </c:pt>
                      <c:pt idx="42">
                        <c:v>30100</c:v>
                      </c:pt>
                      <c:pt idx="43">
                        <c:v>30800</c:v>
                      </c:pt>
                      <c:pt idx="44">
                        <c:v>31500</c:v>
                      </c:pt>
                      <c:pt idx="45">
                        <c:v>32200</c:v>
                      </c:pt>
                      <c:pt idx="46">
                        <c:v>32900</c:v>
                      </c:pt>
                      <c:pt idx="47">
                        <c:v>33600</c:v>
                      </c:pt>
                      <c:pt idx="48">
                        <c:v>34300</c:v>
                      </c:pt>
                      <c:pt idx="49">
                        <c:v>35000</c:v>
                      </c:pt>
                      <c:pt idx="50">
                        <c:v>35700</c:v>
                      </c:pt>
                      <c:pt idx="51">
                        <c:v>36400</c:v>
                      </c:pt>
                      <c:pt idx="52">
                        <c:v>37100</c:v>
                      </c:pt>
                      <c:pt idx="53">
                        <c:v>37800</c:v>
                      </c:pt>
                      <c:pt idx="54">
                        <c:v>38500</c:v>
                      </c:pt>
                      <c:pt idx="55">
                        <c:v>39200</c:v>
                      </c:pt>
                      <c:pt idx="56">
                        <c:v>39900</c:v>
                      </c:pt>
                      <c:pt idx="57">
                        <c:v>40600</c:v>
                      </c:pt>
                      <c:pt idx="58">
                        <c:v>41300</c:v>
                      </c:pt>
                      <c:pt idx="59">
                        <c:v>42000</c:v>
                      </c:pt>
                      <c:pt idx="60">
                        <c:v>42700</c:v>
                      </c:pt>
                      <c:pt idx="61">
                        <c:v>43400</c:v>
                      </c:pt>
                      <c:pt idx="62">
                        <c:v>44100</c:v>
                      </c:pt>
                      <c:pt idx="63">
                        <c:v>44800</c:v>
                      </c:pt>
                      <c:pt idx="64">
                        <c:v>45500</c:v>
                      </c:pt>
                      <c:pt idx="65">
                        <c:v>46200</c:v>
                      </c:pt>
                      <c:pt idx="66">
                        <c:v>46900</c:v>
                      </c:pt>
                      <c:pt idx="67">
                        <c:v>47600</c:v>
                      </c:pt>
                      <c:pt idx="68">
                        <c:v>48300</c:v>
                      </c:pt>
                      <c:pt idx="69">
                        <c:v>49000</c:v>
                      </c:pt>
                      <c:pt idx="70">
                        <c:v>49700</c:v>
                      </c:pt>
                      <c:pt idx="71">
                        <c:v>50400</c:v>
                      </c:pt>
                      <c:pt idx="72">
                        <c:v>51100</c:v>
                      </c:pt>
                      <c:pt idx="73">
                        <c:v>51800</c:v>
                      </c:pt>
                      <c:pt idx="74">
                        <c:v>52500</c:v>
                      </c:pt>
                      <c:pt idx="75">
                        <c:v>53200</c:v>
                      </c:pt>
                      <c:pt idx="76">
                        <c:v>53900</c:v>
                      </c:pt>
                      <c:pt idx="77">
                        <c:v>54600</c:v>
                      </c:pt>
                      <c:pt idx="78">
                        <c:v>55300</c:v>
                      </c:pt>
                      <c:pt idx="79">
                        <c:v>56000</c:v>
                      </c:pt>
                      <c:pt idx="80">
                        <c:v>56700</c:v>
                      </c:pt>
                      <c:pt idx="81">
                        <c:v>57400</c:v>
                      </c:pt>
                      <c:pt idx="82">
                        <c:v>58100</c:v>
                      </c:pt>
                      <c:pt idx="83">
                        <c:v>58800</c:v>
                      </c:pt>
                      <c:pt idx="84">
                        <c:v>59500</c:v>
                      </c:pt>
                      <c:pt idx="85">
                        <c:v>60200</c:v>
                      </c:pt>
                      <c:pt idx="86">
                        <c:v>60900</c:v>
                      </c:pt>
                      <c:pt idx="87">
                        <c:v>61600</c:v>
                      </c:pt>
                      <c:pt idx="88">
                        <c:v>62300</c:v>
                      </c:pt>
                      <c:pt idx="89">
                        <c:v>63000</c:v>
                      </c:pt>
                      <c:pt idx="90">
                        <c:v>63700</c:v>
                      </c:pt>
                      <c:pt idx="91">
                        <c:v>64400</c:v>
                      </c:pt>
                      <c:pt idx="92">
                        <c:v>65100</c:v>
                      </c:pt>
                      <c:pt idx="93">
                        <c:v>65800</c:v>
                      </c:pt>
                      <c:pt idx="94">
                        <c:v>66500</c:v>
                      </c:pt>
                      <c:pt idx="95">
                        <c:v>67200</c:v>
                      </c:pt>
                      <c:pt idx="96">
                        <c:v>67900</c:v>
                      </c:pt>
                      <c:pt idx="97">
                        <c:v>68600</c:v>
                      </c:pt>
                      <c:pt idx="98">
                        <c:v>69300</c:v>
                      </c:pt>
                      <c:pt idx="99">
                        <c:v>70000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2010)'!$AL$8:$AL$107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2010)'!$AP$1</c15:sqref>
                        </c15:formulaRef>
                      </c:ext>
                    </c:extLst>
                    <c:strCache>
                      <c:ptCount val="1"/>
                      <c:pt idx="0">
                        <c:v>15 MeV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2010)'!$A$8:$A$107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700.01</c:v>
                      </c:pt>
                      <c:pt idx="1">
                        <c:v>1400.01</c:v>
                      </c:pt>
                      <c:pt idx="2">
                        <c:v>2100.0100000000002</c:v>
                      </c:pt>
                      <c:pt idx="3">
                        <c:v>2800.01</c:v>
                      </c:pt>
                      <c:pt idx="4">
                        <c:v>3500.01</c:v>
                      </c:pt>
                      <c:pt idx="5">
                        <c:v>4200.01</c:v>
                      </c:pt>
                      <c:pt idx="6">
                        <c:v>4900.01</c:v>
                      </c:pt>
                      <c:pt idx="7">
                        <c:v>5600.01</c:v>
                      </c:pt>
                      <c:pt idx="8">
                        <c:v>6300.01</c:v>
                      </c:pt>
                      <c:pt idx="9">
                        <c:v>7000.01</c:v>
                      </c:pt>
                      <c:pt idx="10">
                        <c:v>7700.01</c:v>
                      </c:pt>
                      <c:pt idx="11">
                        <c:v>8400.01</c:v>
                      </c:pt>
                      <c:pt idx="12">
                        <c:v>9100.01</c:v>
                      </c:pt>
                      <c:pt idx="13">
                        <c:v>9800.01</c:v>
                      </c:pt>
                      <c:pt idx="14">
                        <c:v>10500</c:v>
                      </c:pt>
                      <c:pt idx="15">
                        <c:v>11200</c:v>
                      </c:pt>
                      <c:pt idx="16">
                        <c:v>11900</c:v>
                      </c:pt>
                      <c:pt idx="17">
                        <c:v>12600</c:v>
                      </c:pt>
                      <c:pt idx="18">
                        <c:v>13300</c:v>
                      </c:pt>
                      <c:pt idx="19">
                        <c:v>14000</c:v>
                      </c:pt>
                      <c:pt idx="20">
                        <c:v>14700</c:v>
                      </c:pt>
                      <c:pt idx="21">
                        <c:v>15400</c:v>
                      </c:pt>
                      <c:pt idx="22">
                        <c:v>16100</c:v>
                      </c:pt>
                      <c:pt idx="23">
                        <c:v>16800</c:v>
                      </c:pt>
                      <c:pt idx="24">
                        <c:v>17500</c:v>
                      </c:pt>
                      <c:pt idx="25">
                        <c:v>18200</c:v>
                      </c:pt>
                      <c:pt idx="26">
                        <c:v>18900</c:v>
                      </c:pt>
                      <c:pt idx="27">
                        <c:v>19600</c:v>
                      </c:pt>
                      <c:pt idx="28">
                        <c:v>20300</c:v>
                      </c:pt>
                      <c:pt idx="29">
                        <c:v>21000</c:v>
                      </c:pt>
                      <c:pt idx="30">
                        <c:v>21700</c:v>
                      </c:pt>
                      <c:pt idx="31">
                        <c:v>22400</c:v>
                      </c:pt>
                      <c:pt idx="32">
                        <c:v>23100</c:v>
                      </c:pt>
                      <c:pt idx="33">
                        <c:v>23800</c:v>
                      </c:pt>
                      <c:pt idx="34">
                        <c:v>24500</c:v>
                      </c:pt>
                      <c:pt idx="35">
                        <c:v>25200</c:v>
                      </c:pt>
                      <c:pt idx="36">
                        <c:v>25900</c:v>
                      </c:pt>
                      <c:pt idx="37">
                        <c:v>26600</c:v>
                      </c:pt>
                      <c:pt idx="38">
                        <c:v>27300</c:v>
                      </c:pt>
                      <c:pt idx="39">
                        <c:v>28000</c:v>
                      </c:pt>
                      <c:pt idx="40">
                        <c:v>28700</c:v>
                      </c:pt>
                      <c:pt idx="41">
                        <c:v>29400</c:v>
                      </c:pt>
                      <c:pt idx="42">
                        <c:v>30100</c:v>
                      </c:pt>
                      <c:pt idx="43">
                        <c:v>30800</c:v>
                      </c:pt>
                      <c:pt idx="44">
                        <c:v>31500</c:v>
                      </c:pt>
                      <c:pt idx="45">
                        <c:v>32200</c:v>
                      </c:pt>
                      <c:pt idx="46">
                        <c:v>32900</c:v>
                      </c:pt>
                      <c:pt idx="47">
                        <c:v>33600</c:v>
                      </c:pt>
                      <c:pt idx="48">
                        <c:v>34300</c:v>
                      </c:pt>
                      <c:pt idx="49">
                        <c:v>35000</c:v>
                      </c:pt>
                      <c:pt idx="50">
                        <c:v>35700</c:v>
                      </c:pt>
                      <c:pt idx="51">
                        <c:v>36400</c:v>
                      </c:pt>
                      <c:pt idx="52">
                        <c:v>37100</c:v>
                      </c:pt>
                      <c:pt idx="53">
                        <c:v>37800</c:v>
                      </c:pt>
                      <c:pt idx="54">
                        <c:v>38500</c:v>
                      </c:pt>
                      <c:pt idx="55">
                        <c:v>39200</c:v>
                      </c:pt>
                      <c:pt idx="56">
                        <c:v>39900</c:v>
                      </c:pt>
                      <c:pt idx="57">
                        <c:v>40600</c:v>
                      </c:pt>
                      <c:pt idx="58">
                        <c:v>41300</c:v>
                      </c:pt>
                      <c:pt idx="59">
                        <c:v>42000</c:v>
                      </c:pt>
                      <c:pt idx="60">
                        <c:v>42700</c:v>
                      </c:pt>
                      <c:pt idx="61">
                        <c:v>43400</c:v>
                      </c:pt>
                      <c:pt idx="62">
                        <c:v>44100</c:v>
                      </c:pt>
                      <c:pt idx="63">
                        <c:v>44800</c:v>
                      </c:pt>
                      <c:pt idx="64">
                        <c:v>45500</c:v>
                      </c:pt>
                      <c:pt idx="65">
                        <c:v>46200</c:v>
                      </c:pt>
                      <c:pt idx="66">
                        <c:v>46900</c:v>
                      </c:pt>
                      <c:pt idx="67">
                        <c:v>47600</c:v>
                      </c:pt>
                      <c:pt idx="68">
                        <c:v>48300</c:v>
                      </c:pt>
                      <c:pt idx="69">
                        <c:v>49000</c:v>
                      </c:pt>
                      <c:pt idx="70">
                        <c:v>49700</c:v>
                      </c:pt>
                      <c:pt idx="71">
                        <c:v>50400</c:v>
                      </c:pt>
                      <c:pt idx="72">
                        <c:v>51100</c:v>
                      </c:pt>
                      <c:pt idx="73">
                        <c:v>51800</c:v>
                      </c:pt>
                      <c:pt idx="74">
                        <c:v>52500</c:v>
                      </c:pt>
                      <c:pt idx="75">
                        <c:v>53200</c:v>
                      </c:pt>
                      <c:pt idx="76">
                        <c:v>53900</c:v>
                      </c:pt>
                      <c:pt idx="77">
                        <c:v>54600</c:v>
                      </c:pt>
                      <c:pt idx="78">
                        <c:v>55300</c:v>
                      </c:pt>
                      <c:pt idx="79">
                        <c:v>56000</c:v>
                      </c:pt>
                      <c:pt idx="80">
                        <c:v>56700</c:v>
                      </c:pt>
                      <c:pt idx="81">
                        <c:v>57400</c:v>
                      </c:pt>
                      <c:pt idx="82">
                        <c:v>58100</c:v>
                      </c:pt>
                      <c:pt idx="83">
                        <c:v>58800</c:v>
                      </c:pt>
                      <c:pt idx="84">
                        <c:v>59500</c:v>
                      </c:pt>
                      <c:pt idx="85">
                        <c:v>60200</c:v>
                      </c:pt>
                      <c:pt idx="86">
                        <c:v>60900</c:v>
                      </c:pt>
                      <c:pt idx="87">
                        <c:v>61600</c:v>
                      </c:pt>
                      <c:pt idx="88">
                        <c:v>62300</c:v>
                      </c:pt>
                      <c:pt idx="89">
                        <c:v>63000</c:v>
                      </c:pt>
                      <c:pt idx="90">
                        <c:v>63700</c:v>
                      </c:pt>
                      <c:pt idx="91">
                        <c:v>64400</c:v>
                      </c:pt>
                      <c:pt idx="92">
                        <c:v>65100</c:v>
                      </c:pt>
                      <c:pt idx="93">
                        <c:v>65800</c:v>
                      </c:pt>
                      <c:pt idx="94">
                        <c:v>66500</c:v>
                      </c:pt>
                      <c:pt idx="95">
                        <c:v>67200</c:v>
                      </c:pt>
                      <c:pt idx="96">
                        <c:v>67900</c:v>
                      </c:pt>
                      <c:pt idx="97">
                        <c:v>68600</c:v>
                      </c:pt>
                      <c:pt idx="98">
                        <c:v>69300</c:v>
                      </c:pt>
                      <c:pt idx="99">
                        <c:v>70000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2010)'!$AQ$8:$AQ$107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2010)'!$AZ$1</c15:sqref>
                        </c15:formulaRef>
                      </c:ext>
                    </c:extLst>
                    <c:strCache>
                      <c:ptCount val="1"/>
                      <c:pt idx="0">
                        <c:v>12 MeV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2010)'!$AW$8:$AW$108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700.01</c:v>
                      </c:pt>
                      <c:pt idx="1">
                        <c:v>1400.01</c:v>
                      </c:pt>
                      <c:pt idx="2">
                        <c:v>2100.0100000000002</c:v>
                      </c:pt>
                      <c:pt idx="3">
                        <c:v>2800.01</c:v>
                      </c:pt>
                      <c:pt idx="4">
                        <c:v>3500.01</c:v>
                      </c:pt>
                      <c:pt idx="5">
                        <c:v>4200.01</c:v>
                      </c:pt>
                      <c:pt idx="6">
                        <c:v>4900.01</c:v>
                      </c:pt>
                      <c:pt idx="7">
                        <c:v>5600.01</c:v>
                      </c:pt>
                      <c:pt idx="8">
                        <c:v>6300.01</c:v>
                      </c:pt>
                      <c:pt idx="9">
                        <c:v>7000.01</c:v>
                      </c:pt>
                      <c:pt idx="10">
                        <c:v>7700.01</c:v>
                      </c:pt>
                      <c:pt idx="11">
                        <c:v>8400.01</c:v>
                      </c:pt>
                      <c:pt idx="12">
                        <c:v>9100.01</c:v>
                      </c:pt>
                      <c:pt idx="13">
                        <c:v>9800.01</c:v>
                      </c:pt>
                      <c:pt idx="14">
                        <c:v>10500</c:v>
                      </c:pt>
                      <c:pt idx="15">
                        <c:v>11200</c:v>
                      </c:pt>
                      <c:pt idx="16">
                        <c:v>11900</c:v>
                      </c:pt>
                      <c:pt idx="17">
                        <c:v>12600</c:v>
                      </c:pt>
                      <c:pt idx="18">
                        <c:v>13300</c:v>
                      </c:pt>
                      <c:pt idx="19">
                        <c:v>14000</c:v>
                      </c:pt>
                      <c:pt idx="20">
                        <c:v>14700</c:v>
                      </c:pt>
                      <c:pt idx="21">
                        <c:v>15400</c:v>
                      </c:pt>
                      <c:pt idx="22">
                        <c:v>16100</c:v>
                      </c:pt>
                      <c:pt idx="23">
                        <c:v>16800</c:v>
                      </c:pt>
                      <c:pt idx="24">
                        <c:v>17500</c:v>
                      </c:pt>
                      <c:pt idx="25">
                        <c:v>18200</c:v>
                      </c:pt>
                      <c:pt idx="26">
                        <c:v>18900</c:v>
                      </c:pt>
                      <c:pt idx="27">
                        <c:v>19600</c:v>
                      </c:pt>
                      <c:pt idx="28">
                        <c:v>20300</c:v>
                      </c:pt>
                      <c:pt idx="29">
                        <c:v>21000</c:v>
                      </c:pt>
                      <c:pt idx="30">
                        <c:v>21700</c:v>
                      </c:pt>
                      <c:pt idx="31">
                        <c:v>22400</c:v>
                      </c:pt>
                      <c:pt idx="32">
                        <c:v>23100</c:v>
                      </c:pt>
                      <c:pt idx="33">
                        <c:v>23800</c:v>
                      </c:pt>
                      <c:pt idx="34">
                        <c:v>24500</c:v>
                      </c:pt>
                      <c:pt idx="35">
                        <c:v>25200</c:v>
                      </c:pt>
                      <c:pt idx="36">
                        <c:v>25900</c:v>
                      </c:pt>
                      <c:pt idx="37">
                        <c:v>26600</c:v>
                      </c:pt>
                      <c:pt idx="38">
                        <c:v>27300</c:v>
                      </c:pt>
                      <c:pt idx="39">
                        <c:v>28000</c:v>
                      </c:pt>
                      <c:pt idx="40">
                        <c:v>28700</c:v>
                      </c:pt>
                      <c:pt idx="41">
                        <c:v>29400</c:v>
                      </c:pt>
                      <c:pt idx="42">
                        <c:v>30100</c:v>
                      </c:pt>
                      <c:pt idx="43">
                        <c:v>30800</c:v>
                      </c:pt>
                      <c:pt idx="44">
                        <c:v>31500</c:v>
                      </c:pt>
                      <c:pt idx="45">
                        <c:v>32200</c:v>
                      </c:pt>
                      <c:pt idx="46">
                        <c:v>32900</c:v>
                      </c:pt>
                      <c:pt idx="47">
                        <c:v>33600</c:v>
                      </c:pt>
                      <c:pt idx="48">
                        <c:v>34300</c:v>
                      </c:pt>
                      <c:pt idx="49">
                        <c:v>35000</c:v>
                      </c:pt>
                      <c:pt idx="50">
                        <c:v>35700</c:v>
                      </c:pt>
                      <c:pt idx="51">
                        <c:v>36400</c:v>
                      </c:pt>
                      <c:pt idx="52">
                        <c:v>37100</c:v>
                      </c:pt>
                      <c:pt idx="53">
                        <c:v>37800</c:v>
                      </c:pt>
                      <c:pt idx="54">
                        <c:v>38500</c:v>
                      </c:pt>
                      <c:pt idx="55">
                        <c:v>39200</c:v>
                      </c:pt>
                      <c:pt idx="56">
                        <c:v>39900</c:v>
                      </c:pt>
                      <c:pt idx="57">
                        <c:v>40600</c:v>
                      </c:pt>
                      <c:pt idx="58">
                        <c:v>41300</c:v>
                      </c:pt>
                      <c:pt idx="59">
                        <c:v>42000</c:v>
                      </c:pt>
                      <c:pt idx="60">
                        <c:v>42700</c:v>
                      </c:pt>
                      <c:pt idx="61">
                        <c:v>43400</c:v>
                      </c:pt>
                      <c:pt idx="62">
                        <c:v>44100</c:v>
                      </c:pt>
                      <c:pt idx="63">
                        <c:v>44800</c:v>
                      </c:pt>
                      <c:pt idx="64">
                        <c:v>45500</c:v>
                      </c:pt>
                      <c:pt idx="65">
                        <c:v>46200</c:v>
                      </c:pt>
                      <c:pt idx="66">
                        <c:v>46900</c:v>
                      </c:pt>
                      <c:pt idx="67">
                        <c:v>47600</c:v>
                      </c:pt>
                      <c:pt idx="68">
                        <c:v>48300</c:v>
                      </c:pt>
                      <c:pt idx="69">
                        <c:v>49000</c:v>
                      </c:pt>
                      <c:pt idx="70">
                        <c:v>49700</c:v>
                      </c:pt>
                      <c:pt idx="71">
                        <c:v>50400</c:v>
                      </c:pt>
                      <c:pt idx="72">
                        <c:v>51100</c:v>
                      </c:pt>
                      <c:pt idx="73">
                        <c:v>51800</c:v>
                      </c:pt>
                      <c:pt idx="74">
                        <c:v>52500</c:v>
                      </c:pt>
                      <c:pt idx="75">
                        <c:v>53200</c:v>
                      </c:pt>
                      <c:pt idx="76">
                        <c:v>53900</c:v>
                      </c:pt>
                      <c:pt idx="77">
                        <c:v>54600</c:v>
                      </c:pt>
                      <c:pt idx="78">
                        <c:v>55300</c:v>
                      </c:pt>
                      <c:pt idx="79">
                        <c:v>56000</c:v>
                      </c:pt>
                      <c:pt idx="80">
                        <c:v>56700</c:v>
                      </c:pt>
                      <c:pt idx="81">
                        <c:v>57400</c:v>
                      </c:pt>
                      <c:pt idx="82">
                        <c:v>58100</c:v>
                      </c:pt>
                      <c:pt idx="83">
                        <c:v>58800</c:v>
                      </c:pt>
                      <c:pt idx="84">
                        <c:v>59500</c:v>
                      </c:pt>
                      <c:pt idx="85">
                        <c:v>60200</c:v>
                      </c:pt>
                      <c:pt idx="86">
                        <c:v>60900</c:v>
                      </c:pt>
                      <c:pt idx="87">
                        <c:v>61600</c:v>
                      </c:pt>
                      <c:pt idx="88">
                        <c:v>62300</c:v>
                      </c:pt>
                      <c:pt idx="89">
                        <c:v>63000</c:v>
                      </c:pt>
                      <c:pt idx="90">
                        <c:v>63700</c:v>
                      </c:pt>
                      <c:pt idx="91">
                        <c:v>64400</c:v>
                      </c:pt>
                      <c:pt idx="92">
                        <c:v>65100</c:v>
                      </c:pt>
                      <c:pt idx="93">
                        <c:v>65800</c:v>
                      </c:pt>
                      <c:pt idx="94">
                        <c:v>66500</c:v>
                      </c:pt>
                      <c:pt idx="95">
                        <c:v>67200</c:v>
                      </c:pt>
                      <c:pt idx="96">
                        <c:v>67900</c:v>
                      </c:pt>
                      <c:pt idx="97">
                        <c:v>68600</c:v>
                      </c:pt>
                      <c:pt idx="98">
                        <c:v>69300</c:v>
                      </c:pt>
                      <c:pt idx="99">
                        <c:v>70000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2010)'!$BA$8:$BA$107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2010)'!$BE$1</c15:sqref>
                        </c15:formulaRef>
                      </c:ext>
                    </c:extLst>
                    <c:strCache>
                      <c:ptCount val="1"/>
                      <c:pt idx="0">
                        <c:v>10 MeV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2010)'!$BB$8:$BB$107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700.01</c:v>
                      </c:pt>
                      <c:pt idx="1">
                        <c:v>1400.01</c:v>
                      </c:pt>
                      <c:pt idx="2">
                        <c:v>2100.0100000000002</c:v>
                      </c:pt>
                      <c:pt idx="3">
                        <c:v>2800.01</c:v>
                      </c:pt>
                      <c:pt idx="4">
                        <c:v>3500.01</c:v>
                      </c:pt>
                      <c:pt idx="5">
                        <c:v>4200.01</c:v>
                      </c:pt>
                      <c:pt idx="6">
                        <c:v>4900.01</c:v>
                      </c:pt>
                      <c:pt idx="7">
                        <c:v>5600.01</c:v>
                      </c:pt>
                      <c:pt idx="8">
                        <c:v>6300.01</c:v>
                      </c:pt>
                      <c:pt idx="9">
                        <c:v>7000.01</c:v>
                      </c:pt>
                      <c:pt idx="10">
                        <c:v>7700.01</c:v>
                      </c:pt>
                      <c:pt idx="11">
                        <c:v>8400.01</c:v>
                      </c:pt>
                      <c:pt idx="12">
                        <c:v>9100.01</c:v>
                      </c:pt>
                      <c:pt idx="13">
                        <c:v>9800.01</c:v>
                      </c:pt>
                      <c:pt idx="14">
                        <c:v>10500</c:v>
                      </c:pt>
                      <c:pt idx="15">
                        <c:v>11200</c:v>
                      </c:pt>
                      <c:pt idx="16">
                        <c:v>11900</c:v>
                      </c:pt>
                      <c:pt idx="17">
                        <c:v>12600</c:v>
                      </c:pt>
                      <c:pt idx="18">
                        <c:v>13300</c:v>
                      </c:pt>
                      <c:pt idx="19">
                        <c:v>14000</c:v>
                      </c:pt>
                      <c:pt idx="20">
                        <c:v>14700</c:v>
                      </c:pt>
                      <c:pt idx="21">
                        <c:v>15400</c:v>
                      </c:pt>
                      <c:pt idx="22">
                        <c:v>16100</c:v>
                      </c:pt>
                      <c:pt idx="23">
                        <c:v>16800</c:v>
                      </c:pt>
                      <c:pt idx="24">
                        <c:v>17500</c:v>
                      </c:pt>
                      <c:pt idx="25">
                        <c:v>18200</c:v>
                      </c:pt>
                      <c:pt idx="26">
                        <c:v>18900</c:v>
                      </c:pt>
                      <c:pt idx="27">
                        <c:v>19600</c:v>
                      </c:pt>
                      <c:pt idx="28">
                        <c:v>20300</c:v>
                      </c:pt>
                      <c:pt idx="29">
                        <c:v>21000</c:v>
                      </c:pt>
                      <c:pt idx="30">
                        <c:v>21700</c:v>
                      </c:pt>
                      <c:pt idx="31">
                        <c:v>22400</c:v>
                      </c:pt>
                      <c:pt idx="32">
                        <c:v>23100</c:v>
                      </c:pt>
                      <c:pt idx="33">
                        <c:v>23800</c:v>
                      </c:pt>
                      <c:pt idx="34">
                        <c:v>24500</c:v>
                      </c:pt>
                      <c:pt idx="35">
                        <c:v>25200</c:v>
                      </c:pt>
                      <c:pt idx="36">
                        <c:v>25900</c:v>
                      </c:pt>
                      <c:pt idx="37">
                        <c:v>26600</c:v>
                      </c:pt>
                      <c:pt idx="38">
                        <c:v>27300</c:v>
                      </c:pt>
                      <c:pt idx="39">
                        <c:v>28000</c:v>
                      </c:pt>
                      <c:pt idx="40">
                        <c:v>28700</c:v>
                      </c:pt>
                      <c:pt idx="41">
                        <c:v>29400</c:v>
                      </c:pt>
                      <c:pt idx="42">
                        <c:v>30100</c:v>
                      </c:pt>
                      <c:pt idx="43">
                        <c:v>30800</c:v>
                      </c:pt>
                      <c:pt idx="44">
                        <c:v>31500</c:v>
                      </c:pt>
                      <c:pt idx="45">
                        <c:v>32200</c:v>
                      </c:pt>
                      <c:pt idx="46">
                        <c:v>32900</c:v>
                      </c:pt>
                      <c:pt idx="47">
                        <c:v>33600</c:v>
                      </c:pt>
                      <c:pt idx="48">
                        <c:v>34300</c:v>
                      </c:pt>
                      <c:pt idx="49">
                        <c:v>35000</c:v>
                      </c:pt>
                      <c:pt idx="50">
                        <c:v>35700</c:v>
                      </c:pt>
                      <c:pt idx="51">
                        <c:v>36400</c:v>
                      </c:pt>
                      <c:pt idx="52">
                        <c:v>37100</c:v>
                      </c:pt>
                      <c:pt idx="53">
                        <c:v>37800</c:v>
                      </c:pt>
                      <c:pt idx="54">
                        <c:v>38500</c:v>
                      </c:pt>
                      <c:pt idx="55">
                        <c:v>39200</c:v>
                      </c:pt>
                      <c:pt idx="56">
                        <c:v>39900</c:v>
                      </c:pt>
                      <c:pt idx="57">
                        <c:v>40600</c:v>
                      </c:pt>
                      <c:pt idx="58">
                        <c:v>41300</c:v>
                      </c:pt>
                      <c:pt idx="59">
                        <c:v>42000</c:v>
                      </c:pt>
                      <c:pt idx="60">
                        <c:v>42700</c:v>
                      </c:pt>
                      <c:pt idx="61">
                        <c:v>43400</c:v>
                      </c:pt>
                      <c:pt idx="62">
                        <c:v>44100</c:v>
                      </c:pt>
                      <c:pt idx="63">
                        <c:v>44800</c:v>
                      </c:pt>
                      <c:pt idx="64">
                        <c:v>45500</c:v>
                      </c:pt>
                      <c:pt idx="65">
                        <c:v>46200</c:v>
                      </c:pt>
                      <c:pt idx="66">
                        <c:v>46900</c:v>
                      </c:pt>
                      <c:pt idx="67">
                        <c:v>47600</c:v>
                      </c:pt>
                      <c:pt idx="68">
                        <c:v>48300</c:v>
                      </c:pt>
                      <c:pt idx="69">
                        <c:v>49000</c:v>
                      </c:pt>
                      <c:pt idx="70">
                        <c:v>49700</c:v>
                      </c:pt>
                      <c:pt idx="71">
                        <c:v>50400</c:v>
                      </c:pt>
                      <c:pt idx="72">
                        <c:v>51100</c:v>
                      </c:pt>
                      <c:pt idx="73">
                        <c:v>51800</c:v>
                      </c:pt>
                      <c:pt idx="74">
                        <c:v>52500</c:v>
                      </c:pt>
                      <c:pt idx="75">
                        <c:v>53200</c:v>
                      </c:pt>
                      <c:pt idx="76">
                        <c:v>53900</c:v>
                      </c:pt>
                      <c:pt idx="77">
                        <c:v>54600</c:v>
                      </c:pt>
                      <c:pt idx="78">
                        <c:v>55300</c:v>
                      </c:pt>
                      <c:pt idx="79">
                        <c:v>56000</c:v>
                      </c:pt>
                      <c:pt idx="80">
                        <c:v>56700</c:v>
                      </c:pt>
                      <c:pt idx="81">
                        <c:v>57400</c:v>
                      </c:pt>
                      <c:pt idx="82">
                        <c:v>58100</c:v>
                      </c:pt>
                      <c:pt idx="83">
                        <c:v>58800</c:v>
                      </c:pt>
                      <c:pt idx="84">
                        <c:v>59500</c:v>
                      </c:pt>
                      <c:pt idx="85">
                        <c:v>60200</c:v>
                      </c:pt>
                      <c:pt idx="86">
                        <c:v>60900</c:v>
                      </c:pt>
                      <c:pt idx="87">
                        <c:v>61600</c:v>
                      </c:pt>
                      <c:pt idx="88">
                        <c:v>62300</c:v>
                      </c:pt>
                      <c:pt idx="89">
                        <c:v>63000</c:v>
                      </c:pt>
                      <c:pt idx="90">
                        <c:v>63700</c:v>
                      </c:pt>
                      <c:pt idx="91">
                        <c:v>64400</c:v>
                      </c:pt>
                      <c:pt idx="92">
                        <c:v>65100</c:v>
                      </c:pt>
                      <c:pt idx="93">
                        <c:v>65800</c:v>
                      </c:pt>
                      <c:pt idx="94">
                        <c:v>66500</c:v>
                      </c:pt>
                      <c:pt idx="95">
                        <c:v>67200</c:v>
                      </c:pt>
                      <c:pt idx="96">
                        <c:v>67900</c:v>
                      </c:pt>
                      <c:pt idx="97">
                        <c:v>68600</c:v>
                      </c:pt>
                      <c:pt idx="98">
                        <c:v>69300</c:v>
                      </c:pt>
                      <c:pt idx="99">
                        <c:v>70000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2010)'!$BF$8:$BF$107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16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2010)'!$BJ$1</c15:sqref>
                        </c15:formulaRef>
                      </c:ext>
                    </c:extLst>
                    <c:strCache>
                      <c:ptCount val="1"/>
                      <c:pt idx="0">
                        <c:v>8 MeV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2010)'!$BG$8:$BG$107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700.01</c:v>
                      </c:pt>
                      <c:pt idx="1">
                        <c:v>1400.01</c:v>
                      </c:pt>
                      <c:pt idx="2">
                        <c:v>2100.0100000000002</c:v>
                      </c:pt>
                      <c:pt idx="3">
                        <c:v>2800.01</c:v>
                      </c:pt>
                      <c:pt idx="4">
                        <c:v>3500.01</c:v>
                      </c:pt>
                      <c:pt idx="5">
                        <c:v>4200.01</c:v>
                      </c:pt>
                      <c:pt idx="6">
                        <c:v>4900.01</c:v>
                      </c:pt>
                      <c:pt idx="7">
                        <c:v>5600.01</c:v>
                      </c:pt>
                      <c:pt idx="8">
                        <c:v>6300.01</c:v>
                      </c:pt>
                      <c:pt idx="9">
                        <c:v>7000.01</c:v>
                      </c:pt>
                      <c:pt idx="10">
                        <c:v>7700.01</c:v>
                      </c:pt>
                      <c:pt idx="11">
                        <c:v>8400.01</c:v>
                      </c:pt>
                      <c:pt idx="12">
                        <c:v>9100.01</c:v>
                      </c:pt>
                      <c:pt idx="13">
                        <c:v>9800.01</c:v>
                      </c:pt>
                      <c:pt idx="14">
                        <c:v>10500</c:v>
                      </c:pt>
                      <c:pt idx="15">
                        <c:v>11200</c:v>
                      </c:pt>
                      <c:pt idx="16">
                        <c:v>11900</c:v>
                      </c:pt>
                      <c:pt idx="17">
                        <c:v>12600</c:v>
                      </c:pt>
                      <c:pt idx="18">
                        <c:v>13300</c:v>
                      </c:pt>
                      <c:pt idx="19">
                        <c:v>14000</c:v>
                      </c:pt>
                      <c:pt idx="20">
                        <c:v>14700</c:v>
                      </c:pt>
                      <c:pt idx="21">
                        <c:v>15400</c:v>
                      </c:pt>
                      <c:pt idx="22">
                        <c:v>16100</c:v>
                      </c:pt>
                      <c:pt idx="23">
                        <c:v>16800</c:v>
                      </c:pt>
                      <c:pt idx="24">
                        <c:v>17500</c:v>
                      </c:pt>
                      <c:pt idx="25">
                        <c:v>18200</c:v>
                      </c:pt>
                      <c:pt idx="26">
                        <c:v>18900</c:v>
                      </c:pt>
                      <c:pt idx="27">
                        <c:v>19600</c:v>
                      </c:pt>
                      <c:pt idx="28">
                        <c:v>20300</c:v>
                      </c:pt>
                      <c:pt idx="29">
                        <c:v>21000</c:v>
                      </c:pt>
                      <c:pt idx="30">
                        <c:v>21700</c:v>
                      </c:pt>
                      <c:pt idx="31">
                        <c:v>22400</c:v>
                      </c:pt>
                      <c:pt idx="32">
                        <c:v>23100</c:v>
                      </c:pt>
                      <c:pt idx="33">
                        <c:v>23800</c:v>
                      </c:pt>
                      <c:pt idx="34">
                        <c:v>24500</c:v>
                      </c:pt>
                      <c:pt idx="35">
                        <c:v>25200</c:v>
                      </c:pt>
                      <c:pt idx="36">
                        <c:v>25900</c:v>
                      </c:pt>
                      <c:pt idx="37">
                        <c:v>26600</c:v>
                      </c:pt>
                      <c:pt idx="38">
                        <c:v>27300</c:v>
                      </c:pt>
                      <c:pt idx="39">
                        <c:v>28000</c:v>
                      </c:pt>
                      <c:pt idx="40">
                        <c:v>28700</c:v>
                      </c:pt>
                      <c:pt idx="41">
                        <c:v>29400</c:v>
                      </c:pt>
                      <c:pt idx="42">
                        <c:v>30100</c:v>
                      </c:pt>
                      <c:pt idx="43">
                        <c:v>30800</c:v>
                      </c:pt>
                      <c:pt idx="44">
                        <c:v>31500</c:v>
                      </c:pt>
                      <c:pt idx="45">
                        <c:v>32200</c:v>
                      </c:pt>
                      <c:pt idx="46">
                        <c:v>32900</c:v>
                      </c:pt>
                      <c:pt idx="47">
                        <c:v>33600</c:v>
                      </c:pt>
                      <c:pt idx="48">
                        <c:v>34300</c:v>
                      </c:pt>
                      <c:pt idx="49">
                        <c:v>35000</c:v>
                      </c:pt>
                      <c:pt idx="50">
                        <c:v>35700</c:v>
                      </c:pt>
                      <c:pt idx="51">
                        <c:v>36400</c:v>
                      </c:pt>
                      <c:pt idx="52">
                        <c:v>37100</c:v>
                      </c:pt>
                      <c:pt idx="53">
                        <c:v>37800</c:v>
                      </c:pt>
                      <c:pt idx="54">
                        <c:v>38500</c:v>
                      </c:pt>
                      <c:pt idx="55">
                        <c:v>39200</c:v>
                      </c:pt>
                      <c:pt idx="56">
                        <c:v>39900</c:v>
                      </c:pt>
                      <c:pt idx="57">
                        <c:v>40600</c:v>
                      </c:pt>
                      <c:pt idx="58">
                        <c:v>41300</c:v>
                      </c:pt>
                      <c:pt idx="59">
                        <c:v>42000</c:v>
                      </c:pt>
                      <c:pt idx="60">
                        <c:v>42700</c:v>
                      </c:pt>
                      <c:pt idx="61">
                        <c:v>43400</c:v>
                      </c:pt>
                      <c:pt idx="62">
                        <c:v>44100</c:v>
                      </c:pt>
                      <c:pt idx="63">
                        <c:v>44800</c:v>
                      </c:pt>
                      <c:pt idx="64">
                        <c:v>45500</c:v>
                      </c:pt>
                      <c:pt idx="65">
                        <c:v>46200</c:v>
                      </c:pt>
                      <c:pt idx="66">
                        <c:v>46900</c:v>
                      </c:pt>
                      <c:pt idx="67">
                        <c:v>47600</c:v>
                      </c:pt>
                      <c:pt idx="68">
                        <c:v>48300</c:v>
                      </c:pt>
                      <c:pt idx="69">
                        <c:v>49000</c:v>
                      </c:pt>
                      <c:pt idx="70">
                        <c:v>49700</c:v>
                      </c:pt>
                      <c:pt idx="71">
                        <c:v>50400</c:v>
                      </c:pt>
                      <c:pt idx="72">
                        <c:v>51100</c:v>
                      </c:pt>
                      <c:pt idx="73">
                        <c:v>51800</c:v>
                      </c:pt>
                      <c:pt idx="74">
                        <c:v>52500</c:v>
                      </c:pt>
                      <c:pt idx="75">
                        <c:v>53200</c:v>
                      </c:pt>
                      <c:pt idx="76">
                        <c:v>53900</c:v>
                      </c:pt>
                      <c:pt idx="77">
                        <c:v>54600</c:v>
                      </c:pt>
                      <c:pt idx="78">
                        <c:v>55300</c:v>
                      </c:pt>
                      <c:pt idx="79">
                        <c:v>56000</c:v>
                      </c:pt>
                      <c:pt idx="80">
                        <c:v>56700</c:v>
                      </c:pt>
                      <c:pt idx="81">
                        <c:v>57400</c:v>
                      </c:pt>
                      <c:pt idx="82">
                        <c:v>58100</c:v>
                      </c:pt>
                      <c:pt idx="83">
                        <c:v>58800</c:v>
                      </c:pt>
                      <c:pt idx="84">
                        <c:v>59500</c:v>
                      </c:pt>
                      <c:pt idx="85">
                        <c:v>60200</c:v>
                      </c:pt>
                      <c:pt idx="86">
                        <c:v>60900</c:v>
                      </c:pt>
                      <c:pt idx="87">
                        <c:v>61600</c:v>
                      </c:pt>
                      <c:pt idx="88">
                        <c:v>62300</c:v>
                      </c:pt>
                      <c:pt idx="89">
                        <c:v>63000</c:v>
                      </c:pt>
                      <c:pt idx="90">
                        <c:v>63700</c:v>
                      </c:pt>
                      <c:pt idx="91">
                        <c:v>64400</c:v>
                      </c:pt>
                      <c:pt idx="92">
                        <c:v>65100</c:v>
                      </c:pt>
                      <c:pt idx="93">
                        <c:v>65800</c:v>
                      </c:pt>
                      <c:pt idx="94">
                        <c:v>66500</c:v>
                      </c:pt>
                      <c:pt idx="95">
                        <c:v>67200</c:v>
                      </c:pt>
                      <c:pt idx="96">
                        <c:v>67900</c:v>
                      </c:pt>
                      <c:pt idx="97">
                        <c:v>68600</c:v>
                      </c:pt>
                      <c:pt idx="98">
                        <c:v>69300</c:v>
                      </c:pt>
                      <c:pt idx="99">
                        <c:v>70000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2010)'!$BK$8:$BK$107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3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2010)'!$BT$1</c15:sqref>
                        </c15:formulaRef>
                      </c:ext>
                    </c:extLst>
                    <c:strCache>
                      <c:ptCount val="1"/>
                      <c:pt idx="0">
                        <c:v>6 MeV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2010)'!$BQ$8:$BQ$107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700.01</c:v>
                      </c:pt>
                      <c:pt idx="1">
                        <c:v>1400.01</c:v>
                      </c:pt>
                      <c:pt idx="2">
                        <c:v>2100.0100000000002</c:v>
                      </c:pt>
                      <c:pt idx="3">
                        <c:v>2800.01</c:v>
                      </c:pt>
                      <c:pt idx="4">
                        <c:v>3500.01</c:v>
                      </c:pt>
                      <c:pt idx="5">
                        <c:v>4200.01</c:v>
                      </c:pt>
                      <c:pt idx="6">
                        <c:v>4900.01</c:v>
                      </c:pt>
                      <c:pt idx="7">
                        <c:v>5600.01</c:v>
                      </c:pt>
                      <c:pt idx="8">
                        <c:v>6300.01</c:v>
                      </c:pt>
                      <c:pt idx="9">
                        <c:v>7000.01</c:v>
                      </c:pt>
                      <c:pt idx="10">
                        <c:v>7700.01</c:v>
                      </c:pt>
                      <c:pt idx="11">
                        <c:v>8400.01</c:v>
                      </c:pt>
                      <c:pt idx="12">
                        <c:v>9100.01</c:v>
                      </c:pt>
                      <c:pt idx="13">
                        <c:v>9800.01</c:v>
                      </c:pt>
                      <c:pt idx="14">
                        <c:v>10500</c:v>
                      </c:pt>
                      <c:pt idx="15">
                        <c:v>11200</c:v>
                      </c:pt>
                      <c:pt idx="16">
                        <c:v>11900</c:v>
                      </c:pt>
                      <c:pt idx="17">
                        <c:v>12600</c:v>
                      </c:pt>
                      <c:pt idx="18">
                        <c:v>13300</c:v>
                      </c:pt>
                      <c:pt idx="19">
                        <c:v>14000</c:v>
                      </c:pt>
                      <c:pt idx="20">
                        <c:v>14700</c:v>
                      </c:pt>
                      <c:pt idx="21">
                        <c:v>15400</c:v>
                      </c:pt>
                      <c:pt idx="22">
                        <c:v>16100</c:v>
                      </c:pt>
                      <c:pt idx="23">
                        <c:v>16800</c:v>
                      </c:pt>
                      <c:pt idx="24">
                        <c:v>17500</c:v>
                      </c:pt>
                      <c:pt idx="25">
                        <c:v>18200</c:v>
                      </c:pt>
                      <c:pt idx="26">
                        <c:v>18900</c:v>
                      </c:pt>
                      <c:pt idx="27">
                        <c:v>19600</c:v>
                      </c:pt>
                      <c:pt idx="28">
                        <c:v>20300</c:v>
                      </c:pt>
                      <c:pt idx="29">
                        <c:v>21000</c:v>
                      </c:pt>
                      <c:pt idx="30">
                        <c:v>21700</c:v>
                      </c:pt>
                      <c:pt idx="31">
                        <c:v>22400</c:v>
                      </c:pt>
                      <c:pt idx="32">
                        <c:v>23100</c:v>
                      </c:pt>
                      <c:pt idx="33">
                        <c:v>23800</c:v>
                      </c:pt>
                      <c:pt idx="34">
                        <c:v>24500</c:v>
                      </c:pt>
                      <c:pt idx="35">
                        <c:v>25200</c:v>
                      </c:pt>
                      <c:pt idx="36">
                        <c:v>25900</c:v>
                      </c:pt>
                      <c:pt idx="37">
                        <c:v>26600</c:v>
                      </c:pt>
                      <c:pt idx="38">
                        <c:v>27300</c:v>
                      </c:pt>
                      <c:pt idx="39">
                        <c:v>28000</c:v>
                      </c:pt>
                      <c:pt idx="40">
                        <c:v>28700</c:v>
                      </c:pt>
                      <c:pt idx="41">
                        <c:v>29400</c:v>
                      </c:pt>
                      <c:pt idx="42">
                        <c:v>30100</c:v>
                      </c:pt>
                      <c:pt idx="43">
                        <c:v>30800</c:v>
                      </c:pt>
                      <c:pt idx="44">
                        <c:v>31500</c:v>
                      </c:pt>
                      <c:pt idx="45">
                        <c:v>32200</c:v>
                      </c:pt>
                      <c:pt idx="46">
                        <c:v>32900</c:v>
                      </c:pt>
                      <c:pt idx="47">
                        <c:v>33600</c:v>
                      </c:pt>
                      <c:pt idx="48">
                        <c:v>34300</c:v>
                      </c:pt>
                      <c:pt idx="49">
                        <c:v>35000</c:v>
                      </c:pt>
                      <c:pt idx="50">
                        <c:v>35700</c:v>
                      </c:pt>
                      <c:pt idx="51">
                        <c:v>36400</c:v>
                      </c:pt>
                      <c:pt idx="52">
                        <c:v>37100</c:v>
                      </c:pt>
                      <c:pt idx="53">
                        <c:v>37800</c:v>
                      </c:pt>
                      <c:pt idx="54">
                        <c:v>38500</c:v>
                      </c:pt>
                      <c:pt idx="55">
                        <c:v>39200</c:v>
                      </c:pt>
                      <c:pt idx="56">
                        <c:v>39900</c:v>
                      </c:pt>
                      <c:pt idx="57">
                        <c:v>40600</c:v>
                      </c:pt>
                      <c:pt idx="58">
                        <c:v>41300</c:v>
                      </c:pt>
                      <c:pt idx="59">
                        <c:v>42000</c:v>
                      </c:pt>
                      <c:pt idx="60">
                        <c:v>42700</c:v>
                      </c:pt>
                      <c:pt idx="61">
                        <c:v>43400</c:v>
                      </c:pt>
                      <c:pt idx="62">
                        <c:v>44100</c:v>
                      </c:pt>
                      <c:pt idx="63">
                        <c:v>44800</c:v>
                      </c:pt>
                      <c:pt idx="64">
                        <c:v>45500</c:v>
                      </c:pt>
                      <c:pt idx="65">
                        <c:v>46200</c:v>
                      </c:pt>
                      <c:pt idx="66">
                        <c:v>46900</c:v>
                      </c:pt>
                      <c:pt idx="67">
                        <c:v>47600</c:v>
                      </c:pt>
                      <c:pt idx="68">
                        <c:v>48300</c:v>
                      </c:pt>
                      <c:pt idx="69">
                        <c:v>49000</c:v>
                      </c:pt>
                      <c:pt idx="70">
                        <c:v>49700</c:v>
                      </c:pt>
                      <c:pt idx="71">
                        <c:v>50400</c:v>
                      </c:pt>
                      <c:pt idx="72">
                        <c:v>51100</c:v>
                      </c:pt>
                      <c:pt idx="73">
                        <c:v>51800</c:v>
                      </c:pt>
                      <c:pt idx="74">
                        <c:v>52500</c:v>
                      </c:pt>
                      <c:pt idx="75">
                        <c:v>53200</c:v>
                      </c:pt>
                      <c:pt idx="76">
                        <c:v>53900</c:v>
                      </c:pt>
                      <c:pt idx="77">
                        <c:v>54600</c:v>
                      </c:pt>
                      <c:pt idx="78">
                        <c:v>55300</c:v>
                      </c:pt>
                      <c:pt idx="79">
                        <c:v>56000</c:v>
                      </c:pt>
                      <c:pt idx="80">
                        <c:v>56700</c:v>
                      </c:pt>
                      <c:pt idx="81">
                        <c:v>57400</c:v>
                      </c:pt>
                      <c:pt idx="82">
                        <c:v>58100</c:v>
                      </c:pt>
                      <c:pt idx="83">
                        <c:v>58800</c:v>
                      </c:pt>
                      <c:pt idx="84">
                        <c:v>59500</c:v>
                      </c:pt>
                      <c:pt idx="85">
                        <c:v>60200</c:v>
                      </c:pt>
                      <c:pt idx="86">
                        <c:v>60900</c:v>
                      </c:pt>
                      <c:pt idx="87">
                        <c:v>61600</c:v>
                      </c:pt>
                      <c:pt idx="88">
                        <c:v>62300</c:v>
                      </c:pt>
                      <c:pt idx="89">
                        <c:v>63000</c:v>
                      </c:pt>
                      <c:pt idx="90">
                        <c:v>63700</c:v>
                      </c:pt>
                      <c:pt idx="91">
                        <c:v>64400</c:v>
                      </c:pt>
                      <c:pt idx="92">
                        <c:v>65100</c:v>
                      </c:pt>
                      <c:pt idx="93">
                        <c:v>65800</c:v>
                      </c:pt>
                      <c:pt idx="94">
                        <c:v>66500</c:v>
                      </c:pt>
                      <c:pt idx="95">
                        <c:v>67200</c:v>
                      </c:pt>
                      <c:pt idx="96">
                        <c:v>67900</c:v>
                      </c:pt>
                      <c:pt idx="97">
                        <c:v>68600</c:v>
                      </c:pt>
                      <c:pt idx="98">
                        <c:v>69300</c:v>
                      </c:pt>
                      <c:pt idx="99">
                        <c:v>70000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2010)'!$BU$8:$BU$107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2010)'!$BY$1</c15:sqref>
                        </c15:formulaRef>
                      </c:ext>
                    </c:extLst>
                    <c:strCache>
                      <c:ptCount val="1"/>
                      <c:pt idx="0">
                        <c:v>5 MeV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2010)'!$BV$8:$BV$107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700.01</c:v>
                      </c:pt>
                      <c:pt idx="1">
                        <c:v>1400.01</c:v>
                      </c:pt>
                      <c:pt idx="2">
                        <c:v>2100.0100000000002</c:v>
                      </c:pt>
                      <c:pt idx="3">
                        <c:v>2800.01</c:v>
                      </c:pt>
                      <c:pt idx="4">
                        <c:v>3500.01</c:v>
                      </c:pt>
                      <c:pt idx="5">
                        <c:v>4200.01</c:v>
                      </c:pt>
                      <c:pt idx="6">
                        <c:v>4900.01</c:v>
                      </c:pt>
                      <c:pt idx="7">
                        <c:v>5600.01</c:v>
                      </c:pt>
                      <c:pt idx="8">
                        <c:v>6300.01</c:v>
                      </c:pt>
                      <c:pt idx="9">
                        <c:v>7000.01</c:v>
                      </c:pt>
                      <c:pt idx="10">
                        <c:v>7700.01</c:v>
                      </c:pt>
                      <c:pt idx="11">
                        <c:v>8400.01</c:v>
                      </c:pt>
                      <c:pt idx="12">
                        <c:v>9100.01</c:v>
                      </c:pt>
                      <c:pt idx="13">
                        <c:v>9800.01</c:v>
                      </c:pt>
                      <c:pt idx="14">
                        <c:v>10500</c:v>
                      </c:pt>
                      <c:pt idx="15">
                        <c:v>11200</c:v>
                      </c:pt>
                      <c:pt idx="16">
                        <c:v>11900</c:v>
                      </c:pt>
                      <c:pt idx="17">
                        <c:v>12600</c:v>
                      </c:pt>
                      <c:pt idx="18">
                        <c:v>13300</c:v>
                      </c:pt>
                      <c:pt idx="19">
                        <c:v>14000</c:v>
                      </c:pt>
                      <c:pt idx="20">
                        <c:v>14700</c:v>
                      </c:pt>
                      <c:pt idx="21">
                        <c:v>15400</c:v>
                      </c:pt>
                      <c:pt idx="22">
                        <c:v>16100</c:v>
                      </c:pt>
                      <c:pt idx="23">
                        <c:v>16800</c:v>
                      </c:pt>
                      <c:pt idx="24">
                        <c:v>17500</c:v>
                      </c:pt>
                      <c:pt idx="25">
                        <c:v>18200</c:v>
                      </c:pt>
                      <c:pt idx="26">
                        <c:v>18900</c:v>
                      </c:pt>
                      <c:pt idx="27">
                        <c:v>19600</c:v>
                      </c:pt>
                      <c:pt idx="28">
                        <c:v>20300</c:v>
                      </c:pt>
                      <c:pt idx="29">
                        <c:v>21000</c:v>
                      </c:pt>
                      <c:pt idx="30">
                        <c:v>21700</c:v>
                      </c:pt>
                      <c:pt idx="31">
                        <c:v>22400</c:v>
                      </c:pt>
                      <c:pt idx="32">
                        <c:v>23100</c:v>
                      </c:pt>
                      <c:pt idx="33">
                        <c:v>23800</c:v>
                      </c:pt>
                      <c:pt idx="34">
                        <c:v>24500</c:v>
                      </c:pt>
                      <c:pt idx="35">
                        <c:v>25200</c:v>
                      </c:pt>
                      <c:pt idx="36">
                        <c:v>25900</c:v>
                      </c:pt>
                      <c:pt idx="37">
                        <c:v>26600</c:v>
                      </c:pt>
                      <c:pt idx="38">
                        <c:v>27300</c:v>
                      </c:pt>
                      <c:pt idx="39">
                        <c:v>28000</c:v>
                      </c:pt>
                      <c:pt idx="40">
                        <c:v>28700</c:v>
                      </c:pt>
                      <c:pt idx="41">
                        <c:v>29400</c:v>
                      </c:pt>
                      <c:pt idx="42">
                        <c:v>30100</c:v>
                      </c:pt>
                      <c:pt idx="43">
                        <c:v>30800</c:v>
                      </c:pt>
                      <c:pt idx="44">
                        <c:v>31500</c:v>
                      </c:pt>
                      <c:pt idx="45">
                        <c:v>32200</c:v>
                      </c:pt>
                      <c:pt idx="46">
                        <c:v>32900</c:v>
                      </c:pt>
                      <c:pt idx="47">
                        <c:v>33600</c:v>
                      </c:pt>
                      <c:pt idx="48">
                        <c:v>34300</c:v>
                      </c:pt>
                      <c:pt idx="49">
                        <c:v>35000</c:v>
                      </c:pt>
                      <c:pt idx="50">
                        <c:v>35700</c:v>
                      </c:pt>
                      <c:pt idx="51">
                        <c:v>36400</c:v>
                      </c:pt>
                      <c:pt idx="52">
                        <c:v>37100</c:v>
                      </c:pt>
                      <c:pt idx="53">
                        <c:v>37800</c:v>
                      </c:pt>
                      <c:pt idx="54">
                        <c:v>38500</c:v>
                      </c:pt>
                      <c:pt idx="55">
                        <c:v>39200</c:v>
                      </c:pt>
                      <c:pt idx="56">
                        <c:v>39900</c:v>
                      </c:pt>
                      <c:pt idx="57">
                        <c:v>40600</c:v>
                      </c:pt>
                      <c:pt idx="58">
                        <c:v>41300</c:v>
                      </c:pt>
                      <c:pt idx="59">
                        <c:v>42000</c:v>
                      </c:pt>
                      <c:pt idx="60">
                        <c:v>42700</c:v>
                      </c:pt>
                      <c:pt idx="61">
                        <c:v>43400</c:v>
                      </c:pt>
                      <c:pt idx="62">
                        <c:v>44100</c:v>
                      </c:pt>
                      <c:pt idx="63">
                        <c:v>44800</c:v>
                      </c:pt>
                      <c:pt idx="64">
                        <c:v>45500</c:v>
                      </c:pt>
                      <c:pt idx="65">
                        <c:v>46200</c:v>
                      </c:pt>
                      <c:pt idx="66">
                        <c:v>46900</c:v>
                      </c:pt>
                      <c:pt idx="67">
                        <c:v>47600</c:v>
                      </c:pt>
                      <c:pt idx="68">
                        <c:v>48300</c:v>
                      </c:pt>
                      <c:pt idx="69">
                        <c:v>49000</c:v>
                      </c:pt>
                      <c:pt idx="70">
                        <c:v>49700</c:v>
                      </c:pt>
                      <c:pt idx="71">
                        <c:v>50400</c:v>
                      </c:pt>
                      <c:pt idx="72">
                        <c:v>51100</c:v>
                      </c:pt>
                      <c:pt idx="73">
                        <c:v>51800</c:v>
                      </c:pt>
                      <c:pt idx="74">
                        <c:v>52500</c:v>
                      </c:pt>
                      <c:pt idx="75">
                        <c:v>53200</c:v>
                      </c:pt>
                      <c:pt idx="76">
                        <c:v>53900</c:v>
                      </c:pt>
                      <c:pt idx="77">
                        <c:v>54600</c:v>
                      </c:pt>
                      <c:pt idx="78">
                        <c:v>55300</c:v>
                      </c:pt>
                      <c:pt idx="79">
                        <c:v>56000</c:v>
                      </c:pt>
                      <c:pt idx="80">
                        <c:v>56700</c:v>
                      </c:pt>
                      <c:pt idx="81">
                        <c:v>57400</c:v>
                      </c:pt>
                      <c:pt idx="82">
                        <c:v>58100</c:v>
                      </c:pt>
                      <c:pt idx="83">
                        <c:v>58800</c:v>
                      </c:pt>
                      <c:pt idx="84">
                        <c:v>59500</c:v>
                      </c:pt>
                      <c:pt idx="85">
                        <c:v>60200</c:v>
                      </c:pt>
                      <c:pt idx="86">
                        <c:v>60900</c:v>
                      </c:pt>
                      <c:pt idx="87">
                        <c:v>61600</c:v>
                      </c:pt>
                      <c:pt idx="88">
                        <c:v>62300</c:v>
                      </c:pt>
                      <c:pt idx="89">
                        <c:v>63000</c:v>
                      </c:pt>
                      <c:pt idx="90">
                        <c:v>63700</c:v>
                      </c:pt>
                      <c:pt idx="91">
                        <c:v>64400</c:v>
                      </c:pt>
                      <c:pt idx="92">
                        <c:v>65100</c:v>
                      </c:pt>
                      <c:pt idx="93">
                        <c:v>65800</c:v>
                      </c:pt>
                      <c:pt idx="94">
                        <c:v>66500</c:v>
                      </c:pt>
                      <c:pt idx="95">
                        <c:v>67200</c:v>
                      </c:pt>
                      <c:pt idx="96">
                        <c:v>67900</c:v>
                      </c:pt>
                      <c:pt idx="97">
                        <c:v>68600</c:v>
                      </c:pt>
                      <c:pt idx="98">
                        <c:v>69300</c:v>
                      </c:pt>
                      <c:pt idx="99">
                        <c:v>70000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(Moreira et al 2010)'!$BZ$8:$BZ$107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</c:ext>
        </c:extLst>
      </c:scatterChart>
      <c:valAx>
        <c:axId val="-482208240"/>
        <c:scaling>
          <c:orientation val="minMax"/>
          <c:max val="650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="1" baseline="0" dirty="0" err="1" smtClean="0"/>
                  <a:t>Depth</a:t>
                </a:r>
                <a:r>
                  <a:rPr lang="de-DE" sz="1400" b="1" baseline="0" dirty="0" smtClean="0"/>
                  <a:t> </a:t>
                </a:r>
                <a:r>
                  <a:rPr lang="de-DE" sz="1400" b="1" baseline="0" dirty="0" err="1"/>
                  <a:t>below</a:t>
                </a:r>
                <a:r>
                  <a:rPr lang="de-DE" sz="1400" b="1" baseline="0" dirty="0"/>
                  <a:t> </a:t>
                </a:r>
                <a:r>
                  <a:rPr lang="de-DE" sz="1400" b="1" baseline="0" dirty="0" err="1"/>
                  <a:t>surface</a:t>
                </a:r>
                <a:r>
                  <a:rPr lang="de-DE" sz="1400" b="1" baseline="0" dirty="0"/>
                  <a:t>[µm]</a:t>
                </a:r>
                <a:endParaRPr lang="de-DE" sz="1400" b="1" dirty="0"/>
              </a:p>
            </c:rich>
          </c:tx>
          <c:layout>
            <c:manualLayout>
              <c:xMode val="edge"/>
              <c:yMode val="edge"/>
              <c:x val="0.35658836209652089"/>
              <c:y val="0.900714989137487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482199536"/>
        <c:crosses val="autoZero"/>
        <c:crossBetween val="midCat"/>
        <c:majorUnit val="5000"/>
        <c:minorUnit val="2500"/>
        <c:dispUnits>
          <c:builtInUnit val="tenThousands"/>
        </c:dispUnits>
      </c:valAx>
      <c:valAx>
        <c:axId val="-4821995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="1"/>
                  <a:t>Vacancies ion</a:t>
                </a:r>
                <a:r>
                  <a:rPr lang="de-DE" sz="1400" b="1" baseline="30000"/>
                  <a:t>-1</a:t>
                </a:r>
                <a:r>
                  <a:rPr lang="de-DE" sz="1400" b="1"/>
                  <a:t> Å</a:t>
                </a:r>
                <a:r>
                  <a:rPr lang="de-DE" sz="1400" b="1" baseline="30000"/>
                  <a:t>-1</a:t>
                </a:r>
              </a:p>
            </c:rich>
          </c:tx>
          <c:layout>
            <c:manualLayout>
              <c:xMode val="edge"/>
              <c:yMode val="edge"/>
              <c:x val="6.5953112898217946E-3"/>
              <c:y val="0.315885889882117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482208240"/>
        <c:crosses val="autoZero"/>
        <c:crossBetween val="midCat"/>
      </c:valAx>
      <c:spPr>
        <a:noFill/>
        <a:ln w="9525">
          <a:noFill/>
        </a:ln>
        <a:effectLst/>
      </c:spPr>
    </c:plotArea>
    <c:legend>
      <c:legendPos val="r"/>
      <c:layout>
        <c:manualLayout>
          <c:xMode val="edge"/>
          <c:yMode val="edge"/>
          <c:x val="0.81783241478660673"/>
          <c:y val="3.9664739035129404E-2"/>
          <c:w val="0.16992250875623718"/>
          <c:h val="0.38481815166624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91878710303886"/>
          <c:y val="9.3407601429315423E-2"/>
          <c:w val="0.77842120362809786"/>
          <c:h val="0.81238915950152912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'Zir b4 - Data'!$D$5:$D$39</c:f>
              <c:numCache>
                <c:formatCode>0.0</c:formatCode>
                <c:ptCount val="35"/>
                <c:pt idx="0">
                  <c:v>0.50340099999999999</c:v>
                </c:pt>
                <c:pt idx="1">
                  <c:v>1.0067999999999999</c:v>
                </c:pt>
                <c:pt idx="2">
                  <c:v>1.5102100000000001</c:v>
                </c:pt>
                <c:pt idx="3">
                  <c:v>2.0136099999999999</c:v>
                </c:pt>
                <c:pt idx="4">
                  <c:v>2.51701</c:v>
                </c:pt>
                <c:pt idx="5">
                  <c:v>3.0204200000000001</c:v>
                </c:pt>
                <c:pt idx="6">
                  <c:v>3.5238200000000002</c:v>
                </c:pt>
                <c:pt idx="7">
                  <c:v>4.0272199999999998</c:v>
                </c:pt>
                <c:pt idx="8">
                  <c:v>4.5306199999999999</c:v>
                </c:pt>
                <c:pt idx="9">
                  <c:v>5.0340299999999996</c:v>
                </c:pt>
                <c:pt idx="10">
                  <c:v>5.5374299999999996</c:v>
                </c:pt>
                <c:pt idx="11">
                  <c:v>6.0408299999999997</c:v>
                </c:pt>
                <c:pt idx="12">
                  <c:v>6.5442400000000003</c:v>
                </c:pt>
                <c:pt idx="13">
                  <c:v>7.0476400000000003</c:v>
                </c:pt>
                <c:pt idx="14">
                  <c:v>7.5510400000000004</c:v>
                </c:pt>
                <c:pt idx="15">
                  <c:v>8.0544499999999992</c:v>
                </c:pt>
                <c:pt idx="16">
                  <c:v>8.5578500000000002</c:v>
                </c:pt>
                <c:pt idx="17">
                  <c:v>9.0612499999999994</c:v>
                </c:pt>
                <c:pt idx="18">
                  <c:v>9.5646500000000003</c:v>
                </c:pt>
                <c:pt idx="19">
                  <c:v>10.068099999999999</c:v>
                </c:pt>
                <c:pt idx="20">
                  <c:v>10.5715</c:v>
                </c:pt>
                <c:pt idx="21">
                  <c:v>11.0749</c:v>
                </c:pt>
                <c:pt idx="22">
                  <c:v>11.5783</c:v>
                </c:pt>
                <c:pt idx="23">
                  <c:v>12.0817</c:v>
                </c:pt>
                <c:pt idx="24">
                  <c:v>12.585100000000001</c:v>
                </c:pt>
                <c:pt idx="25">
                  <c:v>13.0885</c:v>
                </c:pt>
                <c:pt idx="26">
                  <c:v>13.591900000000001</c:v>
                </c:pt>
                <c:pt idx="27">
                  <c:v>14.0953</c:v>
                </c:pt>
                <c:pt idx="28">
                  <c:v>14.598699999999999</c:v>
                </c:pt>
                <c:pt idx="29">
                  <c:v>15.1021</c:v>
                </c:pt>
                <c:pt idx="30">
                  <c:v>15.605499999999999</c:v>
                </c:pt>
                <c:pt idx="31">
                  <c:v>16.108899999999998</c:v>
                </c:pt>
                <c:pt idx="32">
                  <c:v>16.612300000000001</c:v>
                </c:pt>
                <c:pt idx="33">
                  <c:v>17.1157</c:v>
                </c:pt>
                <c:pt idx="34">
                  <c:v>17.6191</c:v>
                </c:pt>
              </c:numCache>
            </c:numRef>
          </c:xVal>
          <c:yVal>
            <c:numRef>
              <c:f>'Zir b4 - Data'!$E$5:$E$39</c:f>
              <c:numCache>
                <c:formatCode>General</c:formatCode>
                <c:ptCount val="35"/>
                <c:pt idx="0">
                  <c:v>69.661799999999999</c:v>
                </c:pt>
                <c:pt idx="1">
                  <c:v>68.924899999999994</c:v>
                </c:pt>
                <c:pt idx="2">
                  <c:v>60.902700000000003</c:v>
                </c:pt>
                <c:pt idx="3">
                  <c:v>54.968800000000002</c:v>
                </c:pt>
                <c:pt idx="4">
                  <c:v>51.468699999999998</c:v>
                </c:pt>
                <c:pt idx="5">
                  <c:v>45.626600000000003</c:v>
                </c:pt>
                <c:pt idx="6">
                  <c:v>37.9664</c:v>
                </c:pt>
                <c:pt idx="7">
                  <c:v>31.3765</c:v>
                </c:pt>
                <c:pt idx="8">
                  <c:v>25.616199999999999</c:v>
                </c:pt>
                <c:pt idx="9">
                  <c:v>21.372499999999999</c:v>
                </c:pt>
                <c:pt idx="10">
                  <c:v>16.334599999999998</c:v>
                </c:pt>
                <c:pt idx="11">
                  <c:v>10.450699999999999</c:v>
                </c:pt>
                <c:pt idx="12">
                  <c:v>3.5709599999999999</c:v>
                </c:pt>
                <c:pt idx="13">
                  <c:v>1.1493599999999999</c:v>
                </c:pt>
                <c:pt idx="14">
                  <c:v>1.03244</c:v>
                </c:pt>
                <c:pt idx="15">
                  <c:v>0.61673900000000004</c:v>
                </c:pt>
                <c:pt idx="16">
                  <c:v>3.7391300000000002E-2</c:v>
                </c:pt>
                <c:pt idx="17">
                  <c:v>6.8010099999999997E-3</c:v>
                </c:pt>
                <c:pt idx="18">
                  <c:v>0</c:v>
                </c:pt>
                <c:pt idx="19">
                  <c:v>1.64709E-2</c:v>
                </c:pt>
                <c:pt idx="20">
                  <c:v>6.1440799999999997E-2</c:v>
                </c:pt>
                <c:pt idx="21">
                  <c:v>1.53908E-2</c:v>
                </c:pt>
                <c:pt idx="22">
                  <c:v>4.8209299999999997E-2</c:v>
                </c:pt>
                <c:pt idx="23">
                  <c:v>2.17913E-2</c:v>
                </c:pt>
                <c:pt idx="24">
                  <c:v>3.3435399999999999E-3</c:v>
                </c:pt>
                <c:pt idx="25">
                  <c:v>0.13075500000000001</c:v>
                </c:pt>
                <c:pt idx="26">
                  <c:v>9.9256800000000006E-2</c:v>
                </c:pt>
                <c:pt idx="27">
                  <c:v>6.6729899999999995E-2</c:v>
                </c:pt>
                <c:pt idx="28">
                  <c:v>6.4562700000000001E-2</c:v>
                </c:pt>
                <c:pt idx="29">
                  <c:v>9.2643299999999998E-2</c:v>
                </c:pt>
                <c:pt idx="30">
                  <c:v>3.70681E-2</c:v>
                </c:pt>
                <c:pt idx="31">
                  <c:v>7.1907399999999996E-2</c:v>
                </c:pt>
                <c:pt idx="32">
                  <c:v>0.15726899999999999</c:v>
                </c:pt>
                <c:pt idx="33">
                  <c:v>0.42471700000000001</c:v>
                </c:pt>
                <c:pt idx="34">
                  <c:v>0.21923200000000001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82203888"/>
        <c:axId val="-482198448"/>
      </c:scatterChart>
      <c:valAx>
        <c:axId val="-48220388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solidFill>
            <a:schemeClr val="bg1"/>
          </a:solidFill>
          <a:ln w="254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482198448"/>
        <c:crosses val="autoZero"/>
        <c:crossBetween val="midCat"/>
      </c:valAx>
      <c:valAx>
        <c:axId val="-4821984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48220388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86202729252362"/>
          <c:y val="4.2554793630902532E-2"/>
          <c:w val="0.79090999433893572"/>
          <c:h val="0.82263373633206849"/>
        </c:manualLayout>
      </c:layout>
      <c:scatterChart>
        <c:scatterStyle val="smoothMarker"/>
        <c:varyColors val="0"/>
        <c:ser>
          <c:idx val="0"/>
          <c:order val="4"/>
          <c:tx>
            <c:v>Quadrouple Irradiation - Ionization loss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'Zircon b-Irr - 35,22,14,7'!$F$10:$F$109</c:f>
              <c:numCache>
                <c:formatCode>0.00</c:formatCode>
                <c:ptCount val="100"/>
                <c:pt idx="0">
                  <c:v>7.0000999999999994E-2</c:v>
                </c:pt>
                <c:pt idx="1">
                  <c:v>0.14000099999999999</c:v>
                </c:pt>
                <c:pt idx="2">
                  <c:v>0.21000100000000002</c:v>
                </c:pt>
                <c:pt idx="3">
                  <c:v>0.280001</c:v>
                </c:pt>
                <c:pt idx="4">
                  <c:v>0.35000100000000001</c:v>
                </c:pt>
                <c:pt idx="5">
                  <c:v>0.42000100000000001</c:v>
                </c:pt>
                <c:pt idx="6">
                  <c:v>0.49000100000000002</c:v>
                </c:pt>
                <c:pt idx="7">
                  <c:v>0.56000099999999997</c:v>
                </c:pt>
                <c:pt idx="8">
                  <c:v>0.63000100000000003</c:v>
                </c:pt>
                <c:pt idx="9">
                  <c:v>0.70000099999999998</c:v>
                </c:pt>
                <c:pt idx="10">
                  <c:v>0.77000100000000005</c:v>
                </c:pt>
                <c:pt idx="11">
                  <c:v>0.840001</c:v>
                </c:pt>
                <c:pt idx="12">
                  <c:v>0.91000100000000006</c:v>
                </c:pt>
                <c:pt idx="13">
                  <c:v>0.98000100000000001</c:v>
                </c:pt>
                <c:pt idx="14">
                  <c:v>1.05</c:v>
                </c:pt>
                <c:pt idx="15">
                  <c:v>1.1200000000000001</c:v>
                </c:pt>
                <c:pt idx="16">
                  <c:v>1.19</c:v>
                </c:pt>
                <c:pt idx="17">
                  <c:v>1.26</c:v>
                </c:pt>
                <c:pt idx="18">
                  <c:v>1.33</c:v>
                </c:pt>
                <c:pt idx="19">
                  <c:v>1.4</c:v>
                </c:pt>
                <c:pt idx="20">
                  <c:v>1.47</c:v>
                </c:pt>
                <c:pt idx="21">
                  <c:v>1.54</c:v>
                </c:pt>
                <c:pt idx="22">
                  <c:v>1.61</c:v>
                </c:pt>
                <c:pt idx="23">
                  <c:v>1.68</c:v>
                </c:pt>
                <c:pt idx="24">
                  <c:v>1.75</c:v>
                </c:pt>
                <c:pt idx="25">
                  <c:v>1.82</c:v>
                </c:pt>
                <c:pt idx="26">
                  <c:v>1.89</c:v>
                </c:pt>
                <c:pt idx="27">
                  <c:v>1.96</c:v>
                </c:pt>
                <c:pt idx="28">
                  <c:v>2.0299999999999998</c:v>
                </c:pt>
                <c:pt idx="29">
                  <c:v>2.1</c:v>
                </c:pt>
                <c:pt idx="30">
                  <c:v>2.17</c:v>
                </c:pt>
                <c:pt idx="31">
                  <c:v>2.2400000000000002</c:v>
                </c:pt>
                <c:pt idx="32">
                  <c:v>2.31</c:v>
                </c:pt>
                <c:pt idx="33">
                  <c:v>2.38</c:v>
                </c:pt>
                <c:pt idx="34">
                  <c:v>2.4500000000000002</c:v>
                </c:pt>
                <c:pt idx="35">
                  <c:v>2.52</c:v>
                </c:pt>
                <c:pt idx="36">
                  <c:v>2.59</c:v>
                </c:pt>
                <c:pt idx="37">
                  <c:v>2.66</c:v>
                </c:pt>
                <c:pt idx="38">
                  <c:v>2.73</c:v>
                </c:pt>
                <c:pt idx="39">
                  <c:v>2.8</c:v>
                </c:pt>
                <c:pt idx="40">
                  <c:v>2.87</c:v>
                </c:pt>
                <c:pt idx="41">
                  <c:v>2.94</c:v>
                </c:pt>
                <c:pt idx="42">
                  <c:v>3.01</c:v>
                </c:pt>
                <c:pt idx="43">
                  <c:v>3.08</c:v>
                </c:pt>
                <c:pt idx="44">
                  <c:v>3.15</c:v>
                </c:pt>
                <c:pt idx="45">
                  <c:v>3.22</c:v>
                </c:pt>
                <c:pt idx="46">
                  <c:v>3.29</c:v>
                </c:pt>
                <c:pt idx="47">
                  <c:v>3.36</c:v>
                </c:pt>
                <c:pt idx="48">
                  <c:v>3.43</c:v>
                </c:pt>
                <c:pt idx="49">
                  <c:v>3.5</c:v>
                </c:pt>
                <c:pt idx="50">
                  <c:v>3.57</c:v>
                </c:pt>
                <c:pt idx="51">
                  <c:v>3.64</c:v>
                </c:pt>
                <c:pt idx="52">
                  <c:v>3.71</c:v>
                </c:pt>
                <c:pt idx="53">
                  <c:v>3.78</c:v>
                </c:pt>
                <c:pt idx="54">
                  <c:v>3.85</c:v>
                </c:pt>
                <c:pt idx="55">
                  <c:v>3.92</c:v>
                </c:pt>
                <c:pt idx="56">
                  <c:v>3.99</c:v>
                </c:pt>
                <c:pt idx="57">
                  <c:v>4.0599999999999996</c:v>
                </c:pt>
                <c:pt idx="58">
                  <c:v>4.13</c:v>
                </c:pt>
                <c:pt idx="59">
                  <c:v>4.2</c:v>
                </c:pt>
                <c:pt idx="60">
                  <c:v>4.2699999999999996</c:v>
                </c:pt>
                <c:pt idx="61">
                  <c:v>4.34</c:v>
                </c:pt>
                <c:pt idx="62">
                  <c:v>4.41</c:v>
                </c:pt>
                <c:pt idx="63">
                  <c:v>4.4800000000000004</c:v>
                </c:pt>
                <c:pt idx="64">
                  <c:v>4.55</c:v>
                </c:pt>
                <c:pt idx="65">
                  <c:v>4.62</c:v>
                </c:pt>
                <c:pt idx="66">
                  <c:v>4.6900000000000004</c:v>
                </c:pt>
                <c:pt idx="67">
                  <c:v>4.76</c:v>
                </c:pt>
                <c:pt idx="68">
                  <c:v>4.83</c:v>
                </c:pt>
                <c:pt idx="69">
                  <c:v>4.9000000000000004</c:v>
                </c:pt>
                <c:pt idx="70">
                  <c:v>4.97</c:v>
                </c:pt>
                <c:pt idx="71">
                  <c:v>5.04</c:v>
                </c:pt>
                <c:pt idx="72">
                  <c:v>5.1100000000000003</c:v>
                </c:pt>
                <c:pt idx="73">
                  <c:v>5.18</c:v>
                </c:pt>
                <c:pt idx="74">
                  <c:v>5.25</c:v>
                </c:pt>
                <c:pt idx="75">
                  <c:v>5.32</c:v>
                </c:pt>
                <c:pt idx="76">
                  <c:v>5.39</c:v>
                </c:pt>
                <c:pt idx="77">
                  <c:v>5.46</c:v>
                </c:pt>
                <c:pt idx="78">
                  <c:v>5.53</c:v>
                </c:pt>
                <c:pt idx="79">
                  <c:v>5.6</c:v>
                </c:pt>
                <c:pt idx="80">
                  <c:v>5.67</c:v>
                </c:pt>
                <c:pt idx="81">
                  <c:v>5.74</c:v>
                </c:pt>
                <c:pt idx="82">
                  <c:v>5.81</c:v>
                </c:pt>
                <c:pt idx="83">
                  <c:v>5.88</c:v>
                </c:pt>
                <c:pt idx="84">
                  <c:v>5.95</c:v>
                </c:pt>
                <c:pt idx="85">
                  <c:v>6.02</c:v>
                </c:pt>
                <c:pt idx="86">
                  <c:v>6.09</c:v>
                </c:pt>
                <c:pt idx="87">
                  <c:v>6.16</c:v>
                </c:pt>
                <c:pt idx="88">
                  <c:v>6.23</c:v>
                </c:pt>
                <c:pt idx="89">
                  <c:v>6.3</c:v>
                </c:pt>
                <c:pt idx="90">
                  <c:v>6.37</c:v>
                </c:pt>
                <c:pt idx="91">
                  <c:v>6.44</c:v>
                </c:pt>
                <c:pt idx="92">
                  <c:v>6.51</c:v>
                </c:pt>
                <c:pt idx="93">
                  <c:v>6.58</c:v>
                </c:pt>
                <c:pt idx="94">
                  <c:v>6.65</c:v>
                </c:pt>
                <c:pt idx="95">
                  <c:v>6.72</c:v>
                </c:pt>
                <c:pt idx="96">
                  <c:v>6.79</c:v>
                </c:pt>
                <c:pt idx="97">
                  <c:v>6.86</c:v>
                </c:pt>
                <c:pt idx="98">
                  <c:v>6.93</c:v>
                </c:pt>
                <c:pt idx="99">
                  <c:v>7</c:v>
                </c:pt>
              </c:numCache>
            </c:numRef>
          </c:xVal>
          <c:yVal>
            <c:numRef>
              <c:f>'Zircon b-Irr - 35,22,14,7'!$I$10:$I$109</c:f>
              <c:numCache>
                <c:formatCode>0.0</c:formatCode>
                <c:ptCount val="100"/>
                <c:pt idx="0">
                  <c:v>50.618651756040812</c:v>
                </c:pt>
                <c:pt idx="1">
                  <c:v>49.642398735347278</c:v>
                </c:pt>
                <c:pt idx="2">
                  <c:v>48.544034310452815</c:v>
                </c:pt>
                <c:pt idx="3">
                  <c:v>48.037647819512706</c:v>
                </c:pt>
                <c:pt idx="4">
                  <c:v>47.014096130641462</c:v>
                </c:pt>
                <c:pt idx="5">
                  <c:v>45.955797294233371</c:v>
                </c:pt>
                <c:pt idx="6">
                  <c:v>44.629519946515558</c:v>
                </c:pt>
                <c:pt idx="7">
                  <c:v>44.034209122899512</c:v>
                </c:pt>
                <c:pt idx="8">
                  <c:v>43.127450397279681</c:v>
                </c:pt>
                <c:pt idx="9">
                  <c:v>42.30536125157618</c:v>
                </c:pt>
                <c:pt idx="10">
                  <c:v>41.306628953802687</c:v>
                </c:pt>
                <c:pt idx="11">
                  <c:v>40.170964529715604</c:v>
                </c:pt>
                <c:pt idx="12">
                  <c:v>39.533744391417351</c:v>
                </c:pt>
                <c:pt idx="13">
                  <c:v>38.267671795248084</c:v>
                </c:pt>
                <c:pt idx="14">
                  <c:v>37.324251283349582</c:v>
                </c:pt>
                <c:pt idx="15">
                  <c:v>35.758218617627499</c:v>
                </c:pt>
                <c:pt idx="16">
                  <c:v>35.441310449582218</c:v>
                </c:pt>
                <c:pt idx="17">
                  <c:v>34.348335378183265</c:v>
                </c:pt>
                <c:pt idx="18">
                  <c:v>33.708066000407293</c:v>
                </c:pt>
                <c:pt idx="19">
                  <c:v>32.67784853221265</c:v>
                </c:pt>
                <c:pt idx="20">
                  <c:v>32.342290364571063</c:v>
                </c:pt>
                <c:pt idx="21">
                  <c:v>31.808318893239452</c:v>
                </c:pt>
                <c:pt idx="22">
                  <c:v>30.826463781412428</c:v>
                </c:pt>
                <c:pt idx="23">
                  <c:v>30.140810374200566</c:v>
                </c:pt>
                <c:pt idx="24">
                  <c:v>29.679240612328393</c:v>
                </c:pt>
                <c:pt idx="25">
                  <c:v>28.728374283100564</c:v>
                </c:pt>
                <c:pt idx="26">
                  <c:v>28.056903385087413</c:v>
                </c:pt>
                <c:pt idx="27">
                  <c:v>27.184111768998509</c:v>
                </c:pt>
                <c:pt idx="28">
                  <c:v>26.697368053298618</c:v>
                </c:pt>
                <c:pt idx="29">
                  <c:v>25.86918042863967</c:v>
                </c:pt>
                <c:pt idx="30">
                  <c:v>25.244582723528271</c:v>
                </c:pt>
                <c:pt idx="31">
                  <c:v>24.512907073966581</c:v>
                </c:pt>
                <c:pt idx="32">
                  <c:v>23.752653668369476</c:v>
                </c:pt>
                <c:pt idx="33">
                  <c:v>23.424257667873235</c:v>
                </c:pt>
                <c:pt idx="34">
                  <c:v>22.741653500139094</c:v>
                </c:pt>
                <c:pt idx="35">
                  <c:v>22.221155412546263</c:v>
                </c:pt>
                <c:pt idx="36">
                  <c:v>21.914671388762038</c:v>
                </c:pt>
                <c:pt idx="37">
                  <c:v>21.412397825489556</c:v>
                </c:pt>
                <c:pt idx="38">
                  <c:v>20.955791941836935</c:v>
                </c:pt>
                <c:pt idx="39">
                  <c:v>20.668454305470974</c:v>
                </c:pt>
                <c:pt idx="40">
                  <c:v>20.200644239551366</c:v>
                </c:pt>
                <c:pt idx="41">
                  <c:v>19.634194822154701</c:v>
                </c:pt>
                <c:pt idx="42">
                  <c:v>19.035196546146985</c:v>
                </c:pt>
                <c:pt idx="43">
                  <c:v>18.379964621166362</c:v>
                </c:pt>
                <c:pt idx="44">
                  <c:v>18.042704552420926</c:v>
                </c:pt>
                <c:pt idx="45">
                  <c:v>17.24252738342944</c:v>
                </c:pt>
                <c:pt idx="46">
                  <c:v>16.726142223504237</c:v>
                </c:pt>
                <c:pt idx="47">
                  <c:v>16.216990143270376</c:v>
                </c:pt>
                <c:pt idx="48">
                  <c:v>15.586719434479493</c:v>
                </c:pt>
                <c:pt idx="49">
                  <c:v>15.086998722862779</c:v>
                </c:pt>
                <c:pt idx="50">
                  <c:v>14.701730860479692</c:v>
                </c:pt>
                <c:pt idx="51">
                  <c:v>14.490836948694804</c:v>
                </c:pt>
                <c:pt idx="52">
                  <c:v>13.89268962323901</c:v>
                </c:pt>
                <c:pt idx="53">
                  <c:v>13.434452751028536</c:v>
                </c:pt>
                <c:pt idx="54">
                  <c:v>13.089888690045761</c:v>
                </c:pt>
                <c:pt idx="55">
                  <c:v>12.816379000148547</c:v>
                </c:pt>
                <c:pt idx="56">
                  <c:v>12.453235852115457</c:v>
                </c:pt>
                <c:pt idx="57">
                  <c:v>11.829560010101975</c:v>
                </c:pt>
                <c:pt idx="58">
                  <c:v>11.447057737012639</c:v>
                </c:pt>
                <c:pt idx="59">
                  <c:v>11.07583055873628</c:v>
                </c:pt>
                <c:pt idx="60">
                  <c:v>10.459742359144112</c:v>
                </c:pt>
                <c:pt idx="61">
                  <c:v>9.8120980765848032</c:v>
                </c:pt>
                <c:pt idx="62">
                  <c:v>9.0363148234151058</c:v>
                </c:pt>
                <c:pt idx="63">
                  <c:v>8.4099443046538696</c:v>
                </c:pt>
                <c:pt idx="64">
                  <c:v>7.6323173252883407</c:v>
                </c:pt>
                <c:pt idx="65">
                  <c:v>6.5730257132363361</c:v>
                </c:pt>
                <c:pt idx="66">
                  <c:v>5.6920933368673685</c:v>
                </c:pt>
                <c:pt idx="67">
                  <c:v>5.0254374007271823</c:v>
                </c:pt>
                <c:pt idx="68">
                  <c:v>4.2411517332928561</c:v>
                </c:pt>
                <c:pt idx="69">
                  <c:v>3.3816136720501495</c:v>
                </c:pt>
                <c:pt idx="70">
                  <c:v>2.5614675301068734</c:v>
                </c:pt>
                <c:pt idx="71">
                  <c:v>1.945145319112926</c:v>
                </c:pt>
                <c:pt idx="72">
                  <c:v>1.3459272142126286</c:v>
                </c:pt>
                <c:pt idx="73">
                  <c:v>0.78653359514232235</c:v>
                </c:pt>
                <c:pt idx="74">
                  <c:v>0.49108569089107657</c:v>
                </c:pt>
                <c:pt idx="75">
                  <c:v>0.2920214100288363</c:v>
                </c:pt>
                <c:pt idx="76">
                  <c:v>0.14338729537538589</c:v>
                </c:pt>
                <c:pt idx="77">
                  <c:v>4.7597990034352548E-2</c:v>
                </c:pt>
                <c:pt idx="78">
                  <c:v>1.8222113293784668E-2</c:v>
                </c:pt>
                <c:pt idx="79">
                  <c:v>1.2786808468469227E-2</c:v>
                </c:pt>
                <c:pt idx="80">
                  <c:v>9.3689655766709592E-3</c:v>
                </c:pt>
                <c:pt idx="81">
                  <c:v>7.8944810078265828E-5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yVal>
          <c:smooth val="1"/>
        </c:ser>
        <c:ser>
          <c:idx val="4"/>
          <c:order val="6"/>
          <c:tx>
            <c:v>Quadrouple Irradiation - Energy transfer to recoils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'Zircon b-Irr - 35,22,14,7'!$F$10:$F$109</c:f>
              <c:numCache>
                <c:formatCode>0.00</c:formatCode>
                <c:ptCount val="100"/>
                <c:pt idx="0">
                  <c:v>7.0000999999999994E-2</c:v>
                </c:pt>
                <c:pt idx="1">
                  <c:v>0.14000099999999999</c:v>
                </c:pt>
                <c:pt idx="2">
                  <c:v>0.21000100000000002</c:v>
                </c:pt>
                <c:pt idx="3">
                  <c:v>0.280001</c:v>
                </c:pt>
                <c:pt idx="4">
                  <c:v>0.35000100000000001</c:v>
                </c:pt>
                <c:pt idx="5">
                  <c:v>0.42000100000000001</c:v>
                </c:pt>
                <c:pt idx="6">
                  <c:v>0.49000100000000002</c:v>
                </c:pt>
                <c:pt idx="7">
                  <c:v>0.56000099999999997</c:v>
                </c:pt>
                <c:pt idx="8">
                  <c:v>0.63000100000000003</c:v>
                </c:pt>
                <c:pt idx="9">
                  <c:v>0.70000099999999998</c:v>
                </c:pt>
                <c:pt idx="10">
                  <c:v>0.77000100000000005</c:v>
                </c:pt>
                <c:pt idx="11">
                  <c:v>0.840001</c:v>
                </c:pt>
                <c:pt idx="12">
                  <c:v>0.91000100000000006</c:v>
                </c:pt>
                <c:pt idx="13">
                  <c:v>0.98000100000000001</c:v>
                </c:pt>
                <c:pt idx="14">
                  <c:v>1.05</c:v>
                </c:pt>
                <c:pt idx="15">
                  <c:v>1.1200000000000001</c:v>
                </c:pt>
                <c:pt idx="16">
                  <c:v>1.19</c:v>
                </c:pt>
                <c:pt idx="17">
                  <c:v>1.26</c:v>
                </c:pt>
                <c:pt idx="18">
                  <c:v>1.33</c:v>
                </c:pt>
                <c:pt idx="19">
                  <c:v>1.4</c:v>
                </c:pt>
                <c:pt idx="20">
                  <c:v>1.47</c:v>
                </c:pt>
                <c:pt idx="21">
                  <c:v>1.54</c:v>
                </c:pt>
                <c:pt idx="22">
                  <c:v>1.61</c:v>
                </c:pt>
                <c:pt idx="23">
                  <c:v>1.68</c:v>
                </c:pt>
                <c:pt idx="24">
                  <c:v>1.75</c:v>
                </c:pt>
                <c:pt idx="25">
                  <c:v>1.82</c:v>
                </c:pt>
                <c:pt idx="26">
                  <c:v>1.89</c:v>
                </c:pt>
                <c:pt idx="27">
                  <c:v>1.96</c:v>
                </c:pt>
                <c:pt idx="28">
                  <c:v>2.0299999999999998</c:v>
                </c:pt>
                <c:pt idx="29">
                  <c:v>2.1</c:v>
                </c:pt>
                <c:pt idx="30">
                  <c:v>2.17</c:v>
                </c:pt>
                <c:pt idx="31">
                  <c:v>2.2400000000000002</c:v>
                </c:pt>
                <c:pt idx="32">
                  <c:v>2.31</c:v>
                </c:pt>
                <c:pt idx="33">
                  <c:v>2.38</c:v>
                </c:pt>
                <c:pt idx="34">
                  <c:v>2.4500000000000002</c:v>
                </c:pt>
                <c:pt idx="35">
                  <c:v>2.52</c:v>
                </c:pt>
                <c:pt idx="36">
                  <c:v>2.59</c:v>
                </c:pt>
                <c:pt idx="37">
                  <c:v>2.66</c:v>
                </c:pt>
                <c:pt idx="38">
                  <c:v>2.73</c:v>
                </c:pt>
                <c:pt idx="39">
                  <c:v>2.8</c:v>
                </c:pt>
                <c:pt idx="40">
                  <c:v>2.87</c:v>
                </c:pt>
                <c:pt idx="41">
                  <c:v>2.94</c:v>
                </c:pt>
                <c:pt idx="42">
                  <c:v>3.01</c:v>
                </c:pt>
                <c:pt idx="43">
                  <c:v>3.08</c:v>
                </c:pt>
                <c:pt idx="44">
                  <c:v>3.15</c:v>
                </c:pt>
                <c:pt idx="45">
                  <c:v>3.22</c:v>
                </c:pt>
                <c:pt idx="46">
                  <c:v>3.29</c:v>
                </c:pt>
                <c:pt idx="47">
                  <c:v>3.36</c:v>
                </c:pt>
                <c:pt idx="48">
                  <c:v>3.43</c:v>
                </c:pt>
                <c:pt idx="49">
                  <c:v>3.5</c:v>
                </c:pt>
                <c:pt idx="50">
                  <c:v>3.57</c:v>
                </c:pt>
                <c:pt idx="51">
                  <c:v>3.64</c:v>
                </c:pt>
                <c:pt idx="52">
                  <c:v>3.71</c:v>
                </c:pt>
                <c:pt idx="53">
                  <c:v>3.78</c:v>
                </c:pt>
                <c:pt idx="54">
                  <c:v>3.85</c:v>
                </c:pt>
                <c:pt idx="55">
                  <c:v>3.92</c:v>
                </c:pt>
                <c:pt idx="56">
                  <c:v>3.99</c:v>
                </c:pt>
                <c:pt idx="57">
                  <c:v>4.0599999999999996</c:v>
                </c:pt>
                <c:pt idx="58">
                  <c:v>4.13</c:v>
                </c:pt>
                <c:pt idx="59">
                  <c:v>4.2</c:v>
                </c:pt>
                <c:pt idx="60">
                  <c:v>4.2699999999999996</c:v>
                </c:pt>
                <c:pt idx="61">
                  <c:v>4.34</c:v>
                </c:pt>
                <c:pt idx="62">
                  <c:v>4.41</c:v>
                </c:pt>
                <c:pt idx="63">
                  <c:v>4.4800000000000004</c:v>
                </c:pt>
                <c:pt idx="64">
                  <c:v>4.55</c:v>
                </c:pt>
                <c:pt idx="65">
                  <c:v>4.62</c:v>
                </c:pt>
                <c:pt idx="66">
                  <c:v>4.6900000000000004</c:v>
                </c:pt>
                <c:pt idx="67">
                  <c:v>4.76</c:v>
                </c:pt>
                <c:pt idx="68">
                  <c:v>4.83</c:v>
                </c:pt>
                <c:pt idx="69">
                  <c:v>4.9000000000000004</c:v>
                </c:pt>
                <c:pt idx="70">
                  <c:v>4.97</c:v>
                </c:pt>
                <c:pt idx="71">
                  <c:v>5.04</c:v>
                </c:pt>
                <c:pt idx="72">
                  <c:v>5.1100000000000003</c:v>
                </c:pt>
                <c:pt idx="73">
                  <c:v>5.18</c:v>
                </c:pt>
                <c:pt idx="74">
                  <c:v>5.25</c:v>
                </c:pt>
                <c:pt idx="75">
                  <c:v>5.32</c:v>
                </c:pt>
                <c:pt idx="76">
                  <c:v>5.39</c:v>
                </c:pt>
                <c:pt idx="77">
                  <c:v>5.46</c:v>
                </c:pt>
                <c:pt idx="78">
                  <c:v>5.53</c:v>
                </c:pt>
                <c:pt idx="79">
                  <c:v>5.6</c:v>
                </c:pt>
                <c:pt idx="80">
                  <c:v>5.67</c:v>
                </c:pt>
                <c:pt idx="81">
                  <c:v>5.74</c:v>
                </c:pt>
                <c:pt idx="82">
                  <c:v>5.81</c:v>
                </c:pt>
                <c:pt idx="83">
                  <c:v>5.88</c:v>
                </c:pt>
                <c:pt idx="84">
                  <c:v>5.95</c:v>
                </c:pt>
                <c:pt idx="85">
                  <c:v>6.02</c:v>
                </c:pt>
                <c:pt idx="86">
                  <c:v>6.09</c:v>
                </c:pt>
                <c:pt idx="87">
                  <c:v>6.16</c:v>
                </c:pt>
                <c:pt idx="88">
                  <c:v>6.23</c:v>
                </c:pt>
                <c:pt idx="89">
                  <c:v>6.3</c:v>
                </c:pt>
                <c:pt idx="90">
                  <c:v>6.37</c:v>
                </c:pt>
                <c:pt idx="91">
                  <c:v>6.44</c:v>
                </c:pt>
                <c:pt idx="92">
                  <c:v>6.51</c:v>
                </c:pt>
                <c:pt idx="93">
                  <c:v>6.58</c:v>
                </c:pt>
                <c:pt idx="94">
                  <c:v>6.65</c:v>
                </c:pt>
                <c:pt idx="95">
                  <c:v>6.72</c:v>
                </c:pt>
                <c:pt idx="96">
                  <c:v>6.79</c:v>
                </c:pt>
                <c:pt idx="97">
                  <c:v>6.86</c:v>
                </c:pt>
                <c:pt idx="98">
                  <c:v>6.93</c:v>
                </c:pt>
                <c:pt idx="99">
                  <c:v>7</c:v>
                </c:pt>
              </c:numCache>
            </c:numRef>
          </c:xVal>
          <c:yVal>
            <c:numRef>
              <c:f>'Zircon b-Irr - 35,22,14,7'!$K$10:$K$109</c:f>
              <c:numCache>
                <c:formatCode>0.0</c:formatCode>
                <c:ptCount val="100"/>
                <c:pt idx="0">
                  <c:v>8.4799349875495267</c:v>
                </c:pt>
                <c:pt idx="1">
                  <c:v>9.5936874349245951</c:v>
                </c:pt>
                <c:pt idx="2">
                  <c:v>10.484774487879843</c:v>
                </c:pt>
                <c:pt idx="3">
                  <c:v>12.197808861446603</c:v>
                </c:pt>
                <c:pt idx="4">
                  <c:v>10.770906610963914</c:v>
                </c:pt>
                <c:pt idx="5">
                  <c:v>12.005564949258025</c:v>
                </c:pt>
                <c:pt idx="6">
                  <c:v>14.781507474722464</c:v>
                </c:pt>
                <c:pt idx="7">
                  <c:v>10.587526767024531</c:v>
                </c:pt>
                <c:pt idx="8">
                  <c:v>13.957503690277136</c:v>
                </c:pt>
                <c:pt idx="9">
                  <c:v>13.975799127143478</c:v>
                </c:pt>
                <c:pt idx="10">
                  <c:v>12.684694402238481</c:v>
                </c:pt>
                <c:pt idx="11">
                  <c:v>11.545555263397713</c:v>
                </c:pt>
                <c:pt idx="12">
                  <c:v>12.151573881458795</c:v>
                </c:pt>
                <c:pt idx="13">
                  <c:v>12.173060382894846</c:v>
                </c:pt>
                <c:pt idx="14">
                  <c:v>12.9007649298809</c:v>
                </c:pt>
                <c:pt idx="15">
                  <c:v>13.01387044074065</c:v>
                </c:pt>
                <c:pt idx="16">
                  <c:v>11.047394627792858</c:v>
                </c:pt>
                <c:pt idx="17">
                  <c:v>12.746033754522923</c:v>
                </c:pt>
                <c:pt idx="18">
                  <c:v>13.028974813037282</c:v>
                </c:pt>
                <c:pt idx="19">
                  <c:v>10.978396720541109</c:v>
                </c:pt>
                <c:pt idx="20">
                  <c:v>11.99733909392277</c:v>
                </c:pt>
                <c:pt idx="21">
                  <c:v>10.837777141835854</c:v>
                </c:pt>
                <c:pt idx="22">
                  <c:v>10.875573528850428</c:v>
                </c:pt>
                <c:pt idx="23">
                  <c:v>13.142434886626999</c:v>
                </c:pt>
                <c:pt idx="24">
                  <c:v>11.905223696677119</c:v>
                </c:pt>
                <c:pt idx="25">
                  <c:v>12.004926736344084</c:v>
                </c:pt>
                <c:pt idx="26">
                  <c:v>12.504576535414804</c:v>
                </c:pt>
                <c:pt idx="27">
                  <c:v>13.26369534027601</c:v>
                </c:pt>
                <c:pt idx="28">
                  <c:v>12.880838504456706</c:v>
                </c:pt>
                <c:pt idx="29">
                  <c:v>12.455434141041257</c:v>
                </c:pt>
                <c:pt idx="30">
                  <c:v>10.405777911643002</c:v>
                </c:pt>
                <c:pt idx="31">
                  <c:v>9.842519558816047</c:v>
                </c:pt>
                <c:pt idx="32">
                  <c:v>12.6999405996271</c:v>
                </c:pt>
                <c:pt idx="33">
                  <c:v>11.305658120301453</c:v>
                </c:pt>
                <c:pt idx="34">
                  <c:v>11.728225981877159</c:v>
                </c:pt>
                <c:pt idx="35">
                  <c:v>10.583201101718924</c:v>
                </c:pt>
                <c:pt idx="36">
                  <c:v>10.254946926314672</c:v>
                </c:pt>
                <c:pt idx="37">
                  <c:v>11.407346711256238</c:v>
                </c:pt>
                <c:pt idx="38">
                  <c:v>10.999315921609215</c:v>
                </c:pt>
                <c:pt idx="39">
                  <c:v>11.426634923766489</c:v>
                </c:pt>
                <c:pt idx="40">
                  <c:v>11.102919151305827</c:v>
                </c:pt>
                <c:pt idx="41">
                  <c:v>12.761776339733496</c:v>
                </c:pt>
                <c:pt idx="42">
                  <c:v>11.010591016422193</c:v>
                </c:pt>
                <c:pt idx="43">
                  <c:v>12.462667220732602</c:v>
                </c:pt>
                <c:pt idx="44">
                  <c:v>12.568894214630975</c:v>
                </c:pt>
                <c:pt idx="45">
                  <c:v>12.252198784223674</c:v>
                </c:pt>
                <c:pt idx="46">
                  <c:v>11.496696519208141</c:v>
                </c:pt>
                <c:pt idx="47">
                  <c:v>12.382110568483903</c:v>
                </c:pt>
                <c:pt idx="48">
                  <c:v>10.811964975094194</c:v>
                </c:pt>
                <c:pt idx="49">
                  <c:v>10.32933418706193</c:v>
                </c:pt>
                <c:pt idx="50">
                  <c:v>9.7024672804787375</c:v>
                </c:pt>
                <c:pt idx="51">
                  <c:v>10.962370485146563</c:v>
                </c:pt>
                <c:pt idx="52">
                  <c:v>10.865078472043379</c:v>
                </c:pt>
                <c:pt idx="53">
                  <c:v>10.938543869692722</c:v>
                </c:pt>
                <c:pt idx="54">
                  <c:v>10.054193508606863</c:v>
                </c:pt>
                <c:pt idx="55">
                  <c:v>10.963079610606497</c:v>
                </c:pt>
                <c:pt idx="56">
                  <c:v>12.338924827973816</c:v>
                </c:pt>
                <c:pt idx="57">
                  <c:v>11.716170849058251</c:v>
                </c:pt>
                <c:pt idx="58">
                  <c:v>11.416281692051427</c:v>
                </c:pt>
                <c:pt idx="59">
                  <c:v>11.841898793104857</c:v>
                </c:pt>
                <c:pt idx="60">
                  <c:v>12.049176165044074</c:v>
                </c:pt>
                <c:pt idx="61">
                  <c:v>11.663482827385026</c:v>
                </c:pt>
                <c:pt idx="62">
                  <c:v>11.364799183660093</c:v>
                </c:pt>
                <c:pt idx="63">
                  <c:v>11.757229213188531</c:v>
                </c:pt>
                <c:pt idx="64">
                  <c:v>11.930752213234806</c:v>
                </c:pt>
                <c:pt idx="65">
                  <c:v>9.9200978841330159</c:v>
                </c:pt>
                <c:pt idx="66">
                  <c:v>9.030499994643634</c:v>
                </c:pt>
                <c:pt idx="67">
                  <c:v>8.8494602647220404</c:v>
                </c:pt>
                <c:pt idx="68">
                  <c:v>8.2680483001207286</c:v>
                </c:pt>
                <c:pt idx="69">
                  <c:v>7.552115235769608</c:v>
                </c:pt>
                <c:pt idx="70">
                  <c:v>6.1158525292157657</c:v>
                </c:pt>
                <c:pt idx="71">
                  <c:v>5.2379410273061247</c:v>
                </c:pt>
                <c:pt idx="72">
                  <c:v>4.2196794143660021</c:v>
                </c:pt>
                <c:pt idx="73">
                  <c:v>2.4239822859345326</c:v>
                </c:pt>
                <c:pt idx="74">
                  <c:v>1.6900516174102433</c:v>
                </c:pt>
                <c:pt idx="75">
                  <c:v>0.99399533970112164</c:v>
                </c:pt>
                <c:pt idx="76">
                  <c:v>0.61365377188820913</c:v>
                </c:pt>
                <c:pt idx="77">
                  <c:v>0.18422512148762507</c:v>
                </c:pt>
                <c:pt idx="78">
                  <c:v>5.0614680653465173E-2</c:v>
                </c:pt>
                <c:pt idx="79">
                  <c:v>2.7580371076010596E-2</c:v>
                </c:pt>
                <c:pt idx="80">
                  <c:v>5.3750220699663023E-2</c:v>
                </c:pt>
                <c:pt idx="81">
                  <c:v>2.4506241294643184E-3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4945040"/>
        <c:axId val="-43495048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'Zircon b-Irr - 35,22,14,7'!$G$5</c15:sqref>
                        </c15:formulaRef>
                      </c:ext>
                    </c:extLst>
                    <c:strCache>
                      <c:ptCount val="1"/>
                      <c:pt idx="0">
                        <c:v>Average Epa in specific depth range:</c:v>
                      </c:pt>
                    </c:strCache>
                  </c:strRef>
                </c:tx>
                <c:spPr>
                  <a:ln>
                    <a:solidFill>
                      <a:srgbClr val="00B050"/>
                    </a:solidFill>
                  </a:ln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'Zircon b-Irr - 35,22,14,7'!$F$10:$F$109</c15:sqref>
                        </c15:formulaRef>
                      </c:ext>
                    </c:extLst>
                    <c:numCache>
                      <c:formatCode>0.00</c:formatCode>
                      <c:ptCount val="100"/>
                      <c:pt idx="0">
                        <c:v>7.0000999999999994E-2</c:v>
                      </c:pt>
                      <c:pt idx="1">
                        <c:v>0.14000099999999999</c:v>
                      </c:pt>
                      <c:pt idx="2">
                        <c:v>0.21000100000000002</c:v>
                      </c:pt>
                      <c:pt idx="3">
                        <c:v>0.280001</c:v>
                      </c:pt>
                      <c:pt idx="4">
                        <c:v>0.35000100000000001</c:v>
                      </c:pt>
                      <c:pt idx="5">
                        <c:v>0.42000100000000001</c:v>
                      </c:pt>
                      <c:pt idx="6">
                        <c:v>0.49000100000000002</c:v>
                      </c:pt>
                      <c:pt idx="7">
                        <c:v>0.56000099999999997</c:v>
                      </c:pt>
                      <c:pt idx="8">
                        <c:v>0.63000100000000003</c:v>
                      </c:pt>
                      <c:pt idx="9">
                        <c:v>0.70000099999999998</c:v>
                      </c:pt>
                      <c:pt idx="10">
                        <c:v>0.77000100000000005</c:v>
                      </c:pt>
                      <c:pt idx="11">
                        <c:v>0.840001</c:v>
                      </c:pt>
                      <c:pt idx="12">
                        <c:v>0.91000100000000006</c:v>
                      </c:pt>
                      <c:pt idx="13">
                        <c:v>0.98000100000000001</c:v>
                      </c:pt>
                      <c:pt idx="14">
                        <c:v>1.05</c:v>
                      </c:pt>
                      <c:pt idx="15">
                        <c:v>1.1200000000000001</c:v>
                      </c:pt>
                      <c:pt idx="16">
                        <c:v>1.19</c:v>
                      </c:pt>
                      <c:pt idx="17">
                        <c:v>1.26</c:v>
                      </c:pt>
                      <c:pt idx="18">
                        <c:v>1.33</c:v>
                      </c:pt>
                      <c:pt idx="19">
                        <c:v>1.4</c:v>
                      </c:pt>
                      <c:pt idx="20">
                        <c:v>1.47</c:v>
                      </c:pt>
                      <c:pt idx="21">
                        <c:v>1.54</c:v>
                      </c:pt>
                      <c:pt idx="22">
                        <c:v>1.61</c:v>
                      </c:pt>
                      <c:pt idx="23">
                        <c:v>1.68</c:v>
                      </c:pt>
                      <c:pt idx="24">
                        <c:v>1.75</c:v>
                      </c:pt>
                      <c:pt idx="25">
                        <c:v>1.82</c:v>
                      </c:pt>
                      <c:pt idx="26">
                        <c:v>1.89</c:v>
                      </c:pt>
                      <c:pt idx="27">
                        <c:v>1.96</c:v>
                      </c:pt>
                      <c:pt idx="28">
                        <c:v>2.0299999999999998</c:v>
                      </c:pt>
                      <c:pt idx="29">
                        <c:v>2.1</c:v>
                      </c:pt>
                      <c:pt idx="30">
                        <c:v>2.17</c:v>
                      </c:pt>
                      <c:pt idx="31">
                        <c:v>2.2400000000000002</c:v>
                      </c:pt>
                      <c:pt idx="32">
                        <c:v>2.31</c:v>
                      </c:pt>
                      <c:pt idx="33">
                        <c:v>2.38</c:v>
                      </c:pt>
                      <c:pt idx="34">
                        <c:v>2.4500000000000002</c:v>
                      </c:pt>
                      <c:pt idx="35">
                        <c:v>2.52</c:v>
                      </c:pt>
                      <c:pt idx="36">
                        <c:v>2.59</c:v>
                      </c:pt>
                      <c:pt idx="37">
                        <c:v>2.66</c:v>
                      </c:pt>
                      <c:pt idx="38">
                        <c:v>2.73</c:v>
                      </c:pt>
                      <c:pt idx="39">
                        <c:v>2.8</c:v>
                      </c:pt>
                      <c:pt idx="40">
                        <c:v>2.87</c:v>
                      </c:pt>
                      <c:pt idx="41">
                        <c:v>2.94</c:v>
                      </c:pt>
                      <c:pt idx="42">
                        <c:v>3.01</c:v>
                      </c:pt>
                      <c:pt idx="43">
                        <c:v>3.08</c:v>
                      </c:pt>
                      <c:pt idx="44">
                        <c:v>3.15</c:v>
                      </c:pt>
                      <c:pt idx="45">
                        <c:v>3.22</c:v>
                      </c:pt>
                      <c:pt idx="46">
                        <c:v>3.29</c:v>
                      </c:pt>
                      <c:pt idx="47">
                        <c:v>3.36</c:v>
                      </c:pt>
                      <c:pt idx="48">
                        <c:v>3.43</c:v>
                      </c:pt>
                      <c:pt idx="49">
                        <c:v>3.5</c:v>
                      </c:pt>
                      <c:pt idx="50">
                        <c:v>3.57</c:v>
                      </c:pt>
                      <c:pt idx="51">
                        <c:v>3.64</c:v>
                      </c:pt>
                      <c:pt idx="52">
                        <c:v>3.71</c:v>
                      </c:pt>
                      <c:pt idx="53">
                        <c:v>3.78</c:v>
                      </c:pt>
                      <c:pt idx="54">
                        <c:v>3.85</c:v>
                      </c:pt>
                      <c:pt idx="55">
                        <c:v>3.92</c:v>
                      </c:pt>
                      <c:pt idx="56">
                        <c:v>3.99</c:v>
                      </c:pt>
                      <c:pt idx="57">
                        <c:v>4.0599999999999996</c:v>
                      </c:pt>
                      <c:pt idx="58">
                        <c:v>4.13</c:v>
                      </c:pt>
                      <c:pt idx="59">
                        <c:v>4.2</c:v>
                      </c:pt>
                      <c:pt idx="60">
                        <c:v>4.2699999999999996</c:v>
                      </c:pt>
                      <c:pt idx="61">
                        <c:v>4.34</c:v>
                      </c:pt>
                      <c:pt idx="62">
                        <c:v>4.41</c:v>
                      </c:pt>
                      <c:pt idx="63">
                        <c:v>4.4800000000000004</c:v>
                      </c:pt>
                      <c:pt idx="64">
                        <c:v>4.55</c:v>
                      </c:pt>
                      <c:pt idx="65">
                        <c:v>4.62</c:v>
                      </c:pt>
                      <c:pt idx="66">
                        <c:v>4.6900000000000004</c:v>
                      </c:pt>
                      <c:pt idx="67">
                        <c:v>4.76</c:v>
                      </c:pt>
                      <c:pt idx="68">
                        <c:v>4.83</c:v>
                      </c:pt>
                      <c:pt idx="69">
                        <c:v>4.9000000000000004</c:v>
                      </c:pt>
                      <c:pt idx="70">
                        <c:v>4.97</c:v>
                      </c:pt>
                      <c:pt idx="71">
                        <c:v>5.04</c:v>
                      </c:pt>
                      <c:pt idx="72">
                        <c:v>5.1100000000000003</c:v>
                      </c:pt>
                      <c:pt idx="73">
                        <c:v>5.18</c:v>
                      </c:pt>
                      <c:pt idx="74">
                        <c:v>5.25</c:v>
                      </c:pt>
                      <c:pt idx="75">
                        <c:v>5.32</c:v>
                      </c:pt>
                      <c:pt idx="76">
                        <c:v>5.39</c:v>
                      </c:pt>
                      <c:pt idx="77">
                        <c:v>5.46</c:v>
                      </c:pt>
                      <c:pt idx="78">
                        <c:v>5.53</c:v>
                      </c:pt>
                      <c:pt idx="79">
                        <c:v>5.6</c:v>
                      </c:pt>
                      <c:pt idx="80">
                        <c:v>5.67</c:v>
                      </c:pt>
                      <c:pt idx="81">
                        <c:v>5.74</c:v>
                      </c:pt>
                      <c:pt idx="82">
                        <c:v>5.81</c:v>
                      </c:pt>
                      <c:pt idx="83">
                        <c:v>5.88</c:v>
                      </c:pt>
                      <c:pt idx="84">
                        <c:v>5.95</c:v>
                      </c:pt>
                      <c:pt idx="85">
                        <c:v>6.02</c:v>
                      </c:pt>
                      <c:pt idx="86">
                        <c:v>6.09</c:v>
                      </c:pt>
                      <c:pt idx="87">
                        <c:v>6.16</c:v>
                      </c:pt>
                      <c:pt idx="88">
                        <c:v>6.23</c:v>
                      </c:pt>
                      <c:pt idx="89">
                        <c:v>6.3</c:v>
                      </c:pt>
                      <c:pt idx="90">
                        <c:v>6.37</c:v>
                      </c:pt>
                      <c:pt idx="91">
                        <c:v>6.44</c:v>
                      </c:pt>
                      <c:pt idx="92">
                        <c:v>6.51</c:v>
                      </c:pt>
                      <c:pt idx="93">
                        <c:v>6.58</c:v>
                      </c:pt>
                      <c:pt idx="94">
                        <c:v>6.65</c:v>
                      </c:pt>
                      <c:pt idx="95">
                        <c:v>6.72</c:v>
                      </c:pt>
                      <c:pt idx="96">
                        <c:v>6.79</c:v>
                      </c:pt>
                      <c:pt idx="97">
                        <c:v>6.86</c:v>
                      </c:pt>
                      <c:pt idx="98">
                        <c:v>6.93</c:v>
                      </c:pt>
                      <c:pt idx="99">
                        <c:v>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'Zircon b-Irr - 35,22,14,7'!$N$10:$N$109</c15:sqref>
                        </c15:formulaRef>
                      </c:ext>
                    </c:extLst>
                    <c:numCache>
                      <c:formatCode>0.00000</c:formatCode>
                      <c:ptCount val="100"/>
                      <c:pt idx="0">
                        <c:v>35.731593553404345</c:v>
                      </c:pt>
                      <c:pt idx="1">
                        <c:v>35.731593553404345</c:v>
                      </c:pt>
                      <c:pt idx="2">
                        <c:v>35.731593553404345</c:v>
                      </c:pt>
                      <c:pt idx="3">
                        <c:v>35.731593553404345</c:v>
                      </c:pt>
                      <c:pt idx="4">
                        <c:v>35.731593553404345</c:v>
                      </c:pt>
                      <c:pt idx="5">
                        <c:v>35.731593553404345</c:v>
                      </c:pt>
                      <c:pt idx="6">
                        <c:v>35.731593553404345</c:v>
                      </c:pt>
                      <c:pt idx="7">
                        <c:v>35.731593553404345</c:v>
                      </c:pt>
                      <c:pt idx="8">
                        <c:v>35.731593553404345</c:v>
                      </c:pt>
                      <c:pt idx="9">
                        <c:v>35.731593553404345</c:v>
                      </c:pt>
                      <c:pt idx="10">
                        <c:v>35.731593553404345</c:v>
                      </c:pt>
                      <c:pt idx="11">
                        <c:v>35.731593553404345</c:v>
                      </c:pt>
                      <c:pt idx="12">
                        <c:v>35.731593553404345</c:v>
                      </c:pt>
                      <c:pt idx="13">
                        <c:v>35.731593553404345</c:v>
                      </c:pt>
                      <c:pt idx="14">
                        <c:v>35.731593553404345</c:v>
                      </c:pt>
                      <c:pt idx="15">
                        <c:v>35.731593553404345</c:v>
                      </c:pt>
                      <c:pt idx="16">
                        <c:v>35.731593553404345</c:v>
                      </c:pt>
                      <c:pt idx="17">
                        <c:v>35.731593553404345</c:v>
                      </c:pt>
                      <c:pt idx="18">
                        <c:v>35.731593553404345</c:v>
                      </c:pt>
                      <c:pt idx="19">
                        <c:v>35.731593553404345</c:v>
                      </c:pt>
                      <c:pt idx="20">
                        <c:v>35.731593553404345</c:v>
                      </c:pt>
                      <c:pt idx="21">
                        <c:v>35.731593553404345</c:v>
                      </c:pt>
                      <c:pt idx="22">
                        <c:v>35.731593553404345</c:v>
                      </c:pt>
                      <c:pt idx="23">
                        <c:v>35.731593553404345</c:v>
                      </c:pt>
                      <c:pt idx="24">
                        <c:v>35.731593553404345</c:v>
                      </c:pt>
                      <c:pt idx="25">
                        <c:v>35.731593553404345</c:v>
                      </c:pt>
                      <c:pt idx="26">
                        <c:v>35.731593553404345</c:v>
                      </c:pt>
                      <c:pt idx="27">
                        <c:v>35.731593553404345</c:v>
                      </c:pt>
                      <c:pt idx="28">
                        <c:v>35.731593553404345</c:v>
                      </c:pt>
                      <c:pt idx="29">
                        <c:v>35.731593553404345</c:v>
                      </c:pt>
                      <c:pt idx="30">
                        <c:v>35.731593553404345</c:v>
                      </c:pt>
                      <c:pt idx="31">
                        <c:v>35.731593553404345</c:v>
                      </c:pt>
                      <c:pt idx="32">
                        <c:v>35.731593553404345</c:v>
                      </c:pt>
                      <c:pt idx="33">
                        <c:v>35.731593553404345</c:v>
                      </c:pt>
                      <c:pt idx="34">
                        <c:v>35.731593553404345</c:v>
                      </c:pt>
                      <c:pt idx="35">
                        <c:v>35.731593553404345</c:v>
                      </c:pt>
                      <c:pt idx="36">
                        <c:v>35.731593553404345</c:v>
                      </c:pt>
                      <c:pt idx="37">
                        <c:v>35.731593553404345</c:v>
                      </c:pt>
                      <c:pt idx="38">
                        <c:v>35.731593553404345</c:v>
                      </c:pt>
                      <c:pt idx="39">
                        <c:v>35.731593553404345</c:v>
                      </c:pt>
                      <c:pt idx="40">
                        <c:v>35.731593553404345</c:v>
                      </c:pt>
                      <c:pt idx="41">
                        <c:v>35.731593553404345</c:v>
                      </c:pt>
                      <c:pt idx="42">
                        <c:v>35.731593553404345</c:v>
                      </c:pt>
                      <c:pt idx="43">
                        <c:v>35.731593553404345</c:v>
                      </c:pt>
                      <c:pt idx="44">
                        <c:v>35.731593553404345</c:v>
                      </c:pt>
                      <c:pt idx="45">
                        <c:v>35.731593553404345</c:v>
                      </c:pt>
                      <c:pt idx="46">
                        <c:v>35.731593553404345</c:v>
                      </c:pt>
                      <c:pt idx="47">
                        <c:v>35.731593553404345</c:v>
                      </c:pt>
                      <c:pt idx="48">
                        <c:v>35.731593553404345</c:v>
                      </c:pt>
                      <c:pt idx="49">
                        <c:v>35.731593553404345</c:v>
                      </c:pt>
                      <c:pt idx="50">
                        <c:v>35.731593553404345</c:v>
                      </c:pt>
                      <c:pt idx="51">
                        <c:v>35.731593553404345</c:v>
                      </c:pt>
                      <c:pt idx="52">
                        <c:v>35.731593553404345</c:v>
                      </c:pt>
                      <c:pt idx="53">
                        <c:v>35.731593553404345</c:v>
                      </c:pt>
                      <c:pt idx="54">
                        <c:v>35.731593553404345</c:v>
                      </c:pt>
                      <c:pt idx="55">
                        <c:v>35.731593553404345</c:v>
                      </c:pt>
                      <c:pt idx="56">
                        <c:v>35.731593553404345</c:v>
                      </c:pt>
                      <c:pt idx="57">
                        <c:v>35.731593553404345</c:v>
                      </c:pt>
                      <c:pt idx="58">
                        <c:v>35.731593553404345</c:v>
                      </c:pt>
                      <c:pt idx="59">
                        <c:v>35.731593553404345</c:v>
                      </c:pt>
                      <c:pt idx="60">
                        <c:v>35.731593553404345</c:v>
                      </c:pt>
                      <c:pt idx="61">
                        <c:v>35.731593553404345</c:v>
                      </c:pt>
                      <c:pt idx="62">
                        <c:v>35.731593553404345</c:v>
                      </c:pt>
                      <c:pt idx="63">
                        <c:v>35.731593553404345</c:v>
                      </c:pt>
                      <c:pt idx="64">
                        <c:v>35.731593553404345</c:v>
                      </c:pt>
                      <c:pt idx="65">
                        <c:v>35.731593553404345</c:v>
                      </c:pt>
                      <c:pt idx="66">
                        <c:v>35.731593553404345</c:v>
                      </c:pt>
                      <c:pt idx="67">
                        <c:v>35.731593553404345</c:v>
                      </c:pt>
                      <c:pt idx="68">
                        <c:v>35.731593553404345</c:v>
                      </c:pt>
                      <c:pt idx="69">
                        <c:v>35.731593553404345</c:v>
                      </c:pt>
                      <c:pt idx="70">
                        <c:v>35.731593553404345</c:v>
                      </c:pt>
                      <c:pt idx="71">
                        <c:v>35.731593553404345</c:v>
                      </c:pt>
                      <c:pt idx="72">
                        <c:v>35.731593553404345</c:v>
                      </c:pt>
                      <c:pt idx="73">
                        <c:v>35.731593553404345</c:v>
                      </c:pt>
                      <c:pt idx="74">
                        <c:v>35.731593553404345</c:v>
                      </c:pt>
                      <c:pt idx="75">
                        <c:v>35.731593553404345</c:v>
                      </c:pt>
                      <c:pt idx="76">
                        <c:v>35.731593553404345</c:v>
                      </c:pt>
                      <c:pt idx="77">
                        <c:v>35.731593553404345</c:v>
                      </c:pt>
                      <c:pt idx="78">
                        <c:v>35.731593553404345</c:v>
                      </c:pt>
                      <c:pt idx="79">
                        <c:v>35.731593553404345</c:v>
                      </c:pt>
                      <c:pt idx="80">
                        <c:v>35.731593553404345</c:v>
                      </c:pt>
                      <c:pt idx="81">
                        <c:v>35.731593553404345</c:v>
                      </c:pt>
                      <c:pt idx="82">
                        <c:v>35.731593553404345</c:v>
                      </c:pt>
                      <c:pt idx="83">
                        <c:v>35.731593553404345</c:v>
                      </c:pt>
                      <c:pt idx="84">
                        <c:v>35.731593553404345</c:v>
                      </c:pt>
                      <c:pt idx="85">
                        <c:v>35.731593553404345</c:v>
                      </c:pt>
                      <c:pt idx="86">
                        <c:v>35.731593553404345</c:v>
                      </c:pt>
                      <c:pt idx="87">
                        <c:v>35.731593553404345</c:v>
                      </c:pt>
                      <c:pt idx="88">
                        <c:v>35.731593553404345</c:v>
                      </c:pt>
                      <c:pt idx="89">
                        <c:v>35.731593553404345</c:v>
                      </c:pt>
                      <c:pt idx="90">
                        <c:v>35.731593553404345</c:v>
                      </c:pt>
                      <c:pt idx="91">
                        <c:v>35.731593553404345</c:v>
                      </c:pt>
                      <c:pt idx="92">
                        <c:v>35.731593553404345</c:v>
                      </c:pt>
                      <c:pt idx="93">
                        <c:v>35.731593553404345</c:v>
                      </c:pt>
                      <c:pt idx="94">
                        <c:v>35.731593553404345</c:v>
                      </c:pt>
                      <c:pt idx="95">
                        <c:v>35.731593553404345</c:v>
                      </c:pt>
                      <c:pt idx="96">
                        <c:v>35.731593553404345</c:v>
                      </c:pt>
                      <c:pt idx="97">
                        <c:v>35.731593553404345</c:v>
                      </c:pt>
                      <c:pt idx="98">
                        <c:v>35.731593553404345</c:v>
                      </c:pt>
                      <c:pt idx="99">
                        <c:v>35.731593553404345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'Zircon b-Irr - 35,22,14,7'!$C$3</c15:sqref>
                        </c15:formulaRef>
                      </c:ext>
                    </c:extLst>
                    <c:strCache>
                      <c:ptCount val="1"/>
                      <c:pt idx="0">
                        <c:v>Irradiation depth of interest [µm]:</c:v>
                      </c:pt>
                    </c:strCache>
                  </c:strRef>
                </c:tx>
                <c:spPr>
                  <a:ln>
                    <a:solidFill>
                      <a:schemeClr val="tx1"/>
                    </a:solidFill>
                  </a:ln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'Zircon b-Irr - 35,22,14,7'!$O$10:$O$109</c15:sqref>
                        </c15:formulaRef>
                      </c:ext>
                    </c:extLst>
                    <c:numCache>
                      <c:formatCode>General</c:formatCode>
                      <c:ptCount val="100"/>
                      <c:pt idx="0">
                        <c:v>5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5</c:v>
                      </c:pt>
                      <c:pt idx="6">
                        <c:v>5</c:v>
                      </c:pt>
                      <c:pt idx="7">
                        <c:v>5</c:v>
                      </c:pt>
                      <c:pt idx="8">
                        <c:v>5</c:v>
                      </c:pt>
                      <c:pt idx="9">
                        <c:v>5</c:v>
                      </c:pt>
                      <c:pt idx="10">
                        <c:v>5</c:v>
                      </c:pt>
                      <c:pt idx="11">
                        <c:v>5</c:v>
                      </c:pt>
                      <c:pt idx="12">
                        <c:v>5</c:v>
                      </c:pt>
                      <c:pt idx="13">
                        <c:v>5</c:v>
                      </c:pt>
                      <c:pt idx="14">
                        <c:v>5</c:v>
                      </c:pt>
                      <c:pt idx="15">
                        <c:v>5</c:v>
                      </c:pt>
                      <c:pt idx="16">
                        <c:v>5</c:v>
                      </c:pt>
                      <c:pt idx="17">
                        <c:v>5</c:v>
                      </c:pt>
                      <c:pt idx="18">
                        <c:v>5</c:v>
                      </c:pt>
                      <c:pt idx="19">
                        <c:v>5</c:v>
                      </c:pt>
                      <c:pt idx="20">
                        <c:v>5</c:v>
                      </c:pt>
                      <c:pt idx="21">
                        <c:v>5</c:v>
                      </c:pt>
                      <c:pt idx="22">
                        <c:v>5</c:v>
                      </c:pt>
                      <c:pt idx="23">
                        <c:v>5</c:v>
                      </c:pt>
                      <c:pt idx="24">
                        <c:v>5</c:v>
                      </c:pt>
                      <c:pt idx="25">
                        <c:v>5</c:v>
                      </c:pt>
                      <c:pt idx="26">
                        <c:v>5</c:v>
                      </c:pt>
                      <c:pt idx="27">
                        <c:v>5</c:v>
                      </c:pt>
                      <c:pt idx="28">
                        <c:v>5</c:v>
                      </c:pt>
                      <c:pt idx="29">
                        <c:v>5</c:v>
                      </c:pt>
                      <c:pt idx="30">
                        <c:v>5</c:v>
                      </c:pt>
                      <c:pt idx="31">
                        <c:v>5</c:v>
                      </c:pt>
                      <c:pt idx="32">
                        <c:v>5</c:v>
                      </c:pt>
                      <c:pt idx="33">
                        <c:v>5</c:v>
                      </c:pt>
                      <c:pt idx="34">
                        <c:v>5</c:v>
                      </c:pt>
                      <c:pt idx="35">
                        <c:v>5</c:v>
                      </c:pt>
                      <c:pt idx="36">
                        <c:v>5</c:v>
                      </c:pt>
                      <c:pt idx="37">
                        <c:v>5</c:v>
                      </c:pt>
                      <c:pt idx="38">
                        <c:v>5</c:v>
                      </c:pt>
                      <c:pt idx="39">
                        <c:v>5</c:v>
                      </c:pt>
                      <c:pt idx="40">
                        <c:v>5</c:v>
                      </c:pt>
                      <c:pt idx="41">
                        <c:v>5</c:v>
                      </c:pt>
                      <c:pt idx="42">
                        <c:v>5</c:v>
                      </c:pt>
                      <c:pt idx="43">
                        <c:v>5</c:v>
                      </c:pt>
                      <c:pt idx="44">
                        <c:v>5</c:v>
                      </c:pt>
                      <c:pt idx="45">
                        <c:v>5</c:v>
                      </c:pt>
                      <c:pt idx="46">
                        <c:v>5</c:v>
                      </c:pt>
                      <c:pt idx="47">
                        <c:v>5</c:v>
                      </c:pt>
                      <c:pt idx="48">
                        <c:v>5</c:v>
                      </c:pt>
                      <c:pt idx="49">
                        <c:v>5</c:v>
                      </c:pt>
                      <c:pt idx="50">
                        <c:v>5</c:v>
                      </c:pt>
                      <c:pt idx="51">
                        <c:v>5</c:v>
                      </c:pt>
                      <c:pt idx="52">
                        <c:v>5</c:v>
                      </c:pt>
                      <c:pt idx="53">
                        <c:v>5</c:v>
                      </c:pt>
                      <c:pt idx="54">
                        <c:v>5</c:v>
                      </c:pt>
                      <c:pt idx="55">
                        <c:v>5</c:v>
                      </c:pt>
                      <c:pt idx="56">
                        <c:v>5</c:v>
                      </c:pt>
                      <c:pt idx="57">
                        <c:v>5</c:v>
                      </c:pt>
                      <c:pt idx="58">
                        <c:v>5</c:v>
                      </c:pt>
                      <c:pt idx="59">
                        <c:v>5</c:v>
                      </c:pt>
                      <c:pt idx="60">
                        <c:v>5</c:v>
                      </c:pt>
                      <c:pt idx="61">
                        <c:v>5</c:v>
                      </c:pt>
                      <c:pt idx="62">
                        <c:v>5</c:v>
                      </c:pt>
                      <c:pt idx="63">
                        <c:v>5</c:v>
                      </c:pt>
                      <c:pt idx="64">
                        <c:v>5</c:v>
                      </c:pt>
                      <c:pt idx="65">
                        <c:v>5</c:v>
                      </c:pt>
                      <c:pt idx="66">
                        <c:v>5</c:v>
                      </c:pt>
                      <c:pt idx="67">
                        <c:v>5</c:v>
                      </c:pt>
                      <c:pt idx="68">
                        <c:v>5</c:v>
                      </c:pt>
                      <c:pt idx="69">
                        <c:v>5</c:v>
                      </c:pt>
                      <c:pt idx="70">
                        <c:v>5</c:v>
                      </c:pt>
                      <c:pt idx="71">
                        <c:v>5</c:v>
                      </c:pt>
                      <c:pt idx="72">
                        <c:v>5</c:v>
                      </c:pt>
                      <c:pt idx="73">
                        <c:v>5</c:v>
                      </c:pt>
                      <c:pt idx="74">
                        <c:v>5</c:v>
                      </c:pt>
                      <c:pt idx="75">
                        <c:v>5</c:v>
                      </c:pt>
                      <c:pt idx="76">
                        <c:v>5</c:v>
                      </c:pt>
                      <c:pt idx="77">
                        <c:v>5</c:v>
                      </c:pt>
                      <c:pt idx="78">
                        <c:v>5</c:v>
                      </c:pt>
                      <c:pt idx="79">
                        <c:v>5</c:v>
                      </c:pt>
                      <c:pt idx="80">
                        <c:v>5</c:v>
                      </c:pt>
                      <c:pt idx="81">
                        <c:v>5</c:v>
                      </c:pt>
                      <c:pt idx="82">
                        <c:v>5</c:v>
                      </c:pt>
                      <c:pt idx="83">
                        <c:v>5</c:v>
                      </c:pt>
                      <c:pt idx="84">
                        <c:v>5</c:v>
                      </c:pt>
                      <c:pt idx="85">
                        <c:v>5</c:v>
                      </c:pt>
                      <c:pt idx="86">
                        <c:v>5</c:v>
                      </c:pt>
                      <c:pt idx="87">
                        <c:v>5</c:v>
                      </c:pt>
                      <c:pt idx="88">
                        <c:v>5</c:v>
                      </c:pt>
                      <c:pt idx="89">
                        <c:v>5</c:v>
                      </c:pt>
                      <c:pt idx="90">
                        <c:v>5</c:v>
                      </c:pt>
                      <c:pt idx="91">
                        <c:v>5</c:v>
                      </c:pt>
                      <c:pt idx="92">
                        <c:v>5</c:v>
                      </c:pt>
                      <c:pt idx="93">
                        <c:v>5</c:v>
                      </c:pt>
                      <c:pt idx="94">
                        <c:v>5</c:v>
                      </c:pt>
                      <c:pt idx="95">
                        <c:v>5</c:v>
                      </c:pt>
                      <c:pt idx="96">
                        <c:v>5</c:v>
                      </c:pt>
                      <c:pt idx="97">
                        <c:v>5</c:v>
                      </c:pt>
                      <c:pt idx="98">
                        <c:v>5</c:v>
                      </c:pt>
                      <c:pt idx="99">
                        <c:v>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'Zircon b-Irr - 35,22,14,7'!$L$10:$L$109</c15:sqref>
                        </c15:formulaRef>
                      </c:ext>
                    </c:extLst>
                    <c:numCache>
                      <c:formatCode>0.0</c:formatCode>
                      <c:ptCount val="100"/>
                      <c:pt idx="0">
                        <c:v>59.098586743590339</c:v>
                      </c:pt>
                      <c:pt idx="1">
                        <c:v>59.236086170271875</c:v>
                      </c:pt>
                      <c:pt idx="2">
                        <c:v>59.028808798332662</c:v>
                      </c:pt>
                      <c:pt idx="3">
                        <c:v>60.235456680959309</c:v>
                      </c:pt>
                      <c:pt idx="4">
                        <c:v>57.785002741605375</c:v>
                      </c:pt>
                      <c:pt idx="5">
                        <c:v>57.961362243491394</c:v>
                      </c:pt>
                      <c:pt idx="6">
                        <c:v>59.411027421238025</c:v>
                      </c:pt>
                      <c:pt idx="7">
                        <c:v>54.621735889924039</c:v>
                      </c:pt>
                      <c:pt idx="8">
                        <c:v>57.084954087556817</c:v>
                      </c:pt>
                      <c:pt idx="9">
                        <c:v>56.281160378719669</c:v>
                      </c:pt>
                      <c:pt idx="10">
                        <c:v>53.991323356041164</c:v>
                      </c:pt>
                      <c:pt idx="11">
                        <c:v>51.716519793113321</c:v>
                      </c:pt>
                      <c:pt idx="12">
                        <c:v>51.685318272876145</c:v>
                      </c:pt>
                      <c:pt idx="13">
                        <c:v>50.440732178142937</c:v>
                      </c:pt>
                      <c:pt idx="14">
                        <c:v>50.225016213230482</c:v>
                      </c:pt>
                      <c:pt idx="15">
                        <c:v>48.772089058368152</c:v>
                      </c:pt>
                      <c:pt idx="16">
                        <c:v>46.48870507737508</c:v>
                      </c:pt>
                      <c:pt idx="17">
                        <c:v>47.094369132706184</c:v>
                      </c:pt>
                      <c:pt idx="18">
                        <c:v>46.737040813444565</c:v>
                      </c:pt>
                      <c:pt idx="19">
                        <c:v>43.656245252753763</c:v>
                      </c:pt>
                      <c:pt idx="20">
                        <c:v>44.339629458493825</c:v>
                      </c:pt>
                      <c:pt idx="21">
                        <c:v>42.646096035075303</c:v>
                      </c:pt>
                      <c:pt idx="22">
                        <c:v>41.70203731026286</c:v>
                      </c:pt>
                      <c:pt idx="23">
                        <c:v>43.283245260827563</c:v>
                      </c:pt>
                      <c:pt idx="24">
                        <c:v>41.584464309005511</c:v>
                      </c:pt>
                      <c:pt idx="25">
                        <c:v>40.733301019444646</c:v>
                      </c:pt>
                      <c:pt idx="26">
                        <c:v>40.561479920502208</c:v>
                      </c:pt>
                      <c:pt idx="27">
                        <c:v>40.447807109274521</c:v>
                      </c:pt>
                      <c:pt idx="28">
                        <c:v>39.578206557755323</c:v>
                      </c:pt>
                      <c:pt idx="29">
                        <c:v>38.324614569680925</c:v>
                      </c:pt>
                      <c:pt idx="30">
                        <c:v>35.650360635171268</c:v>
                      </c:pt>
                      <c:pt idx="31">
                        <c:v>34.355426632782624</c:v>
                      </c:pt>
                      <c:pt idx="32">
                        <c:v>36.452594267996574</c:v>
                      </c:pt>
                      <c:pt idx="33">
                        <c:v>34.729915788174694</c:v>
                      </c:pt>
                      <c:pt idx="34">
                        <c:v>34.469879482016253</c:v>
                      </c:pt>
                      <c:pt idx="35">
                        <c:v>32.804356514265187</c:v>
                      </c:pt>
                      <c:pt idx="36">
                        <c:v>32.169618315076711</c:v>
                      </c:pt>
                      <c:pt idx="37">
                        <c:v>32.819744536745795</c:v>
                      </c:pt>
                      <c:pt idx="38">
                        <c:v>31.955107863446148</c:v>
                      </c:pt>
                      <c:pt idx="39">
                        <c:v>32.095089229237466</c:v>
                      </c:pt>
                      <c:pt idx="40">
                        <c:v>31.303563390857192</c:v>
                      </c:pt>
                      <c:pt idx="41">
                        <c:v>32.395971161888198</c:v>
                      </c:pt>
                      <c:pt idx="42">
                        <c:v>30.045787562569174</c:v>
                      </c:pt>
                      <c:pt idx="43">
                        <c:v>30.842631841898964</c:v>
                      </c:pt>
                      <c:pt idx="44">
                        <c:v>30.611598767051905</c:v>
                      </c:pt>
                      <c:pt idx="45">
                        <c:v>29.494726167653113</c:v>
                      </c:pt>
                      <c:pt idx="46">
                        <c:v>28.222838742712376</c:v>
                      </c:pt>
                      <c:pt idx="47">
                        <c:v>28.599100711754279</c:v>
                      </c:pt>
                      <c:pt idx="48">
                        <c:v>26.398684409573679</c:v>
                      </c:pt>
                      <c:pt idx="49">
                        <c:v>25.416332909924709</c:v>
                      </c:pt>
                      <c:pt idx="50">
                        <c:v>24.404198140958432</c:v>
                      </c:pt>
                      <c:pt idx="51">
                        <c:v>25.453207433841367</c:v>
                      </c:pt>
                      <c:pt idx="52">
                        <c:v>24.75776809528239</c:v>
                      </c:pt>
                      <c:pt idx="53">
                        <c:v>24.372996620721256</c:v>
                      </c:pt>
                      <c:pt idx="54">
                        <c:v>23.144082198652626</c:v>
                      </c:pt>
                      <c:pt idx="55">
                        <c:v>23.77945861075505</c:v>
                      </c:pt>
                      <c:pt idx="56">
                        <c:v>24.792160680089271</c:v>
                      </c:pt>
                      <c:pt idx="57">
                        <c:v>23.545730859160226</c:v>
                      </c:pt>
                      <c:pt idx="58">
                        <c:v>22.863339429064073</c:v>
                      </c:pt>
                      <c:pt idx="59">
                        <c:v>22.917729351841139</c:v>
                      </c:pt>
                      <c:pt idx="60">
                        <c:v>22.508918524188186</c:v>
                      </c:pt>
                      <c:pt idx="61">
                        <c:v>21.475580903969828</c:v>
                      </c:pt>
                      <c:pt idx="62">
                        <c:v>20.401114007075197</c:v>
                      </c:pt>
                      <c:pt idx="63">
                        <c:v>20.1671735178424</c:v>
                      </c:pt>
                      <c:pt idx="64">
                        <c:v>19.563069538523145</c:v>
                      </c:pt>
                      <c:pt idx="65">
                        <c:v>16.493123597369351</c:v>
                      </c:pt>
                      <c:pt idx="66">
                        <c:v>14.722593331511002</c:v>
                      </c:pt>
                      <c:pt idx="67">
                        <c:v>13.874897665449222</c:v>
                      </c:pt>
                      <c:pt idx="68">
                        <c:v>12.509200033413585</c:v>
                      </c:pt>
                      <c:pt idx="69">
                        <c:v>10.933728907819757</c:v>
                      </c:pt>
                      <c:pt idx="70">
                        <c:v>8.6773200593226392</c:v>
                      </c:pt>
                      <c:pt idx="71">
                        <c:v>7.1830863464190511</c:v>
                      </c:pt>
                      <c:pt idx="72">
                        <c:v>5.5656066285786308</c:v>
                      </c:pt>
                      <c:pt idx="73">
                        <c:v>3.210515881076855</c:v>
                      </c:pt>
                      <c:pt idx="74">
                        <c:v>2.1811373083013197</c:v>
                      </c:pt>
                      <c:pt idx="75">
                        <c:v>1.2860167497299579</c:v>
                      </c:pt>
                      <c:pt idx="76">
                        <c:v>0.75704106726359499</c:v>
                      </c:pt>
                      <c:pt idx="77">
                        <c:v>0.2318231115219776</c:v>
                      </c:pt>
                      <c:pt idx="78">
                        <c:v>6.8836793947249841E-2</c:v>
                      </c:pt>
                      <c:pt idx="79">
                        <c:v>4.0367179544479825E-2</c:v>
                      </c:pt>
                      <c:pt idx="80">
                        <c:v>6.3119186276333977E-2</c:v>
                      </c:pt>
                      <c:pt idx="81">
                        <c:v>2.5295689395425842E-3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3"/>
                <c:order val="2"/>
                <c:tx>
                  <c:v>Starting depth for calc.</c:v>
                </c:tx>
                <c:spPr>
                  <a:ln>
                    <a:solidFill>
                      <a:schemeClr val="tx1"/>
                    </a:solidFill>
                  </a:ln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'Zircon b-Irr - 35,22,14,7'!$P$10:$P$109</c15:sqref>
                        </c15:formulaRef>
                      </c:ext>
                    </c:extLst>
                    <c:numCache>
                      <c:formatCode>General</c:formatCode>
                      <c:ptCount val="1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'Zircon b-Irr - 35,22,14,7'!$L$10:$L$109</c15:sqref>
                        </c15:formulaRef>
                      </c:ext>
                    </c:extLst>
                    <c:numCache>
                      <c:formatCode>0.0</c:formatCode>
                      <c:ptCount val="100"/>
                      <c:pt idx="0">
                        <c:v>59.098586743590339</c:v>
                      </c:pt>
                      <c:pt idx="1">
                        <c:v>59.236086170271875</c:v>
                      </c:pt>
                      <c:pt idx="2">
                        <c:v>59.028808798332662</c:v>
                      </c:pt>
                      <c:pt idx="3">
                        <c:v>60.235456680959309</c:v>
                      </c:pt>
                      <c:pt idx="4">
                        <c:v>57.785002741605375</c:v>
                      </c:pt>
                      <c:pt idx="5">
                        <c:v>57.961362243491394</c:v>
                      </c:pt>
                      <c:pt idx="6">
                        <c:v>59.411027421238025</c:v>
                      </c:pt>
                      <c:pt idx="7">
                        <c:v>54.621735889924039</c:v>
                      </c:pt>
                      <c:pt idx="8">
                        <c:v>57.084954087556817</c:v>
                      </c:pt>
                      <c:pt idx="9">
                        <c:v>56.281160378719669</c:v>
                      </c:pt>
                      <c:pt idx="10">
                        <c:v>53.991323356041164</c:v>
                      </c:pt>
                      <c:pt idx="11">
                        <c:v>51.716519793113321</c:v>
                      </c:pt>
                      <c:pt idx="12">
                        <c:v>51.685318272876145</c:v>
                      </c:pt>
                      <c:pt idx="13">
                        <c:v>50.440732178142937</c:v>
                      </c:pt>
                      <c:pt idx="14">
                        <c:v>50.225016213230482</c:v>
                      </c:pt>
                      <c:pt idx="15">
                        <c:v>48.772089058368152</c:v>
                      </c:pt>
                      <c:pt idx="16">
                        <c:v>46.48870507737508</c:v>
                      </c:pt>
                      <c:pt idx="17">
                        <c:v>47.094369132706184</c:v>
                      </c:pt>
                      <c:pt idx="18">
                        <c:v>46.737040813444565</c:v>
                      </c:pt>
                      <c:pt idx="19">
                        <c:v>43.656245252753763</c:v>
                      </c:pt>
                      <c:pt idx="20">
                        <c:v>44.339629458493825</c:v>
                      </c:pt>
                      <c:pt idx="21">
                        <c:v>42.646096035075303</c:v>
                      </c:pt>
                      <c:pt idx="22">
                        <c:v>41.70203731026286</c:v>
                      </c:pt>
                      <c:pt idx="23">
                        <c:v>43.283245260827563</c:v>
                      </c:pt>
                      <c:pt idx="24">
                        <c:v>41.584464309005511</c:v>
                      </c:pt>
                      <c:pt idx="25">
                        <c:v>40.733301019444646</c:v>
                      </c:pt>
                      <c:pt idx="26">
                        <c:v>40.561479920502208</c:v>
                      </c:pt>
                      <c:pt idx="27">
                        <c:v>40.447807109274521</c:v>
                      </c:pt>
                      <c:pt idx="28">
                        <c:v>39.578206557755323</c:v>
                      </c:pt>
                      <c:pt idx="29">
                        <c:v>38.324614569680925</c:v>
                      </c:pt>
                      <c:pt idx="30">
                        <c:v>35.650360635171268</c:v>
                      </c:pt>
                      <c:pt idx="31">
                        <c:v>34.355426632782624</c:v>
                      </c:pt>
                      <c:pt idx="32">
                        <c:v>36.452594267996574</c:v>
                      </c:pt>
                      <c:pt idx="33">
                        <c:v>34.729915788174694</c:v>
                      </c:pt>
                      <c:pt idx="34">
                        <c:v>34.469879482016253</c:v>
                      </c:pt>
                      <c:pt idx="35">
                        <c:v>32.804356514265187</c:v>
                      </c:pt>
                      <c:pt idx="36">
                        <c:v>32.169618315076711</c:v>
                      </c:pt>
                      <c:pt idx="37">
                        <c:v>32.819744536745795</c:v>
                      </c:pt>
                      <c:pt idx="38">
                        <c:v>31.955107863446148</c:v>
                      </c:pt>
                      <c:pt idx="39">
                        <c:v>32.095089229237466</c:v>
                      </c:pt>
                      <c:pt idx="40">
                        <c:v>31.303563390857192</c:v>
                      </c:pt>
                      <c:pt idx="41">
                        <c:v>32.395971161888198</c:v>
                      </c:pt>
                      <c:pt idx="42">
                        <c:v>30.045787562569174</c:v>
                      </c:pt>
                      <c:pt idx="43">
                        <c:v>30.842631841898964</c:v>
                      </c:pt>
                      <c:pt idx="44">
                        <c:v>30.611598767051905</c:v>
                      </c:pt>
                      <c:pt idx="45">
                        <c:v>29.494726167653113</c:v>
                      </c:pt>
                      <c:pt idx="46">
                        <c:v>28.222838742712376</c:v>
                      </c:pt>
                      <c:pt idx="47">
                        <c:v>28.599100711754279</c:v>
                      </c:pt>
                      <c:pt idx="48">
                        <c:v>26.398684409573679</c:v>
                      </c:pt>
                      <c:pt idx="49">
                        <c:v>25.416332909924709</c:v>
                      </c:pt>
                      <c:pt idx="50">
                        <c:v>24.404198140958432</c:v>
                      </c:pt>
                      <c:pt idx="51">
                        <c:v>25.453207433841367</c:v>
                      </c:pt>
                      <c:pt idx="52">
                        <c:v>24.75776809528239</c:v>
                      </c:pt>
                      <c:pt idx="53">
                        <c:v>24.372996620721256</c:v>
                      </c:pt>
                      <c:pt idx="54">
                        <c:v>23.144082198652626</c:v>
                      </c:pt>
                      <c:pt idx="55">
                        <c:v>23.77945861075505</c:v>
                      </c:pt>
                      <c:pt idx="56">
                        <c:v>24.792160680089271</c:v>
                      </c:pt>
                      <c:pt idx="57">
                        <c:v>23.545730859160226</c:v>
                      </c:pt>
                      <c:pt idx="58">
                        <c:v>22.863339429064073</c:v>
                      </c:pt>
                      <c:pt idx="59">
                        <c:v>22.917729351841139</c:v>
                      </c:pt>
                      <c:pt idx="60">
                        <c:v>22.508918524188186</c:v>
                      </c:pt>
                      <c:pt idx="61">
                        <c:v>21.475580903969828</c:v>
                      </c:pt>
                      <c:pt idx="62">
                        <c:v>20.401114007075197</c:v>
                      </c:pt>
                      <c:pt idx="63">
                        <c:v>20.1671735178424</c:v>
                      </c:pt>
                      <c:pt idx="64">
                        <c:v>19.563069538523145</c:v>
                      </c:pt>
                      <c:pt idx="65">
                        <c:v>16.493123597369351</c:v>
                      </c:pt>
                      <c:pt idx="66">
                        <c:v>14.722593331511002</c:v>
                      </c:pt>
                      <c:pt idx="67">
                        <c:v>13.874897665449222</c:v>
                      </c:pt>
                      <c:pt idx="68">
                        <c:v>12.509200033413585</c:v>
                      </c:pt>
                      <c:pt idx="69">
                        <c:v>10.933728907819757</c:v>
                      </c:pt>
                      <c:pt idx="70">
                        <c:v>8.6773200593226392</c:v>
                      </c:pt>
                      <c:pt idx="71">
                        <c:v>7.1830863464190511</c:v>
                      </c:pt>
                      <c:pt idx="72">
                        <c:v>5.5656066285786308</c:v>
                      </c:pt>
                      <c:pt idx="73">
                        <c:v>3.210515881076855</c:v>
                      </c:pt>
                      <c:pt idx="74">
                        <c:v>2.1811373083013197</c:v>
                      </c:pt>
                      <c:pt idx="75">
                        <c:v>1.2860167497299579</c:v>
                      </c:pt>
                      <c:pt idx="76">
                        <c:v>0.75704106726359499</c:v>
                      </c:pt>
                      <c:pt idx="77">
                        <c:v>0.2318231115219776</c:v>
                      </c:pt>
                      <c:pt idx="78">
                        <c:v>6.8836793947249841E-2</c:v>
                      </c:pt>
                      <c:pt idx="79">
                        <c:v>4.0367179544479825E-2</c:v>
                      </c:pt>
                      <c:pt idx="80">
                        <c:v>6.3119186276333977E-2</c:v>
                      </c:pt>
                      <c:pt idx="81">
                        <c:v>2.5295689395425842E-3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'Zircon b-Irr - 35,22,14,7'!$L$9</c15:sqref>
                        </c15:formulaRef>
                      </c:ext>
                    </c:extLst>
                    <c:strCache>
                      <c:ptCount val="1"/>
                      <c:pt idx="0">
                        <c:v>Epa sum</c:v>
                      </c:pt>
                    </c:strCache>
                  </c:strRef>
                </c:tx>
                <c:spPr>
                  <a:ln>
                    <a:solidFill>
                      <a:srgbClr val="FF0000"/>
                    </a:solidFill>
                  </a:ln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'Zircon b-Irr - 35,22,14,7'!$F$10:$F$109</c15:sqref>
                        </c15:formulaRef>
                      </c:ext>
                    </c:extLst>
                    <c:numCache>
                      <c:formatCode>0.00</c:formatCode>
                      <c:ptCount val="100"/>
                      <c:pt idx="0">
                        <c:v>7.0000999999999994E-2</c:v>
                      </c:pt>
                      <c:pt idx="1">
                        <c:v>0.14000099999999999</c:v>
                      </c:pt>
                      <c:pt idx="2">
                        <c:v>0.21000100000000002</c:v>
                      </c:pt>
                      <c:pt idx="3">
                        <c:v>0.280001</c:v>
                      </c:pt>
                      <c:pt idx="4">
                        <c:v>0.35000100000000001</c:v>
                      </c:pt>
                      <c:pt idx="5">
                        <c:v>0.42000100000000001</c:v>
                      </c:pt>
                      <c:pt idx="6">
                        <c:v>0.49000100000000002</c:v>
                      </c:pt>
                      <c:pt idx="7">
                        <c:v>0.56000099999999997</c:v>
                      </c:pt>
                      <c:pt idx="8">
                        <c:v>0.63000100000000003</c:v>
                      </c:pt>
                      <c:pt idx="9">
                        <c:v>0.70000099999999998</c:v>
                      </c:pt>
                      <c:pt idx="10">
                        <c:v>0.77000100000000005</c:v>
                      </c:pt>
                      <c:pt idx="11">
                        <c:v>0.840001</c:v>
                      </c:pt>
                      <c:pt idx="12">
                        <c:v>0.91000100000000006</c:v>
                      </c:pt>
                      <c:pt idx="13">
                        <c:v>0.98000100000000001</c:v>
                      </c:pt>
                      <c:pt idx="14">
                        <c:v>1.05</c:v>
                      </c:pt>
                      <c:pt idx="15">
                        <c:v>1.1200000000000001</c:v>
                      </c:pt>
                      <c:pt idx="16">
                        <c:v>1.19</c:v>
                      </c:pt>
                      <c:pt idx="17">
                        <c:v>1.26</c:v>
                      </c:pt>
                      <c:pt idx="18">
                        <c:v>1.33</c:v>
                      </c:pt>
                      <c:pt idx="19">
                        <c:v>1.4</c:v>
                      </c:pt>
                      <c:pt idx="20">
                        <c:v>1.47</c:v>
                      </c:pt>
                      <c:pt idx="21">
                        <c:v>1.54</c:v>
                      </c:pt>
                      <c:pt idx="22">
                        <c:v>1.61</c:v>
                      </c:pt>
                      <c:pt idx="23">
                        <c:v>1.68</c:v>
                      </c:pt>
                      <c:pt idx="24">
                        <c:v>1.75</c:v>
                      </c:pt>
                      <c:pt idx="25">
                        <c:v>1.82</c:v>
                      </c:pt>
                      <c:pt idx="26">
                        <c:v>1.89</c:v>
                      </c:pt>
                      <c:pt idx="27">
                        <c:v>1.96</c:v>
                      </c:pt>
                      <c:pt idx="28">
                        <c:v>2.0299999999999998</c:v>
                      </c:pt>
                      <c:pt idx="29">
                        <c:v>2.1</c:v>
                      </c:pt>
                      <c:pt idx="30">
                        <c:v>2.17</c:v>
                      </c:pt>
                      <c:pt idx="31">
                        <c:v>2.2400000000000002</c:v>
                      </c:pt>
                      <c:pt idx="32">
                        <c:v>2.31</c:v>
                      </c:pt>
                      <c:pt idx="33">
                        <c:v>2.38</c:v>
                      </c:pt>
                      <c:pt idx="34">
                        <c:v>2.4500000000000002</c:v>
                      </c:pt>
                      <c:pt idx="35">
                        <c:v>2.52</c:v>
                      </c:pt>
                      <c:pt idx="36">
                        <c:v>2.59</c:v>
                      </c:pt>
                      <c:pt idx="37">
                        <c:v>2.66</c:v>
                      </c:pt>
                      <c:pt idx="38">
                        <c:v>2.73</c:v>
                      </c:pt>
                      <c:pt idx="39">
                        <c:v>2.8</c:v>
                      </c:pt>
                      <c:pt idx="40">
                        <c:v>2.87</c:v>
                      </c:pt>
                      <c:pt idx="41">
                        <c:v>2.94</c:v>
                      </c:pt>
                      <c:pt idx="42">
                        <c:v>3.01</c:v>
                      </c:pt>
                      <c:pt idx="43">
                        <c:v>3.08</c:v>
                      </c:pt>
                      <c:pt idx="44">
                        <c:v>3.15</c:v>
                      </c:pt>
                      <c:pt idx="45">
                        <c:v>3.22</c:v>
                      </c:pt>
                      <c:pt idx="46">
                        <c:v>3.29</c:v>
                      </c:pt>
                      <c:pt idx="47">
                        <c:v>3.36</c:v>
                      </c:pt>
                      <c:pt idx="48">
                        <c:v>3.43</c:v>
                      </c:pt>
                      <c:pt idx="49">
                        <c:v>3.5</c:v>
                      </c:pt>
                      <c:pt idx="50">
                        <c:v>3.57</c:v>
                      </c:pt>
                      <c:pt idx="51">
                        <c:v>3.64</c:v>
                      </c:pt>
                      <c:pt idx="52">
                        <c:v>3.71</c:v>
                      </c:pt>
                      <c:pt idx="53">
                        <c:v>3.78</c:v>
                      </c:pt>
                      <c:pt idx="54">
                        <c:v>3.85</c:v>
                      </c:pt>
                      <c:pt idx="55">
                        <c:v>3.92</c:v>
                      </c:pt>
                      <c:pt idx="56">
                        <c:v>3.99</c:v>
                      </c:pt>
                      <c:pt idx="57">
                        <c:v>4.0599999999999996</c:v>
                      </c:pt>
                      <c:pt idx="58">
                        <c:v>4.13</c:v>
                      </c:pt>
                      <c:pt idx="59">
                        <c:v>4.2</c:v>
                      </c:pt>
                      <c:pt idx="60">
                        <c:v>4.2699999999999996</c:v>
                      </c:pt>
                      <c:pt idx="61">
                        <c:v>4.34</c:v>
                      </c:pt>
                      <c:pt idx="62">
                        <c:v>4.41</c:v>
                      </c:pt>
                      <c:pt idx="63">
                        <c:v>4.4800000000000004</c:v>
                      </c:pt>
                      <c:pt idx="64">
                        <c:v>4.55</c:v>
                      </c:pt>
                      <c:pt idx="65">
                        <c:v>4.62</c:v>
                      </c:pt>
                      <c:pt idx="66">
                        <c:v>4.6900000000000004</c:v>
                      </c:pt>
                      <c:pt idx="67">
                        <c:v>4.76</c:v>
                      </c:pt>
                      <c:pt idx="68">
                        <c:v>4.83</c:v>
                      </c:pt>
                      <c:pt idx="69">
                        <c:v>4.9000000000000004</c:v>
                      </c:pt>
                      <c:pt idx="70">
                        <c:v>4.97</c:v>
                      </c:pt>
                      <c:pt idx="71">
                        <c:v>5.04</c:v>
                      </c:pt>
                      <c:pt idx="72">
                        <c:v>5.1100000000000003</c:v>
                      </c:pt>
                      <c:pt idx="73">
                        <c:v>5.18</c:v>
                      </c:pt>
                      <c:pt idx="74">
                        <c:v>5.25</c:v>
                      </c:pt>
                      <c:pt idx="75">
                        <c:v>5.32</c:v>
                      </c:pt>
                      <c:pt idx="76">
                        <c:v>5.39</c:v>
                      </c:pt>
                      <c:pt idx="77">
                        <c:v>5.46</c:v>
                      </c:pt>
                      <c:pt idx="78">
                        <c:v>5.53</c:v>
                      </c:pt>
                      <c:pt idx="79">
                        <c:v>5.6</c:v>
                      </c:pt>
                      <c:pt idx="80">
                        <c:v>5.67</c:v>
                      </c:pt>
                      <c:pt idx="81">
                        <c:v>5.74</c:v>
                      </c:pt>
                      <c:pt idx="82">
                        <c:v>5.81</c:v>
                      </c:pt>
                      <c:pt idx="83">
                        <c:v>5.88</c:v>
                      </c:pt>
                      <c:pt idx="84">
                        <c:v>5.95</c:v>
                      </c:pt>
                      <c:pt idx="85">
                        <c:v>6.02</c:v>
                      </c:pt>
                      <c:pt idx="86">
                        <c:v>6.09</c:v>
                      </c:pt>
                      <c:pt idx="87">
                        <c:v>6.16</c:v>
                      </c:pt>
                      <c:pt idx="88">
                        <c:v>6.23</c:v>
                      </c:pt>
                      <c:pt idx="89">
                        <c:v>6.3</c:v>
                      </c:pt>
                      <c:pt idx="90">
                        <c:v>6.37</c:v>
                      </c:pt>
                      <c:pt idx="91">
                        <c:v>6.44</c:v>
                      </c:pt>
                      <c:pt idx="92">
                        <c:v>6.51</c:v>
                      </c:pt>
                      <c:pt idx="93">
                        <c:v>6.58</c:v>
                      </c:pt>
                      <c:pt idx="94">
                        <c:v>6.65</c:v>
                      </c:pt>
                      <c:pt idx="95">
                        <c:v>6.72</c:v>
                      </c:pt>
                      <c:pt idx="96">
                        <c:v>6.79</c:v>
                      </c:pt>
                      <c:pt idx="97">
                        <c:v>6.86</c:v>
                      </c:pt>
                      <c:pt idx="98">
                        <c:v>6.93</c:v>
                      </c:pt>
                      <c:pt idx="99">
                        <c:v>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'Zircon b-Irr - 35,22,14,7'!$L$10:$L$109</c15:sqref>
                        </c15:formulaRef>
                      </c:ext>
                    </c:extLst>
                    <c:numCache>
                      <c:formatCode>0.0</c:formatCode>
                      <c:ptCount val="100"/>
                      <c:pt idx="0">
                        <c:v>59.098586743590339</c:v>
                      </c:pt>
                      <c:pt idx="1">
                        <c:v>59.236086170271875</c:v>
                      </c:pt>
                      <c:pt idx="2">
                        <c:v>59.028808798332662</c:v>
                      </c:pt>
                      <c:pt idx="3">
                        <c:v>60.235456680959309</c:v>
                      </c:pt>
                      <c:pt idx="4">
                        <c:v>57.785002741605375</c:v>
                      </c:pt>
                      <c:pt idx="5">
                        <c:v>57.961362243491394</c:v>
                      </c:pt>
                      <c:pt idx="6">
                        <c:v>59.411027421238025</c:v>
                      </c:pt>
                      <c:pt idx="7">
                        <c:v>54.621735889924039</c:v>
                      </c:pt>
                      <c:pt idx="8">
                        <c:v>57.084954087556817</c:v>
                      </c:pt>
                      <c:pt idx="9">
                        <c:v>56.281160378719669</c:v>
                      </c:pt>
                      <c:pt idx="10">
                        <c:v>53.991323356041164</c:v>
                      </c:pt>
                      <c:pt idx="11">
                        <c:v>51.716519793113321</c:v>
                      </c:pt>
                      <c:pt idx="12">
                        <c:v>51.685318272876145</c:v>
                      </c:pt>
                      <c:pt idx="13">
                        <c:v>50.440732178142937</c:v>
                      </c:pt>
                      <c:pt idx="14">
                        <c:v>50.225016213230482</c:v>
                      </c:pt>
                      <c:pt idx="15">
                        <c:v>48.772089058368152</c:v>
                      </c:pt>
                      <c:pt idx="16">
                        <c:v>46.48870507737508</c:v>
                      </c:pt>
                      <c:pt idx="17">
                        <c:v>47.094369132706184</c:v>
                      </c:pt>
                      <c:pt idx="18">
                        <c:v>46.737040813444565</c:v>
                      </c:pt>
                      <c:pt idx="19">
                        <c:v>43.656245252753763</c:v>
                      </c:pt>
                      <c:pt idx="20">
                        <c:v>44.339629458493825</c:v>
                      </c:pt>
                      <c:pt idx="21">
                        <c:v>42.646096035075303</c:v>
                      </c:pt>
                      <c:pt idx="22">
                        <c:v>41.70203731026286</c:v>
                      </c:pt>
                      <c:pt idx="23">
                        <c:v>43.283245260827563</c:v>
                      </c:pt>
                      <c:pt idx="24">
                        <c:v>41.584464309005511</c:v>
                      </c:pt>
                      <c:pt idx="25">
                        <c:v>40.733301019444646</c:v>
                      </c:pt>
                      <c:pt idx="26">
                        <c:v>40.561479920502208</c:v>
                      </c:pt>
                      <c:pt idx="27">
                        <c:v>40.447807109274521</c:v>
                      </c:pt>
                      <c:pt idx="28">
                        <c:v>39.578206557755323</c:v>
                      </c:pt>
                      <c:pt idx="29">
                        <c:v>38.324614569680925</c:v>
                      </c:pt>
                      <c:pt idx="30">
                        <c:v>35.650360635171268</c:v>
                      </c:pt>
                      <c:pt idx="31">
                        <c:v>34.355426632782624</c:v>
                      </c:pt>
                      <c:pt idx="32">
                        <c:v>36.452594267996574</c:v>
                      </c:pt>
                      <c:pt idx="33">
                        <c:v>34.729915788174694</c:v>
                      </c:pt>
                      <c:pt idx="34">
                        <c:v>34.469879482016253</c:v>
                      </c:pt>
                      <c:pt idx="35">
                        <c:v>32.804356514265187</c:v>
                      </c:pt>
                      <c:pt idx="36">
                        <c:v>32.169618315076711</c:v>
                      </c:pt>
                      <c:pt idx="37">
                        <c:v>32.819744536745795</c:v>
                      </c:pt>
                      <c:pt idx="38">
                        <c:v>31.955107863446148</c:v>
                      </c:pt>
                      <c:pt idx="39">
                        <c:v>32.095089229237466</c:v>
                      </c:pt>
                      <c:pt idx="40">
                        <c:v>31.303563390857192</c:v>
                      </c:pt>
                      <c:pt idx="41">
                        <c:v>32.395971161888198</c:v>
                      </c:pt>
                      <c:pt idx="42">
                        <c:v>30.045787562569174</c:v>
                      </c:pt>
                      <c:pt idx="43">
                        <c:v>30.842631841898964</c:v>
                      </c:pt>
                      <c:pt idx="44">
                        <c:v>30.611598767051905</c:v>
                      </c:pt>
                      <c:pt idx="45">
                        <c:v>29.494726167653113</c:v>
                      </c:pt>
                      <c:pt idx="46">
                        <c:v>28.222838742712376</c:v>
                      </c:pt>
                      <c:pt idx="47">
                        <c:v>28.599100711754279</c:v>
                      </c:pt>
                      <c:pt idx="48">
                        <c:v>26.398684409573679</c:v>
                      </c:pt>
                      <c:pt idx="49">
                        <c:v>25.416332909924709</c:v>
                      </c:pt>
                      <c:pt idx="50">
                        <c:v>24.404198140958432</c:v>
                      </c:pt>
                      <c:pt idx="51">
                        <c:v>25.453207433841367</c:v>
                      </c:pt>
                      <c:pt idx="52">
                        <c:v>24.75776809528239</c:v>
                      </c:pt>
                      <c:pt idx="53">
                        <c:v>24.372996620721256</c:v>
                      </c:pt>
                      <c:pt idx="54">
                        <c:v>23.144082198652626</c:v>
                      </c:pt>
                      <c:pt idx="55">
                        <c:v>23.77945861075505</c:v>
                      </c:pt>
                      <c:pt idx="56">
                        <c:v>24.792160680089271</c:v>
                      </c:pt>
                      <c:pt idx="57">
                        <c:v>23.545730859160226</c:v>
                      </c:pt>
                      <c:pt idx="58">
                        <c:v>22.863339429064073</c:v>
                      </c:pt>
                      <c:pt idx="59">
                        <c:v>22.917729351841139</c:v>
                      </c:pt>
                      <c:pt idx="60">
                        <c:v>22.508918524188186</c:v>
                      </c:pt>
                      <c:pt idx="61">
                        <c:v>21.475580903969828</c:v>
                      </c:pt>
                      <c:pt idx="62">
                        <c:v>20.401114007075197</c:v>
                      </c:pt>
                      <c:pt idx="63">
                        <c:v>20.1671735178424</c:v>
                      </c:pt>
                      <c:pt idx="64">
                        <c:v>19.563069538523145</c:v>
                      </c:pt>
                      <c:pt idx="65">
                        <c:v>16.493123597369351</c:v>
                      </c:pt>
                      <c:pt idx="66">
                        <c:v>14.722593331511002</c:v>
                      </c:pt>
                      <c:pt idx="67">
                        <c:v>13.874897665449222</c:v>
                      </c:pt>
                      <c:pt idx="68">
                        <c:v>12.509200033413585</c:v>
                      </c:pt>
                      <c:pt idx="69">
                        <c:v>10.933728907819757</c:v>
                      </c:pt>
                      <c:pt idx="70">
                        <c:v>8.6773200593226392</c:v>
                      </c:pt>
                      <c:pt idx="71">
                        <c:v>7.1830863464190511</c:v>
                      </c:pt>
                      <c:pt idx="72">
                        <c:v>5.5656066285786308</c:v>
                      </c:pt>
                      <c:pt idx="73">
                        <c:v>3.210515881076855</c:v>
                      </c:pt>
                      <c:pt idx="74">
                        <c:v>2.1811373083013197</c:v>
                      </c:pt>
                      <c:pt idx="75">
                        <c:v>1.2860167497299579</c:v>
                      </c:pt>
                      <c:pt idx="76">
                        <c:v>0.75704106726359499</c:v>
                      </c:pt>
                      <c:pt idx="77">
                        <c:v>0.2318231115219776</c:v>
                      </c:pt>
                      <c:pt idx="78">
                        <c:v>6.8836793947249841E-2</c:v>
                      </c:pt>
                      <c:pt idx="79">
                        <c:v>4.0367179544479825E-2</c:v>
                      </c:pt>
                      <c:pt idx="80">
                        <c:v>6.3119186276333977E-2</c:v>
                      </c:pt>
                      <c:pt idx="81">
                        <c:v>2.5295689395425842E-3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'Zircon b-Irr - 35,22,14,7'!$J$9</c15:sqref>
                        </c15:formulaRef>
                      </c:ext>
                    </c:extLst>
                    <c:strCache>
                      <c:ptCount val="1"/>
                      <c:pt idx="0">
                        <c:v>Epa ionization by recoils</c:v>
                      </c:pt>
                    </c:strCache>
                  </c:strRef>
                </c:tx>
                <c:spPr>
                  <a:ln>
                    <a:solidFill>
                      <a:schemeClr val="accent6"/>
                    </a:solidFill>
                  </a:ln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'Zircon b-Irr - 35,22,14,7'!$F$10:$F$109</c15:sqref>
                        </c15:formulaRef>
                      </c:ext>
                    </c:extLst>
                    <c:numCache>
                      <c:formatCode>0.00</c:formatCode>
                      <c:ptCount val="100"/>
                      <c:pt idx="0">
                        <c:v>7.0000999999999994E-2</c:v>
                      </c:pt>
                      <c:pt idx="1">
                        <c:v>0.14000099999999999</c:v>
                      </c:pt>
                      <c:pt idx="2">
                        <c:v>0.21000100000000002</c:v>
                      </c:pt>
                      <c:pt idx="3">
                        <c:v>0.280001</c:v>
                      </c:pt>
                      <c:pt idx="4">
                        <c:v>0.35000100000000001</c:v>
                      </c:pt>
                      <c:pt idx="5">
                        <c:v>0.42000100000000001</c:v>
                      </c:pt>
                      <c:pt idx="6">
                        <c:v>0.49000100000000002</c:v>
                      </c:pt>
                      <c:pt idx="7">
                        <c:v>0.56000099999999997</c:v>
                      </c:pt>
                      <c:pt idx="8">
                        <c:v>0.63000100000000003</c:v>
                      </c:pt>
                      <c:pt idx="9">
                        <c:v>0.70000099999999998</c:v>
                      </c:pt>
                      <c:pt idx="10">
                        <c:v>0.77000100000000005</c:v>
                      </c:pt>
                      <c:pt idx="11">
                        <c:v>0.840001</c:v>
                      </c:pt>
                      <c:pt idx="12">
                        <c:v>0.91000100000000006</c:v>
                      </c:pt>
                      <c:pt idx="13">
                        <c:v>0.98000100000000001</c:v>
                      </c:pt>
                      <c:pt idx="14">
                        <c:v>1.05</c:v>
                      </c:pt>
                      <c:pt idx="15">
                        <c:v>1.1200000000000001</c:v>
                      </c:pt>
                      <c:pt idx="16">
                        <c:v>1.19</c:v>
                      </c:pt>
                      <c:pt idx="17">
                        <c:v>1.26</c:v>
                      </c:pt>
                      <c:pt idx="18">
                        <c:v>1.33</c:v>
                      </c:pt>
                      <c:pt idx="19">
                        <c:v>1.4</c:v>
                      </c:pt>
                      <c:pt idx="20">
                        <c:v>1.47</c:v>
                      </c:pt>
                      <c:pt idx="21">
                        <c:v>1.54</c:v>
                      </c:pt>
                      <c:pt idx="22">
                        <c:v>1.61</c:v>
                      </c:pt>
                      <c:pt idx="23">
                        <c:v>1.68</c:v>
                      </c:pt>
                      <c:pt idx="24">
                        <c:v>1.75</c:v>
                      </c:pt>
                      <c:pt idx="25">
                        <c:v>1.82</c:v>
                      </c:pt>
                      <c:pt idx="26">
                        <c:v>1.89</c:v>
                      </c:pt>
                      <c:pt idx="27">
                        <c:v>1.96</c:v>
                      </c:pt>
                      <c:pt idx="28">
                        <c:v>2.0299999999999998</c:v>
                      </c:pt>
                      <c:pt idx="29">
                        <c:v>2.1</c:v>
                      </c:pt>
                      <c:pt idx="30">
                        <c:v>2.17</c:v>
                      </c:pt>
                      <c:pt idx="31">
                        <c:v>2.2400000000000002</c:v>
                      </c:pt>
                      <c:pt idx="32">
                        <c:v>2.31</c:v>
                      </c:pt>
                      <c:pt idx="33">
                        <c:v>2.38</c:v>
                      </c:pt>
                      <c:pt idx="34">
                        <c:v>2.4500000000000002</c:v>
                      </c:pt>
                      <c:pt idx="35">
                        <c:v>2.52</c:v>
                      </c:pt>
                      <c:pt idx="36">
                        <c:v>2.59</c:v>
                      </c:pt>
                      <c:pt idx="37">
                        <c:v>2.66</c:v>
                      </c:pt>
                      <c:pt idx="38">
                        <c:v>2.73</c:v>
                      </c:pt>
                      <c:pt idx="39">
                        <c:v>2.8</c:v>
                      </c:pt>
                      <c:pt idx="40">
                        <c:v>2.87</c:v>
                      </c:pt>
                      <c:pt idx="41">
                        <c:v>2.94</c:v>
                      </c:pt>
                      <c:pt idx="42">
                        <c:v>3.01</c:v>
                      </c:pt>
                      <c:pt idx="43">
                        <c:v>3.08</c:v>
                      </c:pt>
                      <c:pt idx="44">
                        <c:v>3.15</c:v>
                      </c:pt>
                      <c:pt idx="45">
                        <c:v>3.22</c:v>
                      </c:pt>
                      <c:pt idx="46">
                        <c:v>3.29</c:v>
                      </c:pt>
                      <c:pt idx="47">
                        <c:v>3.36</c:v>
                      </c:pt>
                      <c:pt idx="48">
                        <c:v>3.43</c:v>
                      </c:pt>
                      <c:pt idx="49">
                        <c:v>3.5</c:v>
                      </c:pt>
                      <c:pt idx="50">
                        <c:v>3.57</c:v>
                      </c:pt>
                      <c:pt idx="51">
                        <c:v>3.64</c:v>
                      </c:pt>
                      <c:pt idx="52">
                        <c:v>3.71</c:v>
                      </c:pt>
                      <c:pt idx="53">
                        <c:v>3.78</c:v>
                      </c:pt>
                      <c:pt idx="54">
                        <c:v>3.85</c:v>
                      </c:pt>
                      <c:pt idx="55">
                        <c:v>3.92</c:v>
                      </c:pt>
                      <c:pt idx="56">
                        <c:v>3.99</c:v>
                      </c:pt>
                      <c:pt idx="57">
                        <c:v>4.0599999999999996</c:v>
                      </c:pt>
                      <c:pt idx="58">
                        <c:v>4.13</c:v>
                      </c:pt>
                      <c:pt idx="59">
                        <c:v>4.2</c:v>
                      </c:pt>
                      <c:pt idx="60">
                        <c:v>4.2699999999999996</c:v>
                      </c:pt>
                      <c:pt idx="61">
                        <c:v>4.34</c:v>
                      </c:pt>
                      <c:pt idx="62">
                        <c:v>4.41</c:v>
                      </c:pt>
                      <c:pt idx="63">
                        <c:v>4.4800000000000004</c:v>
                      </c:pt>
                      <c:pt idx="64">
                        <c:v>4.55</c:v>
                      </c:pt>
                      <c:pt idx="65">
                        <c:v>4.62</c:v>
                      </c:pt>
                      <c:pt idx="66">
                        <c:v>4.6900000000000004</c:v>
                      </c:pt>
                      <c:pt idx="67">
                        <c:v>4.76</c:v>
                      </c:pt>
                      <c:pt idx="68">
                        <c:v>4.83</c:v>
                      </c:pt>
                      <c:pt idx="69">
                        <c:v>4.9000000000000004</c:v>
                      </c:pt>
                      <c:pt idx="70">
                        <c:v>4.97</c:v>
                      </c:pt>
                      <c:pt idx="71">
                        <c:v>5.04</c:v>
                      </c:pt>
                      <c:pt idx="72">
                        <c:v>5.1100000000000003</c:v>
                      </c:pt>
                      <c:pt idx="73">
                        <c:v>5.18</c:v>
                      </c:pt>
                      <c:pt idx="74">
                        <c:v>5.25</c:v>
                      </c:pt>
                      <c:pt idx="75">
                        <c:v>5.32</c:v>
                      </c:pt>
                      <c:pt idx="76">
                        <c:v>5.39</c:v>
                      </c:pt>
                      <c:pt idx="77">
                        <c:v>5.46</c:v>
                      </c:pt>
                      <c:pt idx="78">
                        <c:v>5.53</c:v>
                      </c:pt>
                      <c:pt idx="79">
                        <c:v>5.6</c:v>
                      </c:pt>
                      <c:pt idx="80">
                        <c:v>5.67</c:v>
                      </c:pt>
                      <c:pt idx="81">
                        <c:v>5.74</c:v>
                      </c:pt>
                      <c:pt idx="82">
                        <c:v>5.81</c:v>
                      </c:pt>
                      <c:pt idx="83">
                        <c:v>5.88</c:v>
                      </c:pt>
                      <c:pt idx="84">
                        <c:v>5.95</c:v>
                      </c:pt>
                      <c:pt idx="85">
                        <c:v>6.02</c:v>
                      </c:pt>
                      <c:pt idx="86">
                        <c:v>6.09</c:v>
                      </c:pt>
                      <c:pt idx="87">
                        <c:v>6.16</c:v>
                      </c:pt>
                      <c:pt idx="88">
                        <c:v>6.23</c:v>
                      </c:pt>
                      <c:pt idx="89">
                        <c:v>6.3</c:v>
                      </c:pt>
                      <c:pt idx="90">
                        <c:v>6.37</c:v>
                      </c:pt>
                      <c:pt idx="91">
                        <c:v>6.44</c:v>
                      </c:pt>
                      <c:pt idx="92">
                        <c:v>6.51</c:v>
                      </c:pt>
                      <c:pt idx="93">
                        <c:v>6.58</c:v>
                      </c:pt>
                      <c:pt idx="94">
                        <c:v>6.65</c:v>
                      </c:pt>
                      <c:pt idx="95">
                        <c:v>6.72</c:v>
                      </c:pt>
                      <c:pt idx="96">
                        <c:v>6.79</c:v>
                      </c:pt>
                      <c:pt idx="97">
                        <c:v>6.86</c:v>
                      </c:pt>
                      <c:pt idx="98">
                        <c:v>6.93</c:v>
                      </c:pt>
                      <c:pt idx="99">
                        <c:v>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'Zircon b-Irr - 35,22,14,7'!$J$10:$J$109</c15:sqref>
                        </c15:formulaRef>
                      </c:ext>
                    </c:extLst>
                    <c:numCache>
                      <c:formatCode>0.0</c:formatCode>
                      <c:ptCount val="1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7"/>
                <c:order val="7"/>
                <c:tx>
                  <c:v>Single Irradiation (35 MeV) - Ionization loss</c:v>
                </c:tx>
                <c:spPr>
                  <a:ln>
                    <a:solidFill>
                      <a:schemeClr val="accent6">
                        <a:lumMod val="75000"/>
                      </a:schemeClr>
                    </a:solidFill>
                  </a:ln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'Zircon b-Irr - 35 MeV'!$F$10:$F$109</c15:sqref>
                        </c15:formulaRef>
                      </c:ext>
                    </c:extLst>
                    <c:numCache>
                      <c:formatCode>0.00</c:formatCode>
                      <c:ptCount val="100"/>
                      <c:pt idx="0">
                        <c:v>7.0000999999999994E-2</c:v>
                      </c:pt>
                      <c:pt idx="1">
                        <c:v>0.14000099999999999</c:v>
                      </c:pt>
                      <c:pt idx="2">
                        <c:v>0.21000100000000002</c:v>
                      </c:pt>
                      <c:pt idx="3">
                        <c:v>0.280001</c:v>
                      </c:pt>
                      <c:pt idx="4">
                        <c:v>0.35000100000000001</c:v>
                      </c:pt>
                      <c:pt idx="5">
                        <c:v>0.42000100000000001</c:v>
                      </c:pt>
                      <c:pt idx="6">
                        <c:v>0.49000100000000002</c:v>
                      </c:pt>
                      <c:pt idx="7">
                        <c:v>0.56000099999999997</c:v>
                      </c:pt>
                      <c:pt idx="8">
                        <c:v>0.63000100000000003</c:v>
                      </c:pt>
                      <c:pt idx="9">
                        <c:v>0.70000099999999998</c:v>
                      </c:pt>
                      <c:pt idx="10">
                        <c:v>0.77000100000000005</c:v>
                      </c:pt>
                      <c:pt idx="11">
                        <c:v>0.840001</c:v>
                      </c:pt>
                      <c:pt idx="12">
                        <c:v>0.91000100000000006</c:v>
                      </c:pt>
                      <c:pt idx="13">
                        <c:v>0.98000100000000001</c:v>
                      </c:pt>
                      <c:pt idx="14">
                        <c:v>1.05</c:v>
                      </c:pt>
                      <c:pt idx="15">
                        <c:v>1.1200000000000001</c:v>
                      </c:pt>
                      <c:pt idx="16">
                        <c:v>1.19</c:v>
                      </c:pt>
                      <c:pt idx="17">
                        <c:v>1.26</c:v>
                      </c:pt>
                      <c:pt idx="18">
                        <c:v>1.33</c:v>
                      </c:pt>
                      <c:pt idx="19">
                        <c:v>1.4</c:v>
                      </c:pt>
                      <c:pt idx="20">
                        <c:v>1.47</c:v>
                      </c:pt>
                      <c:pt idx="21">
                        <c:v>1.54</c:v>
                      </c:pt>
                      <c:pt idx="22">
                        <c:v>1.61</c:v>
                      </c:pt>
                      <c:pt idx="23">
                        <c:v>1.68</c:v>
                      </c:pt>
                      <c:pt idx="24">
                        <c:v>1.75</c:v>
                      </c:pt>
                      <c:pt idx="25">
                        <c:v>1.82</c:v>
                      </c:pt>
                      <c:pt idx="26">
                        <c:v>1.89</c:v>
                      </c:pt>
                      <c:pt idx="27">
                        <c:v>1.96</c:v>
                      </c:pt>
                      <c:pt idx="28">
                        <c:v>2.0299999999999998</c:v>
                      </c:pt>
                      <c:pt idx="29">
                        <c:v>2.1</c:v>
                      </c:pt>
                      <c:pt idx="30">
                        <c:v>2.17</c:v>
                      </c:pt>
                      <c:pt idx="31">
                        <c:v>2.2400000000000002</c:v>
                      </c:pt>
                      <c:pt idx="32">
                        <c:v>2.31</c:v>
                      </c:pt>
                      <c:pt idx="33">
                        <c:v>2.38</c:v>
                      </c:pt>
                      <c:pt idx="34">
                        <c:v>2.4500000000000002</c:v>
                      </c:pt>
                      <c:pt idx="35">
                        <c:v>2.52</c:v>
                      </c:pt>
                      <c:pt idx="36">
                        <c:v>2.59</c:v>
                      </c:pt>
                      <c:pt idx="37">
                        <c:v>2.66</c:v>
                      </c:pt>
                      <c:pt idx="38">
                        <c:v>2.73</c:v>
                      </c:pt>
                      <c:pt idx="39">
                        <c:v>2.8</c:v>
                      </c:pt>
                      <c:pt idx="40">
                        <c:v>2.87</c:v>
                      </c:pt>
                      <c:pt idx="41">
                        <c:v>2.94</c:v>
                      </c:pt>
                      <c:pt idx="42">
                        <c:v>3.01</c:v>
                      </c:pt>
                      <c:pt idx="43">
                        <c:v>3.08</c:v>
                      </c:pt>
                      <c:pt idx="44">
                        <c:v>3.15</c:v>
                      </c:pt>
                      <c:pt idx="45">
                        <c:v>3.22</c:v>
                      </c:pt>
                      <c:pt idx="46">
                        <c:v>3.29</c:v>
                      </c:pt>
                      <c:pt idx="47">
                        <c:v>3.36</c:v>
                      </c:pt>
                      <c:pt idx="48">
                        <c:v>3.43</c:v>
                      </c:pt>
                      <c:pt idx="49">
                        <c:v>3.5</c:v>
                      </c:pt>
                      <c:pt idx="50">
                        <c:v>3.57</c:v>
                      </c:pt>
                      <c:pt idx="51">
                        <c:v>3.64</c:v>
                      </c:pt>
                      <c:pt idx="52">
                        <c:v>3.71</c:v>
                      </c:pt>
                      <c:pt idx="53">
                        <c:v>3.78</c:v>
                      </c:pt>
                      <c:pt idx="54">
                        <c:v>3.85</c:v>
                      </c:pt>
                      <c:pt idx="55">
                        <c:v>3.92</c:v>
                      </c:pt>
                      <c:pt idx="56">
                        <c:v>3.99</c:v>
                      </c:pt>
                      <c:pt idx="57">
                        <c:v>4.0599999999999996</c:v>
                      </c:pt>
                      <c:pt idx="58">
                        <c:v>4.13</c:v>
                      </c:pt>
                      <c:pt idx="59">
                        <c:v>4.2</c:v>
                      </c:pt>
                      <c:pt idx="60">
                        <c:v>4.2699999999999996</c:v>
                      </c:pt>
                      <c:pt idx="61">
                        <c:v>4.34</c:v>
                      </c:pt>
                      <c:pt idx="62">
                        <c:v>4.41</c:v>
                      </c:pt>
                      <c:pt idx="63">
                        <c:v>4.4800000000000004</c:v>
                      </c:pt>
                      <c:pt idx="64">
                        <c:v>4.55</c:v>
                      </c:pt>
                      <c:pt idx="65">
                        <c:v>4.62</c:v>
                      </c:pt>
                      <c:pt idx="66">
                        <c:v>4.6900000000000004</c:v>
                      </c:pt>
                      <c:pt idx="67">
                        <c:v>4.76</c:v>
                      </c:pt>
                      <c:pt idx="68">
                        <c:v>4.83</c:v>
                      </c:pt>
                      <c:pt idx="69">
                        <c:v>4.9000000000000004</c:v>
                      </c:pt>
                      <c:pt idx="70">
                        <c:v>4.97</c:v>
                      </c:pt>
                      <c:pt idx="71">
                        <c:v>5.04</c:v>
                      </c:pt>
                      <c:pt idx="72">
                        <c:v>5.1100000000000003</c:v>
                      </c:pt>
                      <c:pt idx="73">
                        <c:v>5.18</c:v>
                      </c:pt>
                      <c:pt idx="74">
                        <c:v>5.25</c:v>
                      </c:pt>
                      <c:pt idx="75">
                        <c:v>5.32</c:v>
                      </c:pt>
                      <c:pt idx="76">
                        <c:v>5.39</c:v>
                      </c:pt>
                      <c:pt idx="77">
                        <c:v>5.46</c:v>
                      </c:pt>
                      <c:pt idx="78">
                        <c:v>5.53</c:v>
                      </c:pt>
                      <c:pt idx="79">
                        <c:v>5.6</c:v>
                      </c:pt>
                      <c:pt idx="80">
                        <c:v>5.67</c:v>
                      </c:pt>
                      <c:pt idx="81">
                        <c:v>5.74</c:v>
                      </c:pt>
                      <c:pt idx="82">
                        <c:v>5.81</c:v>
                      </c:pt>
                      <c:pt idx="83">
                        <c:v>5.88</c:v>
                      </c:pt>
                      <c:pt idx="84">
                        <c:v>5.95</c:v>
                      </c:pt>
                      <c:pt idx="85">
                        <c:v>6.02</c:v>
                      </c:pt>
                      <c:pt idx="86">
                        <c:v>6.09</c:v>
                      </c:pt>
                      <c:pt idx="87">
                        <c:v>6.16</c:v>
                      </c:pt>
                      <c:pt idx="88">
                        <c:v>6.23</c:v>
                      </c:pt>
                      <c:pt idx="89">
                        <c:v>6.3</c:v>
                      </c:pt>
                      <c:pt idx="90">
                        <c:v>6.37</c:v>
                      </c:pt>
                      <c:pt idx="91">
                        <c:v>6.44</c:v>
                      </c:pt>
                      <c:pt idx="92">
                        <c:v>6.51</c:v>
                      </c:pt>
                      <c:pt idx="93">
                        <c:v>6.58</c:v>
                      </c:pt>
                      <c:pt idx="94">
                        <c:v>6.65</c:v>
                      </c:pt>
                      <c:pt idx="95">
                        <c:v>6.72</c:v>
                      </c:pt>
                      <c:pt idx="96">
                        <c:v>6.79</c:v>
                      </c:pt>
                      <c:pt idx="97">
                        <c:v>6.86</c:v>
                      </c:pt>
                      <c:pt idx="98">
                        <c:v>6.93</c:v>
                      </c:pt>
                      <c:pt idx="99">
                        <c:v>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'Zircon b-Irr - 35 MeV'!$I$10:$I$109</c15:sqref>
                        </c15:formulaRef>
                      </c:ext>
                    </c:extLst>
                    <c:numCache>
                      <c:formatCode>0.0</c:formatCode>
                      <c:ptCount val="100"/>
                      <c:pt idx="0">
                        <c:v>33.151367058084737</c:v>
                      </c:pt>
                      <c:pt idx="1">
                        <c:v>32.450644734849242</c:v>
                      </c:pt>
                      <c:pt idx="2">
                        <c:v>31.69255416190494</c:v>
                      </c:pt>
                      <c:pt idx="3">
                        <c:v>30.920174710942938</c:v>
                      </c:pt>
                      <c:pt idx="4">
                        <c:v>30.383189456406598</c:v>
                      </c:pt>
                      <c:pt idx="5">
                        <c:v>29.642933388779682</c:v>
                      </c:pt>
                      <c:pt idx="6">
                        <c:v>29.211643284046769</c:v>
                      </c:pt>
                      <c:pt idx="7">
                        <c:v>28.595058696632645</c:v>
                      </c:pt>
                      <c:pt idx="8">
                        <c:v>28.063888270867778</c:v>
                      </c:pt>
                      <c:pt idx="9">
                        <c:v>27.552573357981117</c:v>
                      </c:pt>
                      <c:pt idx="10">
                        <c:v>26.775513678983536</c:v>
                      </c:pt>
                      <c:pt idx="11">
                        <c:v>26.299513214001671</c:v>
                      </c:pt>
                      <c:pt idx="12">
                        <c:v>25.801565316034797</c:v>
                      </c:pt>
                      <c:pt idx="13">
                        <c:v>25.273266848382672</c:v>
                      </c:pt>
                      <c:pt idx="14">
                        <c:v>24.848997085703122</c:v>
                      </c:pt>
                      <c:pt idx="15">
                        <c:v>24.189404039143895</c:v>
                      </c:pt>
                      <c:pt idx="16">
                        <c:v>23.701206616251138</c:v>
                      </c:pt>
                      <c:pt idx="17">
                        <c:v>23.297572404455714</c:v>
                      </c:pt>
                      <c:pt idx="18">
                        <c:v>22.853695322808942</c:v>
                      </c:pt>
                      <c:pt idx="19">
                        <c:v>22.496934303915271</c:v>
                      </c:pt>
                      <c:pt idx="20">
                        <c:v>21.992604276808976</c:v>
                      </c:pt>
                      <c:pt idx="21">
                        <c:v>21.46366759624291</c:v>
                      </c:pt>
                      <c:pt idx="22">
                        <c:v>21.15831817319458</c:v>
                      </c:pt>
                      <c:pt idx="23">
                        <c:v>20.820668085446179</c:v>
                      </c:pt>
                      <c:pt idx="24">
                        <c:v>20.397993855051482</c:v>
                      </c:pt>
                      <c:pt idx="25">
                        <c:v>19.993295955066156</c:v>
                      </c:pt>
                      <c:pt idx="26">
                        <c:v>19.745031131542657</c:v>
                      </c:pt>
                      <c:pt idx="27">
                        <c:v>19.408161081800188</c:v>
                      </c:pt>
                      <c:pt idx="28">
                        <c:v>19.049733618075667</c:v>
                      </c:pt>
                      <c:pt idx="29">
                        <c:v>18.746050639858183</c:v>
                      </c:pt>
                      <c:pt idx="30">
                        <c:v>18.455061007373555</c:v>
                      </c:pt>
                      <c:pt idx="31">
                        <c:v>18.068942194438549</c:v>
                      </c:pt>
                      <c:pt idx="32">
                        <c:v>17.735759597087743</c:v>
                      </c:pt>
                      <c:pt idx="33">
                        <c:v>17.584290398845468</c:v>
                      </c:pt>
                      <c:pt idx="34">
                        <c:v>17.329785271274531</c:v>
                      </c:pt>
                      <c:pt idx="35">
                        <c:v>17.011884327585342</c:v>
                      </c:pt>
                      <c:pt idx="36">
                        <c:v>16.913670451384242</c:v>
                      </c:pt>
                      <c:pt idx="37">
                        <c:v>16.607009146235033</c:v>
                      </c:pt>
                      <c:pt idx="38">
                        <c:v>16.398597173559917</c:v>
                      </c:pt>
                      <c:pt idx="39">
                        <c:v>16.176534535781041</c:v>
                      </c:pt>
                      <c:pt idx="40">
                        <c:v>15.811334923914137</c:v>
                      </c:pt>
                      <c:pt idx="41">
                        <c:v>15.819986254525354</c:v>
                      </c:pt>
                      <c:pt idx="42">
                        <c:v>15.45588578712135</c:v>
                      </c:pt>
                      <c:pt idx="43">
                        <c:v>15.379371149994283</c:v>
                      </c:pt>
                      <c:pt idx="44">
                        <c:v>15.136602048785283</c:v>
                      </c:pt>
                      <c:pt idx="45">
                        <c:v>14.89000367009263</c:v>
                      </c:pt>
                      <c:pt idx="46">
                        <c:v>14.721799110995875</c:v>
                      </c:pt>
                      <c:pt idx="47">
                        <c:v>14.565614228445028</c:v>
                      </c:pt>
                      <c:pt idx="48">
                        <c:v>14.290083530986998</c:v>
                      </c:pt>
                      <c:pt idx="49">
                        <c:v>14.10191709019305</c:v>
                      </c:pt>
                      <c:pt idx="50">
                        <c:v>13.884109205173788</c:v>
                      </c:pt>
                      <c:pt idx="51">
                        <c:v>13.675484494860694</c:v>
                      </c:pt>
                      <c:pt idx="52">
                        <c:v>13.491537350553363</c:v>
                      </c:pt>
                      <c:pt idx="53">
                        <c:v>13.197073003315047</c:v>
                      </c:pt>
                      <c:pt idx="54">
                        <c:v>12.896013789299332</c:v>
                      </c:pt>
                      <c:pt idx="55">
                        <c:v>12.617859327639538</c:v>
                      </c:pt>
                      <c:pt idx="56">
                        <c:v>12.310311615665409</c:v>
                      </c:pt>
                      <c:pt idx="57">
                        <c:v>11.877886910196596</c:v>
                      </c:pt>
                      <c:pt idx="58">
                        <c:v>11.474571804858146</c:v>
                      </c:pt>
                      <c:pt idx="59">
                        <c:v>11.008179989858411</c:v>
                      </c:pt>
                      <c:pt idx="60">
                        <c:v>10.41992496456872</c:v>
                      </c:pt>
                      <c:pt idx="61">
                        <c:v>9.7831303015464286</c:v>
                      </c:pt>
                      <c:pt idx="62">
                        <c:v>9.1133258483641271</c:v>
                      </c:pt>
                      <c:pt idx="63">
                        <c:v>8.4780912613536934</c:v>
                      </c:pt>
                      <c:pt idx="64">
                        <c:v>7.8712571490136867</c:v>
                      </c:pt>
                      <c:pt idx="65">
                        <c:v>7.1454672407694595</c:v>
                      </c:pt>
                      <c:pt idx="66">
                        <c:v>6.3106847493331095</c:v>
                      </c:pt>
                      <c:pt idx="67">
                        <c:v>5.474342181884901</c:v>
                      </c:pt>
                      <c:pt idx="68">
                        <c:v>4.6344185308640178</c:v>
                      </c:pt>
                      <c:pt idx="69">
                        <c:v>3.779071401089531</c:v>
                      </c:pt>
                      <c:pt idx="70">
                        <c:v>2.9486535768590856</c:v>
                      </c:pt>
                      <c:pt idx="71">
                        <c:v>2.1887228233462523</c:v>
                      </c:pt>
                      <c:pt idx="72">
                        <c:v>1.5680430364010001</c:v>
                      </c:pt>
                      <c:pt idx="73">
                        <c:v>1.0398544831951657</c:v>
                      </c:pt>
                      <c:pt idx="74">
                        <c:v>0.66224163015208604</c:v>
                      </c:pt>
                      <c:pt idx="75">
                        <c:v>0.39725562828329969</c:v>
                      </c:pt>
                      <c:pt idx="76">
                        <c:v>0.19887139873713777</c:v>
                      </c:pt>
                      <c:pt idx="77">
                        <c:v>8.8860156821817277E-2</c:v>
                      </c:pt>
                      <c:pt idx="78">
                        <c:v>4.0634661667967586E-2</c:v>
                      </c:pt>
                      <c:pt idx="79">
                        <c:v>1.5696492055677545E-2</c:v>
                      </c:pt>
                      <c:pt idx="80">
                        <c:v>1.417176594799672E-3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8"/>
                <c:order val="8"/>
                <c:tx>
                  <c:v>Single Irradiation (35 MeV) - Energy loss to recoils</c:v>
                </c:tx>
                <c:spPr>
                  <a:ln>
                    <a:solidFill>
                      <a:srgbClr val="92D050"/>
                    </a:solidFill>
                  </a:ln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'Zircon b-Irr - 35 MeV'!$F$10:$F$109</c15:sqref>
                        </c15:formulaRef>
                      </c:ext>
                    </c:extLst>
                    <c:numCache>
                      <c:formatCode>0.00</c:formatCode>
                      <c:ptCount val="100"/>
                      <c:pt idx="0">
                        <c:v>7.0000999999999994E-2</c:v>
                      </c:pt>
                      <c:pt idx="1">
                        <c:v>0.14000099999999999</c:v>
                      </c:pt>
                      <c:pt idx="2">
                        <c:v>0.21000100000000002</c:v>
                      </c:pt>
                      <c:pt idx="3">
                        <c:v>0.280001</c:v>
                      </c:pt>
                      <c:pt idx="4">
                        <c:v>0.35000100000000001</c:v>
                      </c:pt>
                      <c:pt idx="5">
                        <c:v>0.42000100000000001</c:v>
                      </c:pt>
                      <c:pt idx="6">
                        <c:v>0.49000100000000002</c:v>
                      </c:pt>
                      <c:pt idx="7">
                        <c:v>0.56000099999999997</c:v>
                      </c:pt>
                      <c:pt idx="8">
                        <c:v>0.63000100000000003</c:v>
                      </c:pt>
                      <c:pt idx="9">
                        <c:v>0.70000099999999998</c:v>
                      </c:pt>
                      <c:pt idx="10">
                        <c:v>0.77000100000000005</c:v>
                      </c:pt>
                      <c:pt idx="11">
                        <c:v>0.840001</c:v>
                      </c:pt>
                      <c:pt idx="12">
                        <c:v>0.91000100000000006</c:v>
                      </c:pt>
                      <c:pt idx="13">
                        <c:v>0.98000100000000001</c:v>
                      </c:pt>
                      <c:pt idx="14">
                        <c:v>1.05</c:v>
                      </c:pt>
                      <c:pt idx="15">
                        <c:v>1.1200000000000001</c:v>
                      </c:pt>
                      <c:pt idx="16">
                        <c:v>1.19</c:v>
                      </c:pt>
                      <c:pt idx="17">
                        <c:v>1.26</c:v>
                      </c:pt>
                      <c:pt idx="18">
                        <c:v>1.33</c:v>
                      </c:pt>
                      <c:pt idx="19">
                        <c:v>1.4</c:v>
                      </c:pt>
                      <c:pt idx="20">
                        <c:v>1.47</c:v>
                      </c:pt>
                      <c:pt idx="21">
                        <c:v>1.54</c:v>
                      </c:pt>
                      <c:pt idx="22">
                        <c:v>1.61</c:v>
                      </c:pt>
                      <c:pt idx="23">
                        <c:v>1.68</c:v>
                      </c:pt>
                      <c:pt idx="24">
                        <c:v>1.75</c:v>
                      </c:pt>
                      <c:pt idx="25">
                        <c:v>1.82</c:v>
                      </c:pt>
                      <c:pt idx="26">
                        <c:v>1.89</c:v>
                      </c:pt>
                      <c:pt idx="27">
                        <c:v>1.96</c:v>
                      </c:pt>
                      <c:pt idx="28">
                        <c:v>2.0299999999999998</c:v>
                      </c:pt>
                      <c:pt idx="29">
                        <c:v>2.1</c:v>
                      </c:pt>
                      <c:pt idx="30">
                        <c:v>2.17</c:v>
                      </c:pt>
                      <c:pt idx="31">
                        <c:v>2.2400000000000002</c:v>
                      </c:pt>
                      <c:pt idx="32">
                        <c:v>2.31</c:v>
                      </c:pt>
                      <c:pt idx="33">
                        <c:v>2.38</c:v>
                      </c:pt>
                      <c:pt idx="34">
                        <c:v>2.4500000000000002</c:v>
                      </c:pt>
                      <c:pt idx="35">
                        <c:v>2.52</c:v>
                      </c:pt>
                      <c:pt idx="36">
                        <c:v>2.59</c:v>
                      </c:pt>
                      <c:pt idx="37">
                        <c:v>2.66</c:v>
                      </c:pt>
                      <c:pt idx="38">
                        <c:v>2.73</c:v>
                      </c:pt>
                      <c:pt idx="39">
                        <c:v>2.8</c:v>
                      </c:pt>
                      <c:pt idx="40">
                        <c:v>2.87</c:v>
                      </c:pt>
                      <c:pt idx="41">
                        <c:v>2.94</c:v>
                      </c:pt>
                      <c:pt idx="42">
                        <c:v>3.01</c:v>
                      </c:pt>
                      <c:pt idx="43">
                        <c:v>3.08</c:v>
                      </c:pt>
                      <c:pt idx="44">
                        <c:v>3.15</c:v>
                      </c:pt>
                      <c:pt idx="45">
                        <c:v>3.22</c:v>
                      </c:pt>
                      <c:pt idx="46">
                        <c:v>3.29</c:v>
                      </c:pt>
                      <c:pt idx="47">
                        <c:v>3.36</c:v>
                      </c:pt>
                      <c:pt idx="48">
                        <c:v>3.43</c:v>
                      </c:pt>
                      <c:pt idx="49">
                        <c:v>3.5</c:v>
                      </c:pt>
                      <c:pt idx="50">
                        <c:v>3.57</c:v>
                      </c:pt>
                      <c:pt idx="51">
                        <c:v>3.64</c:v>
                      </c:pt>
                      <c:pt idx="52">
                        <c:v>3.71</c:v>
                      </c:pt>
                      <c:pt idx="53">
                        <c:v>3.78</c:v>
                      </c:pt>
                      <c:pt idx="54">
                        <c:v>3.85</c:v>
                      </c:pt>
                      <c:pt idx="55">
                        <c:v>3.92</c:v>
                      </c:pt>
                      <c:pt idx="56">
                        <c:v>3.99</c:v>
                      </c:pt>
                      <c:pt idx="57">
                        <c:v>4.0599999999999996</c:v>
                      </c:pt>
                      <c:pt idx="58">
                        <c:v>4.13</c:v>
                      </c:pt>
                      <c:pt idx="59">
                        <c:v>4.2</c:v>
                      </c:pt>
                      <c:pt idx="60">
                        <c:v>4.2699999999999996</c:v>
                      </c:pt>
                      <c:pt idx="61">
                        <c:v>4.34</c:v>
                      </c:pt>
                      <c:pt idx="62">
                        <c:v>4.41</c:v>
                      </c:pt>
                      <c:pt idx="63">
                        <c:v>4.4800000000000004</c:v>
                      </c:pt>
                      <c:pt idx="64">
                        <c:v>4.55</c:v>
                      </c:pt>
                      <c:pt idx="65">
                        <c:v>4.62</c:v>
                      </c:pt>
                      <c:pt idx="66">
                        <c:v>4.6900000000000004</c:v>
                      </c:pt>
                      <c:pt idx="67">
                        <c:v>4.76</c:v>
                      </c:pt>
                      <c:pt idx="68">
                        <c:v>4.83</c:v>
                      </c:pt>
                      <c:pt idx="69">
                        <c:v>4.9000000000000004</c:v>
                      </c:pt>
                      <c:pt idx="70">
                        <c:v>4.97</c:v>
                      </c:pt>
                      <c:pt idx="71">
                        <c:v>5.04</c:v>
                      </c:pt>
                      <c:pt idx="72">
                        <c:v>5.1100000000000003</c:v>
                      </c:pt>
                      <c:pt idx="73">
                        <c:v>5.18</c:v>
                      </c:pt>
                      <c:pt idx="74">
                        <c:v>5.25</c:v>
                      </c:pt>
                      <c:pt idx="75">
                        <c:v>5.32</c:v>
                      </c:pt>
                      <c:pt idx="76">
                        <c:v>5.39</c:v>
                      </c:pt>
                      <c:pt idx="77">
                        <c:v>5.46</c:v>
                      </c:pt>
                      <c:pt idx="78">
                        <c:v>5.53</c:v>
                      </c:pt>
                      <c:pt idx="79">
                        <c:v>5.6</c:v>
                      </c:pt>
                      <c:pt idx="80">
                        <c:v>5.67</c:v>
                      </c:pt>
                      <c:pt idx="81">
                        <c:v>5.74</c:v>
                      </c:pt>
                      <c:pt idx="82">
                        <c:v>5.81</c:v>
                      </c:pt>
                      <c:pt idx="83">
                        <c:v>5.88</c:v>
                      </c:pt>
                      <c:pt idx="84">
                        <c:v>5.95</c:v>
                      </c:pt>
                      <c:pt idx="85">
                        <c:v>6.02</c:v>
                      </c:pt>
                      <c:pt idx="86">
                        <c:v>6.09</c:v>
                      </c:pt>
                      <c:pt idx="87">
                        <c:v>6.16</c:v>
                      </c:pt>
                      <c:pt idx="88">
                        <c:v>6.23</c:v>
                      </c:pt>
                      <c:pt idx="89">
                        <c:v>6.3</c:v>
                      </c:pt>
                      <c:pt idx="90">
                        <c:v>6.37</c:v>
                      </c:pt>
                      <c:pt idx="91">
                        <c:v>6.44</c:v>
                      </c:pt>
                      <c:pt idx="92">
                        <c:v>6.51</c:v>
                      </c:pt>
                      <c:pt idx="93">
                        <c:v>6.58</c:v>
                      </c:pt>
                      <c:pt idx="94">
                        <c:v>6.65</c:v>
                      </c:pt>
                      <c:pt idx="95">
                        <c:v>6.72</c:v>
                      </c:pt>
                      <c:pt idx="96">
                        <c:v>6.79</c:v>
                      </c:pt>
                      <c:pt idx="97">
                        <c:v>6.86</c:v>
                      </c:pt>
                      <c:pt idx="98">
                        <c:v>6.93</c:v>
                      </c:pt>
                      <c:pt idx="99">
                        <c:v>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'Zircon b-Irr - 35 MeV'!$K$10:$K$109</c15:sqref>
                        </c15:formulaRef>
                      </c:ext>
                    </c:extLst>
                    <c:numCache>
                      <c:formatCode>0.0</c:formatCode>
                      <c:ptCount val="100"/>
                      <c:pt idx="0">
                        <c:v>2.8505283413404778</c:v>
                      </c:pt>
                      <c:pt idx="1">
                        <c:v>2.8768227133948949</c:v>
                      </c:pt>
                      <c:pt idx="2">
                        <c:v>2.9756712568826371</c:v>
                      </c:pt>
                      <c:pt idx="3">
                        <c:v>3.2434866693365669</c:v>
                      </c:pt>
                      <c:pt idx="4">
                        <c:v>2.9092120187774597</c:v>
                      </c:pt>
                      <c:pt idx="5">
                        <c:v>3.7755966863358461</c:v>
                      </c:pt>
                      <c:pt idx="6">
                        <c:v>3.0391628049379835</c:v>
                      </c:pt>
                      <c:pt idx="7">
                        <c:v>3.4317382051857073</c:v>
                      </c:pt>
                      <c:pt idx="8">
                        <c:v>4.6336030365850913</c:v>
                      </c:pt>
                      <c:pt idx="9">
                        <c:v>4.8377602565005908</c:v>
                      </c:pt>
                      <c:pt idx="10">
                        <c:v>4.3228642600412508</c:v>
                      </c:pt>
                      <c:pt idx="11">
                        <c:v>5.9148154613239843</c:v>
                      </c:pt>
                      <c:pt idx="12">
                        <c:v>3.7672999184545977</c:v>
                      </c:pt>
                      <c:pt idx="13">
                        <c:v>3.3555852220432083</c:v>
                      </c:pt>
                      <c:pt idx="14">
                        <c:v>3.6612502059212084</c:v>
                      </c:pt>
                      <c:pt idx="15">
                        <c:v>3.2327824205188374</c:v>
                      </c:pt>
                      <c:pt idx="16">
                        <c:v>3.7649952607098065</c:v>
                      </c:pt>
                      <c:pt idx="17">
                        <c:v>3.8449137000445641</c:v>
                      </c:pt>
                      <c:pt idx="18">
                        <c:v>4.6668255643830809</c:v>
                      </c:pt>
                      <c:pt idx="19">
                        <c:v>5.5274556788340883</c:v>
                      </c:pt>
                      <c:pt idx="20">
                        <c:v>4.3856927757915578</c:v>
                      </c:pt>
                      <c:pt idx="21">
                        <c:v>4.9532413376511251</c:v>
                      </c:pt>
                      <c:pt idx="22">
                        <c:v>4.1674594154963343</c:v>
                      </c:pt>
                      <c:pt idx="23">
                        <c:v>4.6700166289527907</c:v>
                      </c:pt>
                      <c:pt idx="24">
                        <c:v>5.5089475043297655</c:v>
                      </c:pt>
                      <c:pt idx="25">
                        <c:v>4.4574562723370539</c:v>
                      </c:pt>
                      <c:pt idx="26">
                        <c:v>4.6999062670890828</c:v>
                      </c:pt>
                      <c:pt idx="27">
                        <c:v>4.4748653023784764</c:v>
                      </c:pt>
                      <c:pt idx="28">
                        <c:v>6.1585773381768947</c:v>
                      </c:pt>
                      <c:pt idx="29">
                        <c:v>6.9780781759516293</c:v>
                      </c:pt>
                      <c:pt idx="30">
                        <c:v>4.3820053233998921</c:v>
                      </c:pt>
                      <c:pt idx="31">
                        <c:v>6.3770588923830953</c:v>
                      </c:pt>
                      <c:pt idx="32">
                        <c:v>5.7847263956987733</c:v>
                      </c:pt>
                      <c:pt idx="33">
                        <c:v>4.7645075964892287</c:v>
                      </c:pt>
                      <c:pt idx="34">
                        <c:v>5.5149750707392196</c:v>
                      </c:pt>
                      <c:pt idx="35">
                        <c:v>6.9959126812690124</c:v>
                      </c:pt>
                      <c:pt idx="36">
                        <c:v>5.197074127050028</c:v>
                      </c:pt>
                      <c:pt idx="37">
                        <c:v>6.3524876951963218</c:v>
                      </c:pt>
                      <c:pt idx="38">
                        <c:v>6.2885245787101178</c:v>
                      </c:pt>
                      <c:pt idx="39">
                        <c:v>6.6013907316337654</c:v>
                      </c:pt>
                      <c:pt idx="40">
                        <c:v>7.703548977738885</c:v>
                      </c:pt>
                      <c:pt idx="41">
                        <c:v>6.8002649668727431</c:v>
                      </c:pt>
                      <c:pt idx="42">
                        <c:v>5.7959660342387549</c:v>
                      </c:pt>
                      <c:pt idx="43">
                        <c:v>6.7441022304458329</c:v>
                      </c:pt>
                      <c:pt idx="44">
                        <c:v>7.9558203601110238</c:v>
                      </c:pt>
                      <c:pt idx="45">
                        <c:v>8.0545306241340775</c:v>
                      </c:pt>
                      <c:pt idx="46">
                        <c:v>7.8360490699278778</c:v>
                      </c:pt>
                      <c:pt idx="47">
                        <c:v>8.9227483810063983</c:v>
                      </c:pt>
                      <c:pt idx="48">
                        <c:v>9.2038811695979206</c:v>
                      </c:pt>
                      <c:pt idx="49">
                        <c:v>8.9978802234865896</c:v>
                      </c:pt>
                      <c:pt idx="50">
                        <c:v>9.1616172921857508</c:v>
                      </c:pt>
                      <c:pt idx="51">
                        <c:v>9.0352156789522056</c:v>
                      </c:pt>
                      <c:pt idx="52">
                        <c:v>8.7608195822300718</c:v>
                      </c:pt>
                      <c:pt idx="53">
                        <c:v>10.633690834466348</c:v>
                      </c:pt>
                      <c:pt idx="54">
                        <c:v>10.15630757483761</c:v>
                      </c:pt>
                      <c:pt idx="55">
                        <c:v>9.1584616838890369</c:v>
                      </c:pt>
                      <c:pt idx="56">
                        <c:v>10.438433139073043</c:v>
                      </c:pt>
                      <c:pt idx="57">
                        <c:v>11.014349381359851</c:v>
                      </c:pt>
                      <c:pt idx="58">
                        <c:v>10.855966209883205</c:v>
                      </c:pt>
                      <c:pt idx="59">
                        <c:v>11.032502993134207</c:v>
                      </c:pt>
                      <c:pt idx="60">
                        <c:v>11.084978277169451</c:v>
                      </c:pt>
                      <c:pt idx="61">
                        <c:v>11.30349528764865</c:v>
                      </c:pt>
                      <c:pt idx="62">
                        <c:v>10.578449961137354</c:v>
                      </c:pt>
                      <c:pt idx="63">
                        <c:v>11.153054321323282</c:v>
                      </c:pt>
                      <c:pt idx="64">
                        <c:v>10.747434558240041</c:v>
                      </c:pt>
                      <c:pt idx="65">
                        <c:v>10.397658425126739</c:v>
                      </c:pt>
                      <c:pt idx="66">
                        <c:v>10.453998442918632</c:v>
                      </c:pt>
                      <c:pt idx="67">
                        <c:v>9.5316744134532154</c:v>
                      </c:pt>
                      <c:pt idx="68">
                        <c:v>9.0562412488393012</c:v>
                      </c:pt>
                      <c:pt idx="69">
                        <c:v>8.1439868009049707</c:v>
                      </c:pt>
                      <c:pt idx="70">
                        <c:v>6.5159411137115093</c:v>
                      </c:pt>
                      <c:pt idx="71">
                        <c:v>5.2528113882009775</c:v>
                      </c:pt>
                      <c:pt idx="72">
                        <c:v>4.1555106514964173</c:v>
                      </c:pt>
                      <c:pt idx="73">
                        <c:v>3.2259535423396559</c:v>
                      </c:pt>
                      <c:pt idx="74">
                        <c:v>1.8585611004547726</c:v>
                      </c:pt>
                      <c:pt idx="75">
                        <c:v>1.3180444011279555</c:v>
                      </c:pt>
                      <c:pt idx="76">
                        <c:v>0.80250310050007512</c:v>
                      </c:pt>
                      <c:pt idx="77">
                        <c:v>0.34723285465124287</c:v>
                      </c:pt>
                      <c:pt idx="78">
                        <c:v>0.12851019778866407</c:v>
                      </c:pt>
                      <c:pt idx="79">
                        <c:v>0.10660743970762897</c:v>
                      </c:pt>
                      <c:pt idx="80">
                        <c:v>1.4684570024349248E-2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</c:numCache>
                  </c:numRef>
                </c:yVal>
                <c:smooth val="1"/>
              </c15:ser>
            </c15:filteredScatterSeries>
          </c:ext>
        </c:extLst>
      </c:scatterChart>
      <c:valAx>
        <c:axId val="-434945040"/>
        <c:scaling>
          <c:orientation val="minMax"/>
          <c:max val="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 sz="1800" dirty="0" err="1" smtClean="0"/>
                  <a:t>Depth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below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surface</a:t>
                </a:r>
                <a:r>
                  <a:rPr lang="de-DE" sz="1800" dirty="0" smtClean="0"/>
                  <a:t> </a:t>
                </a:r>
                <a:r>
                  <a:rPr lang="de-DE" sz="1800" dirty="0"/>
                  <a:t>[µm]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-434950480"/>
        <c:crosses val="autoZero"/>
        <c:crossBetween val="midCat"/>
      </c:valAx>
      <c:valAx>
        <c:axId val="-434950480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/>
                  <a:t>Energy loss per atom [eV/atom]</a:t>
                </a:r>
              </a:p>
            </c:rich>
          </c:tx>
          <c:layout>
            <c:manualLayout>
              <c:xMode val="edge"/>
              <c:yMode val="edge"/>
              <c:x val="9.2702205953043328E-3"/>
              <c:y val="0.1849339720690257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-43494504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1904651660483546"/>
          <c:y val="5.7598488382794077E-2"/>
          <c:w val="0.65447759669957561"/>
          <c:h val="0.1627163863976244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F6EEB-A454-4F58-AFAB-77AA4FA0C70B}" type="datetimeFigureOut">
              <a:rPr lang="de-DE" smtClean="0"/>
              <a:t>30.10.2017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36084-A7D9-450D-90D4-F2723C766D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6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24BDCF-6E99-40D0-A1CD-91FD1220695F}" type="slidenum">
              <a:rPr lang="de-DE" altLang="de-DE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802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166442-5B58-4B63-8EE8-235A405F3695}" type="slidenum">
              <a:rPr lang="de-DE" altLang="de-DE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34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6014E9-3700-447B-9EC9-3CFA976902B6}" type="slidenum">
              <a:rPr lang="de-DE" altLang="de-DE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472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CB05B0-F5E2-46DE-A54F-811F68AFF77F}" type="datetimeFigureOut">
              <a:rPr lang="de-DE" smtClean="0"/>
              <a:t>30.10.2017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8302F-E26A-42B1-8E4B-377088C60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01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CB05B0-F5E2-46DE-A54F-811F68AFF77F}" type="datetimeFigureOut">
              <a:rPr lang="de-DE" smtClean="0"/>
              <a:t>30.10.2017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8302F-E26A-42B1-8E4B-377088C60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82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CB05B0-F5E2-46DE-A54F-811F68AFF77F}" type="datetimeFigureOut">
              <a:rPr lang="de-DE" smtClean="0"/>
              <a:t>30.10.2017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8302F-E26A-42B1-8E4B-377088C60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21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CB05B0-F5E2-46DE-A54F-811F68AFF77F}" type="datetimeFigureOut">
              <a:rPr lang="de-DE" smtClean="0"/>
              <a:t>30.10.2017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8302F-E26A-42B1-8E4B-377088C60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38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CB05B0-F5E2-46DE-A54F-811F68AFF77F}" type="datetimeFigureOut">
              <a:rPr lang="de-DE" smtClean="0"/>
              <a:t>30.10.2017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8302F-E26A-42B1-8E4B-377088C60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17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CB05B0-F5E2-46DE-A54F-811F68AFF77F}" type="datetimeFigureOut">
              <a:rPr lang="de-DE" smtClean="0"/>
              <a:t>30.10.2017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8302F-E26A-42B1-8E4B-377088C60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6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CB05B0-F5E2-46DE-A54F-811F68AFF77F}" type="datetimeFigureOut">
              <a:rPr lang="de-DE" smtClean="0"/>
              <a:t>30.10.2017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8302F-E26A-42B1-8E4B-377088C60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2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83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CB05B0-F5E2-46DE-A54F-811F68AFF77F}" type="datetimeFigureOut">
              <a:rPr lang="de-DE" smtClean="0"/>
              <a:t>30.10.2017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8302F-E26A-42B1-8E4B-377088C60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16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CB05B0-F5E2-46DE-A54F-811F68AFF77F}" type="datetimeFigureOut">
              <a:rPr lang="de-DE" smtClean="0"/>
              <a:t>30.10.2017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8302F-E26A-42B1-8E4B-377088C60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CB05B0-F5E2-46DE-A54F-811F68AFF77F}" type="datetimeFigureOut">
              <a:rPr lang="de-DE" smtClean="0"/>
              <a:t>30.10.2017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8302F-E26A-42B1-8E4B-377088C60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10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666666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74" y="113403"/>
            <a:ext cx="4110446" cy="6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3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8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2.xml"/><Relationship Id="rId4" Type="http://schemas.openxmlformats.org/officeDocument/2006/relationships/image" Target="../media/image29.jpeg"/><Relationship Id="rId9" Type="http://schemas.openxmlformats.org/officeDocument/2006/relationships/image" Target="../media/image3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0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3035"/>
            <a:ext cx="9144000" cy="2294965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9338" y="1012903"/>
            <a:ext cx="8496818" cy="318202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Quantification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of irradiation induced structural disorder in nuclear waste-form ceramics with µ-luminescence spectroscopy of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lanthanides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5" name="Picture 9" descr="univie_logo_farbe_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78" y="122284"/>
            <a:ext cx="2047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55899" y="3080562"/>
            <a:ext cx="889578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en-GB" sz="2000" b="1" dirty="0">
                <a:latin typeface="Cambria" panose="02040503050406030204" pitchFamily="18" charset="0"/>
                <a:ea typeface="Times New Roman" panose="02020603050405020304" pitchFamily="18" charset="0"/>
              </a:rPr>
              <a:t>Lenz, </a:t>
            </a:r>
            <a:r>
              <a:rPr lang="en-GB" sz="2000" b="1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C.</a:t>
            </a:r>
            <a:r>
              <a:rPr lang="en-GB" sz="2000" b="1" baseline="300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1,2</a:t>
            </a:r>
            <a:r>
              <a:rPr lang="en-GB" sz="2000" b="1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GB" sz="2000" b="1" dirty="0">
                <a:latin typeface="Cambria" panose="02040503050406030204" pitchFamily="18" charset="0"/>
                <a:ea typeface="Times New Roman" panose="02020603050405020304" pitchFamily="18" charset="0"/>
              </a:rPr>
              <a:t>Lumpkin, G.R.</a:t>
            </a:r>
            <a:r>
              <a:rPr lang="en-GB" sz="2000" b="1" baseline="30000" dirty="0">
                <a:latin typeface="Cambria" panose="02040503050406030204" pitchFamily="18" charset="0"/>
                <a:ea typeface="Times New Roman" panose="02020603050405020304" pitchFamily="18" charset="0"/>
              </a:rPr>
              <a:t>1</a:t>
            </a:r>
            <a:r>
              <a:rPr lang="en-GB" sz="2000" b="1" dirty="0"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GB" sz="2000" b="1" dirty="0" err="1">
                <a:latin typeface="Cambria" panose="02040503050406030204" pitchFamily="18" charset="0"/>
                <a:ea typeface="Times New Roman" panose="02020603050405020304" pitchFamily="18" charset="0"/>
              </a:rPr>
              <a:t>Thorogood</a:t>
            </a:r>
            <a:r>
              <a:rPr lang="en-GB" sz="2000" b="1" dirty="0">
                <a:latin typeface="Cambria" panose="02040503050406030204" pitchFamily="18" charset="0"/>
                <a:ea typeface="Times New Roman" panose="02020603050405020304" pitchFamily="18" charset="0"/>
              </a:rPr>
              <a:t>, G.J.</a:t>
            </a:r>
            <a:r>
              <a:rPr lang="en-GB" sz="2000" b="1" baseline="30000" dirty="0">
                <a:latin typeface="Cambria" panose="02040503050406030204" pitchFamily="18" charset="0"/>
                <a:ea typeface="Times New Roman" panose="02020603050405020304" pitchFamily="18" charset="0"/>
              </a:rPr>
              <a:t>1</a:t>
            </a:r>
            <a:r>
              <a:rPr lang="en-GB" sz="2000" b="1" dirty="0"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GB" sz="2000" b="1" dirty="0" err="1" smtClean="0">
                <a:latin typeface="Cambria" panose="02040503050406030204" pitchFamily="18" charset="0"/>
                <a:ea typeface="Times New Roman" panose="02020603050405020304" pitchFamily="18" charset="0"/>
              </a:rPr>
              <a:t>Ionescu</a:t>
            </a:r>
            <a:r>
              <a:rPr lang="en-GB" sz="2000" b="1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, M.</a:t>
            </a:r>
            <a:r>
              <a:rPr lang="en-GB" sz="2000" b="1" baseline="300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1</a:t>
            </a:r>
            <a:r>
              <a:rPr lang="en-GB" sz="2000" b="1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GB" sz="2000" b="1" dirty="0" err="1" smtClean="0">
                <a:latin typeface="Cambria" panose="02040503050406030204" pitchFamily="18" charset="0"/>
                <a:ea typeface="Times New Roman" panose="02020603050405020304" pitchFamily="18" charset="0"/>
              </a:rPr>
              <a:t>Nasdala</a:t>
            </a:r>
            <a:r>
              <a:rPr lang="en-GB" sz="2000" b="1" dirty="0">
                <a:latin typeface="Cambria" panose="02040503050406030204" pitchFamily="18" charset="0"/>
                <a:ea typeface="Times New Roman" panose="02020603050405020304" pitchFamily="18" charset="0"/>
              </a:rPr>
              <a:t>, L.</a:t>
            </a:r>
            <a:r>
              <a:rPr lang="en-GB" sz="2000" b="1" baseline="30000" dirty="0"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endParaRPr lang="de-DE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GB" i="1" baseline="300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de-DE" i="1" dirty="0" err="1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Australian</a:t>
            </a:r>
            <a:r>
              <a:rPr lang="de-DE" i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err="1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de-DE" i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 </a:t>
            </a:r>
            <a:r>
              <a:rPr lang="de-DE" i="1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Technology Organisation, Lucas Heights, Sydney, </a:t>
            </a:r>
            <a:r>
              <a:rPr lang="de-DE" i="1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  <a:endParaRPr lang="de-DE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de-DE" i="1" baseline="30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de-DE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 für Mineralogie und Kristallographie, Universität Wien, </a:t>
            </a:r>
            <a:r>
              <a:rPr lang="de-DE" i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Austria</a:t>
            </a:r>
            <a:endParaRPr lang="de-DE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ssdiagramm: Magnetplattenspeicher 1"/>
          <p:cNvSpPr/>
          <p:nvPr/>
        </p:nvSpPr>
        <p:spPr>
          <a:xfrm>
            <a:off x="208163" y="1981308"/>
            <a:ext cx="1494503" cy="540775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8"/>
          <p:cNvSpPr txBox="1">
            <a:spLocks noChangeArrowheads="1"/>
          </p:cNvSpPr>
          <p:nvPr/>
        </p:nvSpPr>
        <p:spPr bwMode="auto">
          <a:xfrm>
            <a:off x="1702665" y="1928798"/>
            <a:ext cx="43763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400" dirty="0" err="1" smtClean="0">
                <a:latin typeface="Trebuchet MS" panose="020B0603020202020204" pitchFamily="34" charset="0"/>
              </a:rPr>
              <a:t>cold-pressed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,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sintered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, mono-phase,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polycrystalline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zircon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(ZrSiO</a:t>
            </a:r>
            <a:r>
              <a:rPr lang="de-AT" altLang="de-DE" sz="1400" baseline="-25000" dirty="0" smtClean="0">
                <a:latin typeface="Trebuchet MS" panose="020B0603020202020204" pitchFamily="34" charset="0"/>
              </a:rPr>
              <a:t>4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)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ceramic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pellet</a:t>
            </a:r>
          </a:p>
        </p:txBody>
      </p:sp>
      <p:grpSp>
        <p:nvGrpSpPr>
          <p:cNvPr id="80" name="Gruppieren 79"/>
          <p:cNvGrpSpPr/>
          <p:nvPr/>
        </p:nvGrpSpPr>
        <p:grpSpPr>
          <a:xfrm>
            <a:off x="331900" y="1380500"/>
            <a:ext cx="1224580" cy="583556"/>
            <a:chOff x="703840" y="2550541"/>
            <a:chExt cx="1224580" cy="871900"/>
          </a:xfrm>
        </p:grpSpPr>
        <p:cxnSp>
          <p:nvCxnSpPr>
            <p:cNvPr id="63" name="Gerade Verbindung mit Pfeil 62"/>
            <p:cNvCxnSpPr/>
            <p:nvPr/>
          </p:nvCxnSpPr>
          <p:spPr>
            <a:xfrm flipH="1">
              <a:off x="703840" y="2562045"/>
              <a:ext cx="5380" cy="8603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/>
            <p:cNvCxnSpPr/>
            <p:nvPr/>
          </p:nvCxnSpPr>
          <p:spPr>
            <a:xfrm flipH="1">
              <a:off x="856240" y="2550541"/>
              <a:ext cx="5380" cy="8603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/>
            <p:cNvCxnSpPr/>
            <p:nvPr/>
          </p:nvCxnSpPr>
          <p:spPr>
            <a:xfrm flipH="1">
              <a:off x="1008640" y="2556293"/>
              <a:ext cx="5380" cy="8603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>
            <a:xfrm flipH="1">
              <a:off x="1161040" y="2553425"/>
              <a:ext cx="5380" cy="8603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mit Pfeil 71"/>
            <p:cNvCxnSpPr/>
            <p:nvPr/>
          </p:nvCxnSpPr>
          <p:spPr>
            <a:xfrm flipH="1">
              <a:off x="1313440" y="2550555"/>
              <a:ext cx="5380" cy="8603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mit Pfeil 72"/>
            <p:cNvCxnSpPr/>
            <p:nvPr/>
          </p:nvCxnSpPr>
          <p:spPr>
            <a:xfrm flipH="1">
              <a:off x="1465840" y="2556310"/>
              <a:ext cx="5380" cy="8603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73"/>
            <p:cNvCxnSpPr/>
            <p:nvPr/>
          </p:nvCxnSpPr>
          <p:spPr>
            <a:xfrm flipH="1">
              <a:off x="1618240" y="2553439"/>
              <a:ext cx="5380" cy="8603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/>
            <p:cNvCxnSpPr/>
            <p:nvPr/>
          </p:nvCxnSpPr>
          <p:spPr>
            <a:xfrm flipH="1">
              <a:off x="1770640" y="2550566"/>
              <a:ext cx="5380" cy="8603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/>
            <p:cNvCxnSpPr/>
            <p:nvPr/>
          </p:nvCxnSpPr>
          <p:spPr>
            <a:xfrm flipH="1">
              <a:off x="1923040" y="2556321"/>
              <a:ext cx="5380" cy="8603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feld 8"/>
          <p:cNvSpPr txBox="1">
            <a:spLocks noChangeArrowheads="1"/>
          </p:cNvSpPr>
          <p:nvPr/>
        </p:nvSpPr>
        <p:spPr bwMode="auto">
          <a:xfrm>
            <a:off x="208163" y="878394"/>
            <a:ext cx="45483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400" dirty="0" smtClean="0">
                <a:latin typeface="Trebuchet MS" panose="020B0603020202020204" pitchFamily="34" charset="0"/>
              </a:rPr>
              <a:t>Heavy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ion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irradiation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with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a 10MV Tandem-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Accelerator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86" name="Rectangle 4"/>
          <p:cNvSpPr txBox="1">
            <a:spLocks noChangeArrowheads="1"/>
          </p:cNvSpPr>
          <p:nvPr/>
        </p:nvSpPr>
        <p:spPr bwMode="auto">
          <a:xfrm>
            <a:off x="107950" y="9832"/>
            <a:ext cx="539832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Application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example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</a:p>
          <a:p>
            <a:pPr eaLnBrk="1" hangingPunct="1">
              <a:defRPr/>
            </a:pP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Heavy-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ion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irradiated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ceramics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−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Zircon</a:t>
            </a:r>
            <a:endParaRPr lang="de-DE" altLang="de-DE" sz="2000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686098" y="1311144"/>
            <a:ext cx="3653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Au </a:t>
            </a:r>
            <a:r>
              <a:rPr lang="de-AT" altLang="de-DE" sz="1200" b="1" dirty="0" err="1">
                <a:solidFill>
                  <a:srgbClr val="5B9BD5"/>
                </a:solidFill>
                <a:latin typeface="Trebuchet MS" panose="020B0603020202020204" pitchFamily="34" charset="0"/>
              </a:rPr>
              <a:t>ions</a:t>
            </a:r>
            <a:r>
              <a:rPr lang="de-AT" altLang="de-DE" sz="1200" b="1" dirty="0">
                <a:solidFill>
                  <a:srgbClr val="5B9BD5"/>
                </a:solidFill>
                <a:latin typeface="Trebuchet MS" panose="020B0603020202020204" pitchFamily="34" charset="0"/>
              </a:rPr>
              <a:t>, </a:t>
            </a:r>
            <a:r>
              <a:rPr lang="de-AT" altLang="de-DE" sz="1200" b="1" dirty="0" err="1">
                <a:solidFill>
                  <a:srgbClr val="5B9BD5"/>
                </a:solidFill>
                <a:latin typeface="Trebuchet MS" panose="020B0603020202020204" pitchFamily="34" charset="0"/>
              </a:rPr>
              <a:t>with</a:t>
            </a:r>
            <a:r>
              <a:rPr lang="de-AT" altLang="de-DE" sz="1200" b="1" dirty="0">
                <a:solidFill>
                  <a:srgbClr val="5B9BD5"/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35, 22, 14 </a:t>
            </a:r>
            <a:r>
              <a:rPr lang="de-AT" altLang="de-DE" sz="1200" b="1" dirty="0" err="1" smtClean="0">
                <a:solidFill>
                  <a:srgbClr val="5B9BD5"/>
                </a:solidFill>
                <a:latin typeface="Trebuchet MS" panose="020B0603020202020204" pitchFamily="34" charset="0"/>
              </a:rPr>
              <a:t>and</a:t>
            </a: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 7 </a:t>
            </a:r>
            <a:r>
              <a:rPr lang="de-AT" altLang="de-DE" sz="1200" b="1" dirty="0" err="1" smtClean="0">
                <a:solidFill>
                  <a:srgbClr val="5B9BD5"/>
                </a:solidFill>
                <a:latin typeface="Trebuchet MS" panose="020B0603020202020204" pitchFamily="34" charset="0"/>
              </a:rPr>
              <a:t>MeV</a:t>
            </a: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 at RT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200" b="1" dirty="0">
                <a:solidFill>
                  <a:srgbClr val="5B9BD5"/>
                </a:solidFill>
                <a:latin typeface="Trebuchet MS" panose="020B0603020202020204" pitchFamily="34" charset="0"/>
              </a:rPr>
              <a:t>m</a:t>
            </a: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ax. total </a:t>
            </a:r>
            <a:r>
              <a:rPr lang="de-AT" altLang="de-DE" sz="1200" b="1" dirty="0" err="1" smtClean="0">
                <a:solidFill>
                  <a:srgbClr val="5B9BD5"/>
                </a:solidFill>
                <a:latin typeface="Trebuchet MS" panose="020B0603020202020204" pitchFamily="34" charset="0"/>
              </a:rPr>
              <a:t>fluence</a:t>
            </a: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 6.5x10</a:t>
            </a:r>
            <a:r>
              <a:rPr lang="de-AT" altLang="de-DE" sz="1200" b="1" baseline="30000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13</a:t>
            </a: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200" b="1" dirty="0" err="1" smtClean="0">
                <a:solidFill>
                  <a:srgbClr val="5B9BD5"/>
                </a:solidFill>
                <a:latin typeface="Trebuchet MS" panose="020B0603020202020204" pitchFamily="34" charset="0"/>
              </a:rPr>
              <a:t>ions</a:t>
            </a: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/cm²</a:t>
            </a:r>
            <a:endParaRPr lang="de-AT" altLang="de-DE" sz="1200" b="1" dirty="0">
              <a:solidFill>
                <a:srgbClr val="5B9BD5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8" name="Diagramm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473368"/>
              </p:ext>
            </p:extLst>
          </p:nvPr>
        </p:nvGraphicFramePr>
        <p:xfrm>
          <a:off x="636700" y="2787805"/>
          <a:ext cx="7592900" cy="408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hteck 38"/>
          <p:cNvSpPr/>
          <p:nvPr/>
        </p:nvSpPr>
        <p:spPr>
          <a:xfrm>
            <a:off x="5684068" y="3879761"/>
            <a:ext cx="648927" cy="33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200" b="1" dirty="0" smtClean="0">
                <a:solidFill>
                  <a:srgbClr val="3D2FBA"/>
                </a:solidFill>
                <a:latin typeface="Trebuchet MS" panose="020B0603020202020204" pitchFamily="34" charset="0"/>
              </a:rPr>
              <a:t>50%</a:t>
            </a:r>
            <a:endParaRPr lang="de-AT" altLang="de-DE" sz="1200" b="1" dirty="0">
              <a:solidFill>
                <a:srgbClr val="3D2FBA"/>
              </a:solidFill>
              <a:latin typeface="Trebuchet MS" panose="020B0603020202020204" pitchFamily="34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302926" y="5114418"/>
            <a:ext cx="648927" cy="33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200" b="1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21%</a:t>
            </a:r>
            <a:endParaRPr lang="de-AT" altLang="de-DE" sz="1200" b="1" dirty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3188460" y="5510003"/>
            <a:ext cx="648927" cy="33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200" b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16%</a:t>
            </a:r>
            <a:endParaRPr lang="de-AT" altLang="de-DE" sz="1200" b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1993546" y="5677709"/>
            <a:ext cx="648927" cy="33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2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13%</a:t>
            </a:r>
            <a:endParaRPr lang="de-AT" altLang="de-DE" sz="12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" grpId="0"/>
      <p:bldGraphic spid="38" grpId="0">
        <p:bldAsOne/>
      </p:bldGraphic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81626" y="2191960"/>
            <a:ext cx="6007891" cy="331685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80805" y="2193610"/>
            <a:ext cx="6011556" cy="331888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875917" y="6668220"/>
            <a:ext cx="1164566" cy="77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8"/>
          <p:cNvSpPr txBox="1">
            <a:spLocks noChangeArrowheads="1"/>
          </p:cNvSpPr>
          <p:nvPr/>
        </p:nvSpPr>
        <p:spPr bwMode="auto">
          <a:xfrm>
            <a:off x="8047433" y="6266148"/>
            <a:ext cx="821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600" b="1" dirty="0" smtClean="0">
                <a:latin typeface="Trebuchet MS" panose="020B0603020202020204" pitchFamily="34" charset="0"/>
              </a:rPr>
              <a:t>10 µm</a:t>
            </a:r>
          </a:p>
        </p:txBody>
      </p:sp>
      <p:graphicFrame>
        <p:nvGraphicFramePr>
          <p:cNvPr id="44" name="Diagramm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106437"/>
              </p:ext>
            </p:extLst>
          </p:nvPr>
        </p:nvGraphicFramePr>
        <p:xfrm>
          <a:off x="6198057" y="878394"/>
          <a:ext cx="2428106" cy="155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722081"/>
              </p:ext>
            </p:extLst>
          </p:nvPr>
        </p:nvGraphicFramePr>
        <p:xfrm>
          <a:off x="6573513" y="1007745"/>
          <a:ext cx="45719" cy="1268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Image" r:id="rId6" imgW="68400" imgH="3447000" progId="Photoshop.Image.12">
                  <p:embed/>
                </p:oleObj>
              </mc:Choice>
              <mc:Fallback>
                <p:oleObj name="Image" r:id="rId6" imgW="68400" imgH="34470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73513" y="1007745"/>
                        <a:ext cx="45719" cy="1268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feld 8"/>
          <p:cNvSpPr txBox="1">
            <a:spLocks noChangeArrowheads="1"/>
          </p:cNvSpPr>
          <p:nvPr/>
        </p:nvSpPr>
        <p:spPr bwMode="auto">
          <a:xfrm>
            <a:off x="6675341" y="842780"/>
            <a:ext cx="2209741" cy="61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200" b="1" dirty="0" err="1" smtClean="0">
                <a:latin typeface="Trebuchet MS" panose="020B0603020202020204" pitchFamily="34" charset="0"/>
              </a:rPr>
              <a:t>Amorphous</a:t>
            </a:r>
            <a:r>
              <a:rPr lang="de-AT" altLang="de-DE" sz="1200" b="1" dirty="0" smtClean="0">
                <a:latin typeface="Trebuchet MS" panose="020B0603020202020204" pitchFamily="34" charset="0"/>
              </a:rPr>
              <a:t> </a:t>
            </a:r>
            <a:r>
              <a:rPr lang="de-AT" altLang="de-DE" sz="1200" b="1" dirty="0" err="1" smtClean="0">
                <a:latin typeface="Trebuchet MS" panose="020B0603020202020204" pitchFamily="34" charset="0"/>
              </a:rPr>
              <a:t>fraction</a:t>
            </a:r>
            <a:r>
              <a:rPr lang="de-AT" altLang="de-DE" sz="1200" b="1" dirty="0" smtClean="0">
                <a:latin typeface="Trebuchet MS" panose="020B0603020202020204" pitchFamily="34" charset="0"/>
              </a:rPr>
              <a:t> </a:t>
            </a:r>
            <a:r>
              <a:rPr lang="de-AT" altLang="de-DE" sz="1200" b="1" dirty="0" err="1" smtClean="0">
                <a:latin typeface="Trebuchet MS" panose="020B0603020202020204" pitchFamily="34" charset="0"/>
              </a:rPr>
              <a:t>obtained</a:t>
            </a:r>
            <a:r>
              <a:rPr lang="de-AT" altLang="de-DE" sz="1200" b="1" dirty="0" smtClean="0">
                <a:latin typeface="Trebuchet MS" panose="020B0603020202020204" pitchFamily="34" charset="0"/>
              </a:rPr>
              <a:t> </a:t>
            </a:r>
            <a:r>
              <a:rPr lang="de-AT" altLang="de-DE" sz="1200" b="1" dirty="0" err="1" smtClean="0">
                <a:latin typeface="Trebuchet MS" panose="020B0603020202020204" pitchFamily="34" charset="0"/>
              </a:rPr>
              <a:t>from</a:t>
            </a:r>
            <a:r>
              <a:rPr lang="de-AT" altLang="de-DE" sz="1200" b="1" dirty="0" smtClean="0">
                <a:latin typeface="Trebuchet MS" panose="020B0603020202020204" pitchFamily="34" charset="0"/>
              </a:rPr>
              <a:t> PL </a:t>
            </a:r>
            <a:r>
              <a:rPr lang="de-AT" altLang="de-DE" sz="1200" b="1" dirty="0" err="1" smtClean="0">
                <a:latin typeface="Trebuchet MS" panose="020B0603020202020204" pitchFamily="34" charset="0"/>
              </a:rPr>
              <a:t>of</a:t>
            </a:r>
            <a:r>
              <a:rPr lang="de-AT" altLang="de-DE" sz="1200" b="1" dirty="0" smtClean="0">
                <a:latin typeface="Trebuchet MS" panose="020B0603020202020204" pitchFamily="34" charset="0"/>
              </a:rPr>
              <a:t> Dy</a:t>
            </a:r>
            <a:r>
              <a:rPr lang="de-AT" altLang="de-DE" sz="1200" b="1" baseline="30000" dirty="0" smtClean="0">
                <a:latin typeface="Trebuchet MS" panose="020B0603020202020204" pitchFamily="34" charset="0"/>
              </a:rPr>
              <a:t>3+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5506278" y="4537494"/>
            <a:ext cx="954907" cy="8627"/>
          </a:xfrm>
          <a:prstGeom prst="straightConnector1">
            <a:avLst/>
          </a:prstGeom>
          <a:ln w="31750">
            <a:solidFill>
              <a:schemeClr val="bg2">
                <a:lumMod val="9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5503404" y="5500773"/>
            <a:ext cx="954907" cy="8627"/>
          </a:xfrm>
          <a:prstGeom prst="straightConnector1">
            <a:avLst/>
          </a:prstGeom>
          <a:ln w="31750">
            <a:solidFill>
              <a:schemeClr val="bg2">
                <a:lumMod val="9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5500535" y="6524433"/>
            <a:ext cx="954907" cy="8627"/>
          </a:xfrm>
          <a:prstGeom prst="straightConnector1">
            <a:avLst/>
          </a:prstGeom>
          <a:ln w="31750">
            <a:solidFill>
              <a:schemeClr val="bg2">
                <a:lumMod val="9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5500526" y="2435528"/>
            <a:ext cx="954907" cy="8627"/>
          </a:xfrm>
          <a:prstGeom prst="straightConnector1">
            <a:avLst/>
          </a:prstGeom>
          <a:ln w="31750">
            <a:solidFill>
              <a:schemeClr val="bg2">
                <a:lumMod val="9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5506283" y="3467816"/>
            <a:ext cx="954907" cy="8627"/>
          </a:xfrm>
          <a:prstGeom prst="straightConnector1">
            <a:avLst/>
          </a:prstGeom>
          <a:ln w="31750">
            <a:solidFill>
              <a:schemeClr val="bg2">
                <a:lumMod val="9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8"/>
          <p:cNvSpPr txBox="1">
            <a:spLocks noChangeArrowheads="1"/>
          </p:cNvSpPr>
          <p:nvPr/>
        </p:nvSpPr>
        <p:spPr bwMode="auto">
          <a:xfrm rot="16200000">
            <a:off x="2705281" y="4079359"/>
            <a:ext cx="5095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6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Direction</a:t>
            </a:r>
            <a:r>
              <a:rPr lang="de-AT" altLang="de-DE" sz="16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of</a:t>
            </a:r>
            <a:r>
              <a:rPr lang="de-AT" altLang="de-DE" sz="16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heavy-</a:t>
            </a:r>
            <a:r>
              <a:rPr lang="de-AT" altLang="de-DE" sz="16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ion</a:t>
            </a:r>
            <a:r>
              <a:rPr lang="de-AT" altLang="de-DE" sz="16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irradiation</a:t>
            </a:r>
            <a:r>
              <a:rPr lang="de-AT" altLang="de-DE" sz="16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onto</a:t>
            </a:r>
            <a:r>
              <a:rPr lang="de-AT" altLang="de-DE" sz="16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the</a:t>
            </a:r>
            <a:r>
              <a:rPr lang="de-AT" altLang="de-DE" sz="16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sample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8" y="3660463"/>
            <a:ext cx="4113857" cy="3085393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6455433" y="3890513"/>
            <a:ext cx="2413534" cy="1293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Flussdiagramm: Magnetplattenspeicher 54"/>
          <p:cNvSpPr/>
          <p:nvPr/>
        </p:nvSpPr>
        <p:spPr>
          <a:xfrm>
            <a:off x="208163" y="1981308"/>
            <a:ext cx="1494503" cy="540775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6" name="Gruppieren 55"/>
          <p:cNvGrpSpPr/>
          <p:nvPr/>
        </p:nvGrpSpPr>
        <p:grpSpPr>
          <a:xfrm>
            <a:off x="507081" y="1400971"/>
            <a:ext cx="953729" cy="1721326"/>
            <a:chOff x="850489" y="2876550"/>
            <a:chExt cx="953729" cy="1721326"/>
          </a:xfrm>
        </p:grpSpPr>
        <p:cxnSp>
          <p:nvCxnSpPr>
            <p:cNvPr id="57" name="Gerader Verbinder 56"/>
            <p:cNvCxnSpPr/>
            <p:nvPr/>
          </p:nvCxnSpPr>
          <p:spPr>
            <a:xfrm flipV="1">
              <a:off x="850489" y="4371978"/>
              <a:ext cx="953728" cy="2258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uppieren 58"/>
            <p:cNvGrpSpPr/>
            <p:nvPr/>
          </p:nvGrpSpPr>
          <p:grpSpPr>
            <a:xfrm>
              <a:off x="850489" y="2876550"/>
              <a:ext cx="953729" cy="1721326"/>
              <a:chOff x="850489" y="2876550"/>
              <a:chExt cx="953729" cy="1721326"/>
            </a:xfrm>
          </p:grpSpPr>
          <p:cxnSp>
            <p:nvCxnSpPr>
              <p:cNvPr id="60" name="Gerader Verbinder 59"/>
              <p:cNvCxnSpPr/>
              <p:nvPr/>
            </p:nvCxnSpPr>
            <p:spPr>
              <a:xfrm flipV="1">
                <a:off x="850489" y="2876550"/>
                <a:ext cx="953729" cy="1716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/>
              <p:cNvCxnSpPr/>
              <p:nvPr/>
            </p:nvCxnSpPr>
            <p:spPr>
              <a:xfrm>
                <a:off x="1804217" y="2876550"/>
                <a:ext cx="0" cy="5745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/>
              <p:cNvCxnSpPr/>
              <p:nvPr/>
            </p:nvCxnSpPr>
            <p:spPr>
              <a:xfrm>
                <a:off x="850489" y="3048182"/>
                <a:ext cx="0" cy="15496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/>
              <p:cNvCxnSpPr/>
              <p:nvPr/>
            </p:nvCxnSpPr>
            <p:spPr>
              <a:xfrm flipV="1">
                <a:off x="1804217" y="3991898"/>
                <a:ext cx="0" cy="38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/>
              <p:cNvCxnSpPr/>
              <p:nvPr/>
            </p:nvCxnSpPr>
            <p:spPr>
              <a:xfrm flipH="1">
                <a:off x="850489" y="3456293"/>
                <a:ext cx="953729" cy="15939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Textfeld 8"/>
          <p:cNvSpPr txBox="1">
            <a:spLocks noChangeArrowheads="1"/>
          </p:cNvSpPr>
          <p:nvPr/>
        </p:nvSpPr>
        <p:spPr bwMode="auto">
          <a:xfrm>
            <a:off x="1702666" y="1928798"/>
            <a:ext cx="34112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400" dirty="0" err="1" smtClean="0">
                <a:latin typeface="Trebuchet MS" panose="020B0603020202020204" pitchFamily="34" charset="0"/>
              </a:rPr>
              <a:t>cold-pressed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,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sintered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, mono-phase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zircon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(ZrSiO</a:t>
            </a:r>
            <a:r>
              <a:rPr lang="de-AT" altLang="de-DE" sz="1400" baseline="-25000" dirty="0" smtClean="0">
                <a:latin typeface="Trebuchet MS" panose="020B0603020202020204" pitchFamily="34" charset="0"/>
              </a:rPr>
              <a:t>4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)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ceramic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pellet</a:t>
            </a:r>
          </a:p>
        </p:txBody>
      </p:sp>
      <p:sp>
        <p:nvSpPr>
          <p:cNvPr id="90" name="Textfeld 8"/>
          <p:cNvSpPr txBox="1">
            <a:spLocks noChangeArrowheads="1"/>
          </p:cNvSpPr>
          <p:nvPr/>
        </p:nvSpPr>
        <p:spPr bwMode="auto">
          <a:xfrm>
            <a:off x="208163" y="878394"/>
            <a:ext cx="45483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400" dirty="0" smtClean="0">
                <a:latin typeface="Trebuchet MS" panose="020B0603020202020204" pitchFamily="34" charset="0"/>
              </a:rPr>
              <a:t>Heavy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ion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irradiation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with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a 10MV Tandem-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Accelerator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91" name="Textfeld 8"/>
          <p:cNvSpPr txBox="1">
            <a:spLocks noChangeArrowheads="1"/>
          </p:cNvSpPr>
          <p:nvPr/>
        </p:nvSpPr>
        <p:spPr bwMode="auto">
          <a:xfrm>
            <a:off x="725548" y="2930787"/>
            <a:ext cx="22097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400" dirty="0" err="1" smtClean="0">
                <a:solidFill>
                  <a:srgbClr val="5B9BD5"/>
                </a:solidFill>
                <a:latin typeface="Trebuchet MS" panose="020B0603020202020204" pitchFamily="34" charset="0"/>
              </a:rPr>
              <a:t>cut</a:t>
            </a:r>
            <a:r>
              <a:rPr lang="de-AT" altLang="de-DE" sz="1400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, </a:t>
            </a:r>
            <a:r>
              <a:rPr lang="de-AT" altLang="de-DE" sz="1400" dirty="0" err="1" smtClean="0">
                <a:solidFill>
                  <a:srgbClr val="5B9BD5"/>
                </a:solidFill>
                <a:latin typeface="Trebuchet MS" panose="020B0603020202020204" pitchFamily="34" charset="0"/>
              </a:rPr>
              <a:t>mount</a:t>
            </a:r>
            <a:r>
              <a:rPr lang="de-AT" altLang="de-DE" sz="1400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solidFill>
                  <a:srgbClr val="5B9BD5"/>
                </a:solidFill>
                <a:latin typeface="Trebuchet MS" panose="020B0603020202020204" pitchFamily="34" charset="0"/>
              </a:rPr>
              <a:t>and</a:t>
            </a:r>
            <a:r>
              <a:rPr lang="de-AT" altLang="de-DE" sz="1400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solidFill>
                  <a:srgbClr val="5B9BD5"/>
                </a:solidFill>
                <a:latin typeface="Trebuchet MS" panose="020B0603020202020204" pitchFamily="34" charset="0"/>
              </a:rPr>
              <a:t>polished</a:t>
            </a:r>
            <a:endParaRPr lang="de-AT" altLang="de-DE" sz="1400" dirty="0" smtClean="0">
              <a:solidFill>
                <a:srgbClr val="5B9BD5"/>
              </a:solidFill>
              <a:latin typeface="Trebuchet MS" panose="020B0603020202020204" pitchFamily="34" charset="0"/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1686098" y="1311144"/>
            <a:ext cx="3653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Au </a:t>
            </a:r>
            <a:r>
              <a:rPr lang="de-AT" altLang="de-DE" sz="1200" b="1" dirty="0" err="1">
                <a:solidFill>
                  <a:srgbClr val="5B9BD5"/>
                </a:solidFill>
                <a:latin typeface="Trebuchet MS" panose="020B0603020202020204" pitchFamily="34" charset="0"/>
              </a:rPr>
              <a:t>ions</a:t>
            </a:r>
            <a:r>
              <a:rPr lang="de-AT" altLang="de-DE" sz="1200" b="1" dirty="0">
                <a:solidFill>
                  <a:srgbClr val="5B9BD5"/>
                </a:solidFill>
                <a:latin typeface="Trebuchet MS" panose="020B0603020202020204" pitchFamily="34" charset="0"/>
              </a:rPr>
              <a:t>, </a:t>
            </a:r>
            <a:r>
              <a:rPr lang="de-AT" altLang="de-DE" sz="1200" b="1" dirty="0" err="1">
                <a:solidFill>
                  <a:srgbClr val="5B9BD5"/>
                </a:solidFill>
                <a:latin typeface="Trebuchet MS" panose="020B0603020202020204" pitchFamily="34" charset="0"/>
              </a:rPr>
              <a:t>with</a:t>
            </a:r>
            <a:r>
              <a:rPr lang="de-AT" altLang="de-DE" sz="1200" b="1" dirty="0">
                <a:solidFill>
                  <a:srgbClr val="5B9BD5"/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35, 22, 14 </a:t>
            </a:r>
            <a:r>
              <a:rPr lang="de-AT" altLang="de-DE" sz="1200" b="1" dirty="0" err="1" smtClean="0">
                <a:solidFill>
                  <a:srgbClr val="5B9BD5"/>
                </a:solidFill>
                <a:latin typeface="Trebuchet MS" panose="020B0603020202020204" pitchFamily="34" charset="0"/>
              </a:rPr>
              <a:t>and</a:t>
            </a: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 7 </a:t>
            </a:r>
            <a:r>
              <a:rPr lang="de-AT" altLang="de-DE" sz="1200" b="1" dirty="0" err="1" smtClean="0">
                <a:solidFill>
                  <a:srgbClr val="5B9BD5"/>
                </a:solidFill>
                <a:latin typeface="Trebuchet MS" panose="020B0603020202020204" pitchFamily="34" charset="0"/>
              </a:rPr>
              <a:t>MeV</a:t>
            </a:r>
            <a:r>
              <a:rPr lang="de-AT" altLang="de-DE" sz="1200" b="1" dirty="0">
                <a:solidFill>
                  <a:srgbClr val="5B9BD5"/>
                </a:solidFill>
                <a:latin typeface="Trebuchet MS" panose="020B0603020202020204" pitchFamily="34" charset="0"/>
              </a:rPr>
              <a:t> at </a:t>
            </a: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RT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200" b="1" dirty="0">
                <a:solidFill>
                  <a:srgbClr val="5B9BD5"/>
                </a:solidFill>
                <a:latin typeface="Trebuchet MS" panose="020B0603020202020204" pitchFamily="34" charset="0"/>
              </a:rPr>
              <a:t>m</a:t>
            </a: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ax. total </a:t>
            </a:r>
            <a:r>
              <a:rPr lang="de-AT" altLang="de-DE" sz="1200" b="1" dirty="0" err="1" smtClean="0">
                <a:solidFill>
                  <a:srgbClr val="5B9BD5"/>
                </a:solidFill>
                <a:latin typeface="Trebuchet MS" panose="020B0603020202020204" pitchFamily="34" charset="0"/>
              </a:rPr>
              <a:t>fluence</a:t>
            </a: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 6.5x10</a:t>
            </a:r>
            <a:r>
              <a:rPr lang="de-AT" altLang="de-DE" sz="1200" b="1" baseline="30000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13</a:t>
            </a: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200" b="1" dirty="0" err="1" smtClean="0">
                <a:solidFill>
                  <a:srgbClr val="5B9BD5"/>
                </a:solidFill>
                <a:latin typeface="Trebuchet MS" panose="020B0603020202020204" pitchFamily="34" charset="0"/>
              </a:rPr>
              <a:t>ions</a:t>
            </a:r>
            <a:r>
              <a:rPr lang="de-AT" altLang="de-DE" sz="1200" b="1" dirty="0" smtClean="0">
                <a:solidFill>
                  <a:srgbClr val="5B9BD5"/>
                </a:solidFill>
                <a:latin typeface="Trebuchet MS" panose="020B0603020202020204" pitchFamily="34" charset="0"/>
              </a:rPr>
              <a:t>/cm²</a:t>
            </a:r>
            <a:endParaRPr lang="de-AT" altLang="de-DE" sz="1200" b="1" dirty="0">
              <a:solidFill>
                <a:srgbClr val="5B9BD5"/>
              </a:solidFill>
              <a:latin typeface="Trebuchet MS" panose="020B0603020202020204" pitchFamily="34" charset="0"/>
            </a:endParaRPr>
          </a:p>
        </p:txBody>
      </p:sp>
      <p:sp>
        <p:nvSpPr>
          <p:cNvPr id="93" name="Textfeld 8"/>
          <p:cNvSpPr txBox="1">
            <a:spLocks noChangeArrowheads="1"/>
          </p:cNvSpPr>
          <p:nvPr/>
        </p:nvSpPr>
        <p:spPr bwMode="auto">
          <a:xfrm>
            <a:off x="41403" y="3297490"/>
            <a:ext cx="24618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FIB </a:t>
            </a:r>
            <a:r>
              <a:rPr lang="de-AT" altLang="de-DE" sz="1400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foil</a:t>
            </a:r>
            <a:r>
              <a:rPr lang="de-AT" altLang="de-DE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preparation</a:t>
            </a:r>
            <a:r>
              <a:rPr lang="de-AT" altLang="de-DE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for</a:t>
            </a:r>
            <a:r>
              <a:rPr lang="de-AT" altLang="de-DE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TEM</a:t>
            </a:r>
          </a:p>
        </p:txBody>
      </p:sp>
      <p:pic>
        <p:nvPicPr>
          <p:cNvPr id="94" name="Grafik 9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8" y="3660462"/>
            <a:ext cx="4113857" cy="3085393"/>
          </a:xfrm>
          <a:prstGeom prst="rect">
            <a:avLst/>
          </a:prstGeom>
        </p:spPr>
      </p:pic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107950" y="9832"/>
            <a:ext cx="539832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Application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example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</a:p>
          <a:p>
            <a:pPr eaLnBrk="1" hangingPunct="1">
              <a:defRPr/>
            </a:pP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Heavy-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ion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irradiated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ceramics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−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Zircon</a:t>
            </a:r>
            <a:endParaRPr lang="de-DE" altLang="de-DE" sz="2000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  <p:bldP spid="45" grpId="0"/>
      <p:bldP spid="17" grpId="0" animBg="1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854" y="1728512"/>
            <a:ext cx="3948785" cy="4569617"/>
          </a:xfrm>
          <a:prstGeom prst="rect">
            <a:avLst/>
          </a:prstGeom>
        </p:spPr>
      </p:pic>
      <p:grpSp>
        <p:nvGrpSpPr>
          <p:cNvPr id="32" name="Gruppieren 31"/>
          <p:cNvGrpSpPr/>
          <p:nvPr/>
        </p:nvGrpSpPr>
        <p:grpSpPr>
          <a:xfrm>
            <a:off x="4487509" y="801235"/>
            <a:ext cx="3578192" cy="1049253"/>
            <a:chOff x="4487509" y="801235"/>
            <a:chExt cx="3578192" cy="1049253"/>
          </a:xfrm>
        </p:grpSpPr>
        <p:cxnSp>
          <p:nvCxnSpPr>
            <p:cNvPr id="89" name="Gerade Verbindung mit Pfeil 88"/>
            <p:cNvCxnSpPr/>
            <p:nvPr/>
          </p:nvCxnSpPr>
          <p:spPr>
            <a:xfrm flipH="1">
              <a:off x="5025142" y="911542"/>
              <a:ext cx="161439" cy="848545"/>
            </a:xfrm>
            <a:prstGeom prst="straightConnector1">
              <a:avLst/>
            </a:prstGeom>
            <a:ln w="31750">
              <a:solidFill>
                <a:schemeClr val="bg2">
                  <a:lumMod val="9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mit Pfeil 92"/>
            <p:cNvCxnSpPr/>
            <p:nvPr/>
          </p:nvCxnSpPr>
          <p:spPr>
            <a:xfrm flipH="1">
              <a:off x="5526026" y="1001943"/>
              <a:ext cx="161439" cy="848545"/>
            </a:xfrm>
            <a:prstGeom prst="straightConnector1">
              <a:avLst/>
            </a:prstGeom>
            <a:ln w="31750">
              <a:solidFill>
                <a:schemeClr val="bg2">
                  <a:lumMod val="9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/>
            <p:cNvCxnSpPr/>
            <p:nvPr/>
          </p:nvCxnSpPr>
          <p:spPr>
            <a:xfrm flipH="1">
              <a:off x="4487509" y="801235"/>
              <a:ext cx="161439" cy="848545"/>
            </a:xfrm>
            <a:prstGeom prst="straightConnector1">
              <a:avLst/>
            </a:prstGeom>
            <a:ln w="31750">
              <a:solidFill>
                <a:schemeClr val="bg2">
                  <a:lumMod val="9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feld 8"/>
            <p:cNvSpPr txBox="1">
              <a:spLocks noChangeArrowheads="1"/>
            </p:cNvSpPr>
            <p:nvPr/>
          </p:nvSpPr>
          <p:spPr bwMode="auto">
            <a:xfrm>
              <a:off x="5739337" y="820824"/>
              <a:ext cx="2326364" cy="416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de-AT" altLang="de-DE" sz="16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</a:rPr>
                <a:t>Heavy-</a:t>
              </a:r>
              <a:r>
                <a:rPr lang="de-AT" altLang="de-DE" sz="1600" dirty="0" err="1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</a:rPr>
                <a:t>ion</a:t>
              </a:r>
              <a:r>
                <a:rPr lang="de-AT" altLang="de-DE" sz="16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</a:rPr>
                <a:t> </a:t>
              </a:r>
              <a:r>
                <a:rPr lang="de-AT" altLang="de-DE" sz="1600" dirty="0" err="1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</a:rPr>
                <a:t>irradiation</a:t>
              </a:r>
              <a:endParaRPr lang="de-AT" altLang="de-DE" sz="16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139211" y="969924"/>
            <a:ext cx="4729350" cy="2287361"/>
            <a:chOff x="139211" y="969924"/>
            <a:chExt cx="4729350" cy="2287361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11" y="969924"/>
              <a:ext cx="2292490" cy="2287361"/>
            </a:xfrm>
            <a:prstGeom prst="rect">
              <a:avLst/>
            </a:prstGeom>
          </p:spPr>
        </p:pic>
        <p:cxnSp>
          <p:nvCxnSpPr>
            <p:cNvPr id="23" name="Gerader Verbinder 22"/>
            <p:cNvCxnSpPr>
              <a:endCxn id="6" idx="0"/>
            </p:cNvCxnSpPr>
            <p:nvPr/>
          </p:nvCxnSpPr>
          <p:spPr>
            <a:xfrm>
              <a:off x="2377440" y="1028700"/>
              <a:ext cx="2383779" cy="9770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/>
            <p:cNvCxnSpPr>
              <a:endCxn id="6" idx="4"/>
            </p:cNvCxnSpPr>
            <p:nvPr/>
          </p:nvCxnSpPr>
          <p:spPr>
            <a:xfrm flipV="1">
              <a:off x="2377439" y="2240599"/>
              <a:ext cx="2383780" cy="954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lipse 5"/>
            <p:cNvSpPr/>
            <p:nvPr/>
          </p:nvSpPr>
          <p:spPr>
            <a:xfrm>
              <a:off x="4653877" y="2005777"/>
              <a:ext cx="214684" cy="2348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4612688" y="1438534"/>
            <a:ext cx="4400630" cy="2354510"/>
            <a:chOff x="4612688" y="1438534"/>
            <a:chExt cx="4400630" cy="235451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9226" y="1438534"/>
              <a:ext cx="2344092" cy="2354510"/>
            </a:xfrm>
            <a:prstGeom prst="rect">
              <a:avLst/>
            </a:prstGeom>
          </p:spPr>
        </p:pic>
        <p:cxnSp>
          <p:nvCxnSpPr>
            <p:cNvPr id="62" name="Gerader Verbinder 61"/>
            <p:cNvCxnSpPr>
              <a:stCxn id="27" idx="1"/>
            </p:cNvCxnSpPr>
            <p:nvPr/>
          </p:nvCxnSpPr>
          <p:spPr>
            <a:xfrm flipV="1">
              <a:off x="4644128" y="1493172"/>
              <a:ext cx="2084908" cy="1769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68"/>
            <p:cNvCxnSpPr>
              <a:stCxn id="27" idx="4"/>
            </p:cNvCxnSpPr>
            <p:nvPr/>
          </p:nvCxnSpPr>
          <p:spPr>
            <a:xfrm>
              <a:off x="4720030" y="3463216"/>
              <a:ext cx="2034453" cy="2449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4612688" y="3228394"/>
              <a:ext cx="214684" cy="2348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152477" y="3676856"/>
            <a:ext cx="4498759" cy="2302701"/>
            <a:chOff x="139212" y="3708151"/>
            <a:chExt cx="4498759" cy="2302701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212" y="3708151"/>
              <a:ext cx="2292490" cy="2302701"/>
            </a:xfrm>
            <a:prstGeom prst="rect">
              <a:avLst/>
            </a:prstGeom>
          </p:spPr>
        </p:pic>
        <p:cxnSp>
          <p:nvCxnSpPr>
            <p:cNvPr id="77" name="Gerader Verbinder 76"/>
            <p:cNvCxnSpPr>
              <a:endCxn id="33" idx="0"/>
            </p:cNvCxnSpPr>
            <p:nvPr/>
          </p:nvCxnSpPr>
          <p:spPr>
            <a:xfrm>
              <a:off x="2371891" y="3782243"/>
              <a:ext cx="2158738" cy="3677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r Verbinder 78"/>
            <p:cNvCxnSpPr>
              <a:endCxn id="33" idx="4"/>
            </p:cNvCxnSpPr>
            <p:nvPr/>
          </p:nvCxnSpPr>
          <p:spPr>
            <a:xfrm flipV="1">
              <a:off x="2360758" y="4384774"/>
              <a:ext cx="2169871" cy="15588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lipse 32"/>
            <p:cNvSpPr/>
            <p:nvPr/>
          </p:nvSpPr>
          <p:spPr>
            <a:xfrm>
              <a:off x="4423287" y="4149952"/>
              <a:ext cx="214684" cy="2348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4431462" y="4412846"/>
            <a:ext cx="4581856" cy="2354651"/>
            <a:chOff x="4431462" y="4412846"/>
            <a:chExt cx="4581856" cy="2354651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69226" y="4412846"/>
              <a:ext cx="2344092" cy="2354651"/>
            </a:xfrm>
            <a:prstGeom prst="rect">
              <a:avLst/>
            </a:prstGeom>
          </p:spPr>
        </p:pic>
        <p:cxnSp>
          <p:nvCxnSpPr>
            <p:cNvPr id="81" name="Gerader Verbinder 80"/>
            <p:cNvCxnSpPr>
              <a:stCxn id="36" idx="0"/>
            </p:cNvCxnSpPr>
            <p:nvPr/>
          </p:nvCxnSpPr>
          <p:spPr>
            <a:xfrm flipV="1">
              <a:off x="4538804" y="4479457"/>
              <a:ext cx="2160327" cy="1512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83"/>
            <p:cNvCxnSpPr>
              <a:stCxn id="36" idx="4"/>
            </p:cNvCxnSpPr>
            <p:nvPr/>
          </p:nvCxnSpPr>
          <p:spPr>
            <a:xfrm>
              <a:off x="4538804" y="6226314"/>
              <a:ext cx="2160327" cy="474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/>
            <p:cNvSpPr/>
            <p:nvPr/>
          </p:nvSpPr>
          <p:spPr>
            <a:xfrm>
              <a:off x="4431462" y="5991492"/>
              <a:ext cx="214684" cy="2348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7" name="Textfeld 8"/>
          <p:cNvSpPr txBox="1">
            <a:spLocks noChangeArrowheads="1"/>
          </p:cNvSpPr>
          <p:nvPr/>
        </p:nvSpPr>
        <p:spPr bwMode="auto">
          <a:xfrm>
            <a:off x="152477" y="6289198"/>
            <a:ext cx="5386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600" b="1" dirty="0" smtClean="0">
                <a:latin typeface="Trebuchet MS" panose="020B0603020202020204" pitchFamily="34" charset="0"/>
              </a:rPr>
              <a:t>Fig. 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TEM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image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and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SAED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patterns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of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irradiated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zircon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latin typeface="Trebuchet MS" panose="020B0603020202020204" pitchFamily="34" charset="0"/>
              </a:rPr>
              <a:t>ceramic</a:t>
            </a:r>
            <a:r>
              <a:rPr lang="de-AT" altLang="de-DE" sz="1400" dirty="0" smtClean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107950" y="9832"/>
            <a:ext cx="539832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Application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example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</a:p>
          <a:p>
            <a:pPr eaLnBrk="1" hangingPunct="1">
              <a:defRPr/>
            </a:pP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Heavy-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ion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irradiated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ceramics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−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Zircon</a:t>
            </a:r>
            <a:endParaRPr lang="de-DE" altLang="de-DE" sz="2000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20" y="405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-8626"/>
            <a:ext cx="9144000" cy="8366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9703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65" y="897621"/>
            <a:ext cx="28797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8"/>
          <p:cNvSpPr txBox="1">
            <a:spLocks noChangeArrowheads="1"/>
          </p:cNvSpPr>
          <p:nvPr/>
        </p:nvSpPr>
        <p:spPr bwMode="auto">
          <a:xfrm>
            <a:off x="5655774" y="5252249"/>
            <a:ext cx="33845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AT" altLang="de-DE" sz="1400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Zircon</a:t>
            </a:r>
            <a:endParaRPr lang="de-AT" altLang="de-DE" sz="1400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AT" altLang="de-DE" sz="14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Gabbro, </a:t>
            </a:r>
            <a:r>
              <a:rPr lang="de-AT" altLang="de-DE" sz="1400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Mulcahy</a:t>
            </a:r>
            <a:r>
              <a:rPr lang="de-AT" altLang="de-DE" sz="14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lake</a:t>
            </a:r>
            <a:r>
              <a:rPr lang="de-AT" altLang="de-DE" sz="14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intrusion</a:t>
            </a:r>
            <a:r>
              <a:rPr lang="de-AT" altLang="de-DE" sz="14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AT" altLang="de-DE" sz="14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Ontario, Canada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AT" altLang="de-DE" sz="14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(2733 ± 1 Ma)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de-AT" altLang="de-DE" sz="1800" b="1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7950" y="9832"/>
            <a:ext cx="6335712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Test on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natural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analogue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Zircon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de-DE" altLang="de-DE" sz="2400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74" y="113403"/>
            <a:ext cx="4110446" cy="601100"/>
          </a:xfrm>
          <a:prstGeom prst="rect">
            <a:avLst/>
          </a:prstGeom>
        </p:spPr>
      </p:pic>
      <p:sp>
        <p:nvSpPr>
          <p:cNvPr id="14" name="Textfeld 8"/>
          <p:cNvSpPr txBox="1">
            <a:spLocks noChangeArrowheads="1"/>
          </p:cNvSpPr>
          <p:nvPr/>
        </p:nvSpPr>
        <p:spPr bwMode="auto">
          <a:xfrm>
            <a:off x="1472341" y="5278054"/>
            <a:ext cx="338455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AT" altLang="de-DE" sz="1400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Zircon</a:t>
            </a:r>
            <a:endParaRPr lang="de-AT" altLang="de-DE" sz="1400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AT" altLang="de-DE" sz="1400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Potassic</a:t>
            </a:r>
            <a:r>
              <a:rPr lang="de-AT" altLang="de-DE" sz="14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granulite</a:t>
            </a:r>
            <a:r>
              <a:rPr lang="de-AT" altLang="de-DE" sz="14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AT" altLang="de-DE" sz="1400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Plešovice</a:t>
            </a:r>
            <a:r>
              <a:rPr lang="de-AT" altLang="de-DE" sz="14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AT" altLang="de-DE" sz="1400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quarry</a:t>
            </a:r>
            <a:r>
              <a:rPr lang="de-AT" altLang="de-DE" sz="14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, Czech </a:t>
            </a:r>
            <a:r>
              <a:rPr lang="de-AT" altLang="de-DE" sz="1400" dirty="0" err="1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Republic</a:t>
            </a:r>
            <a:endParaRPr lang="de-AT" altLang="de-DE" sz="1400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AT" altLang="de-DE" sz="1400" b="1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(337.13 ± 0.37 Ma)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de-AT" altLang="de-DE" sz="1800" b="1" dirty="0" smtClean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945134" y="1982185"/>
            <a:ext cx="2072994" cy="324011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81981" y="990352"/>
            <a:ext cx="3829429" cy="364396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" y="3538855"/>
            <a:ext cx="975275" cy="2920552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7693853" y="4751116"/>
            <a:ext cx="907837" cy="447208"/>
            <a:chOff x="7782255" y="1530895"/>
            <a:chExt cx="907837" cy="447208"/>
          </a:xfrm>
        </p:grpSpPr>
        <p:sp>
          <p:nvSpPr>
            <p:cNvPr id="15" name="Rechteck 14"/>
            <p:cNvSpPr/>
            <p:nvPr/>
          </p:nvSpPr>
          <p:spPr>
            <a:xfrm>
              <a:off x="7782255" y="1863798"/>
              <a:ext cx="907837" cy="1143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825365" y="1530895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50 µm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1277196" y="4693141"/>
            <a:ext cx="1386822" cy="471884"/>
            <a:chOff x="7782255" y="1506219"/>
            <a:chExt cx="907837" cy="471884"/>
          </a:xfrm>
        </p:grpSpPr>
        <p:sp>
          <p:nvSpPr>
            <p:cNvPr id="19" name="Rechteck 18"/>
            <p:cNvSpPr/>
            <p:nvPr/>
          </p:nvSpPr>
          <p:spPr>
            <a:xfrm>
              <a:off x="7782255" y="1863798"/>
              <a:ext cx="907837" cy="1143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999439" y="1506219"/>
              <a:ext cx="473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1 mm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4372339" y="3277245"/>
            <a:ext cx="1371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</a:rPr>
              <a:t>Overgrowth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rim</a:t>
            </a:r>
            <a:endParaRPr lang="de-DE" sz="1400" b="1" dirty="0" smtClean="0">
              <a:solidFill>
                <a:schemeClr val="bg1"/>
              </a:solidFill>
            </a:endParaRPr>
          </a:p>
          <a:p>
            <a:r>
              <a:rPr lang="de-DE" sz="1400" b="1" dirty="0" smtClean="0">
                <a:solidFill>
                  <a:schemeClr val="bg1"/>
                </a:solidFill>
              </a:rPr>
              <a:t>U &lt; 10 ppm</a:t>
            </a:r>
            <a:endParaRPr lang="de-DE" sz="1400" b="1" dirty="0">
              <a:solidFill>
                <a:schemeClr val="bg1"/>
              </a:solidFill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5213772" y="3808863"/>
            <a:ext cx="480662" cy="353749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567245" y="4637504"/>
            <a:ext cx="134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</a:rPr>
              <a:t>Zoned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core</a:t>
            </a:r>
            <a:endParaRPr lang="de-DE" sz="1400" b="1" dirty="0" smtClean="0">
              <a:solidFill>
                <a:schemeClr val="bg1"/>
              </a:solidFill>
            </a:endParaRPr>
          </a:p>
          <a:p>
            <a:r>
              <a:rPr lang="de-DE" sz="1400" b="1" dirty="0" smtClean="0">
                <a:solidFill>
                  <a:schemeClr val="bg1"/>
                </a:solidFill>
              </a:rPr>
              <a:t>80 – 200 ppm U</a:t>
            </a:r>
            <a:endParaRPr lang="de-DE" sz="1400" b="1" dirty="0">
              <a:solidFill>
                <a:schemeClr val="bg1"/>
              </a:solidFill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5846032" y="4232005"/>
            <a:ext cx="498207" cy="653593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7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202844" y="0"/>
            <a:ext cx="6335712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Summary &amp; Outlook</a:t>
            </a:r>
            <a:endParaRPr lang="de-DE" altLang="de-DE" sz="2400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5" name="Textfeld 1"/>
          <p:cNvSpPr txBox="1">
            <a:spLocks noChangeArrowheads="1"/>
          </p:cNvSpPr>
          <p:nvPr/>
        </p:nvSpPr>
        <p:spPr bwMode="auto">
          <a:xfrm>
            <a:off x="216310" y="1002889"/>
            <a:ext cx="892769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AT" altLang="de-DE" sz="1600" dirty="0" smtClean="0">
                <a:latin typeface="Trebuchet MS" panose="020B0603020202020204" pitchFamily="34" charset="0"/>
              </a:rPr>
              <a:t>Laser-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induced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photoluminescence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spectroscopy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of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Ln</a:t>
            </a:r>
            <a:r>
              <a:rPr lang="de-AT" altLang="de-DE" sz="1600" baseline="30000" dirty="0" smtClean="0">
                <a:latin typeface="Trebuchet MS" panose="020B0603020202020204" pitchFamily="34" charset="0"/>
              </a:rPr>
              <a:t>3</a:t>
            </a:r>
            <a:r>
              <a:rPr lang="de-AT" altLang="de-DE" sz="1600" baseline="30000" dirty="0" smtClean="0">
                <a:latin typeface="Trebuchet MS" panose="020B0603020202020204" pitchFamily="34" charset="0"/>
              </a:rPr>
              <a:t>+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is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a promising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tool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for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the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quantification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of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irradiation-induced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damage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in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crystalline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waste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-form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materials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and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accessory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minerals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.</a:t>
            </a:r>
            <a:br>
              <a:rPr lang="de-AT" altLang="de-DE" sz="1600" dirty="0" smtClean="0">
                <a:latin typeface="Trebuchet MS" panose="020B0603020202020204" pitchFamily="34" charset="0"/>
              </a:rPr>
            </a:br>
            <a:endParaRPr lang="de-AT" altLang="de-DE" sz="1600" dirty="0" smtClean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AT" altLang="de-DE" sz="1600" dirty="0" smtClean="0">
                <a:latin typeface="Trebuchet MS" panose="020B0603020202020204" pitchFamily="34" charset="0"/>
              </a:rPr>
              <a:t>The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amorphous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fraction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can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be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directly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derived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from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PL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emission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spectra</a:t>
            </a:r>
            <a:r>
              <a:rPr lang="de-AT" altLang="de-DE" sz="1600" dirty="0" smtClean="0">
                <a:latin typeface="Trebuchet MS" panose="020B0603020202020204" pitchFamily="34" charset="0"/>
              </a:rPr>
              <a:t/>
            </a:r>
            <a:br>
              <a:rPr lang="de-AT" altLang="de-DE" sz="1600" dirty="0" smtClean="0">
                <a:latin typeface="Trebuchet MS" panose="020B0603020202020204" pitchFamily="34" charset="0"/>
              </a:rPr>
            </a:br>
            <a:endParaRPr lang="de-AT" altLang="de-DE" sz="1600" dirty="0" smtClean="0">
              <a:latin typeface="Trebuchet MS" panose="020B0603020202020204" pitchFamily="34" charset="0"/>
            </a:endParaRPr>
          </a:p>
          <a:p>
            <a:pPr marL="1028700"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altLang="de-DE" sz="1600" b="1" dirty="0" err="1" smtClean="0">
                <a:latin typeface="Trebuchet MS" panose="020B0603020202020204" pitchFamily="34" charset="0"/>
              </a:rPr>
              <a:t>Similar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b="1" dirty="0" err="1" smtClean="0">
                <a:latin typeface="Trebuchet MS" panose="020B0603020202020204" pitchFamily="34" charset="0"/>
              </a:rPr>
              <a:t>experiments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b="1" dirty="0" err="1" smtClean="0">
                <a:latin typeface="Trebuchet MS" panose="020B0603020202020204" pitchFamily="34" charset="0"/>
              </a:rPr>
              <a:t>with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b="1" dirty="0" err="1" smtClean="0">
                <a:latin typeface="Trebuchet MS" panose="020B0603020202020204" pitchFamily="34" charset="0"/>
              </a:rPr>
              <a:t>xenotime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 (YPO</a:t>
            </a:r>
            <a:r>
              <a:rPr lang="de-AT" altLang="de-DE" sz="1600" b="1" baseline="-25000" dirty="0" smtClean="0">
                <a:latin typeface="Trebuchet MS" panose="020B0603020202020204" pitchFamily="34" charset="0"/>
              </a:rPr>
              <a:t>4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) </a:t>
            </a:r>
            <a:r>
              <a:rPr lang="de-AT" altLang="de-DE" sz="1600" b="1" dirty="0" err="1" smtClean="0">
                <a:latin typeface="Trebuchet MS" panose="020B0603020202020204" pitchFamily="34" charset="0"/>
              </a:rPr>
              <a:t>and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b="1" dirty="0" err="1" smtClean="0">
                <a:latin typeface="Trebuchet MS" panose="020B0603020202020204" pitchFamily="34" charset="0"/>
              </a:rPr>
              <a:t>zirconolite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 (CaZrTi</a:t>
            </a:r>
            <a:r>
              <a:rPr lang="de-AT" altLang="de-DE" sz="1600" b="1" baseline="-25000" dirty="0" smtClean="0">
                <a:latin typeface="Trebuchet MS" panose="020B0603020202020204" pitchFamily="34" charset="0"/>
              </a:rPr>
              <a:t>2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O</a:t>
            </a:r>
            <a:r>
              <a:rPr lang="de-AT" altLang="de-DE" sz="1600" b="1" baseline="-25000" dirty="0" smtClean="0">
                <a:latin typeface="Trebuchet MS" panose="020B0603020202020204" pitchFamily="34" charset="0"/>
              </a:rPr>
              <a:t>7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) </a:t>
            </a:r>
            <a:r>
              <a:rPr lang="de-AT" altLang="de-DE" sz="1600" b="1" dirty="0" err="1" smtClean="0">
                <a:latin typeface="Trebuchet MS" panose="020B0603020202020204" pitchFamily="34" charset="0"/>
              </a:rPr>
              <a:t>ceramics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 </a:t>
            </a:r>
            <a:br>
              <a:rPr lang="de-AT" altLang="de-DE" sz="1600" b="1" dirty="0" smtClean="0">
                <a:latin typeface="Trebuchet MS" panose="020B0603020202020204" pitchFamily="34" charset="0"/>
              </a:rPr>
            </a:br>
            <a:r>
              <a:rPr lang="de-AT" altLang="de-DE" sz="1600" b="1" dirty="0" err="1" smtClean="0">
                <a:latin typeface="Trebuchet MS" panose="020B0603020202020204" pitchFamily="34" charset="0"/>
              </a:rPr>
              <a:t>using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b="1" dirty="0" err="1" smtClean="0">
                <a:latin typeface="Trebuchet MS" panose="020B0603020202020204" pitchFamily="34" charset="0"/>
              </a:rPr>
              <a:t>the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 prominent Nd</a:t>
            </a:r>
            <a:r>
              <a:rPr lang="de-AT" altLang="de-DE" sz="1600" b="1" baseline="30000" dirty="0" smtClean="0">
                <a:latin typeface="Trebuchet MS" panose="020B0603020202020204" pitchFamily="34" charset="0"/>
              </a:rPr>
              <a:t>3+ </a:t>
            </a:r>
            <a:r>
              <a:rPr lang="de-AT" altLang="de-DE" sz="1600" b="1" dirty="0" err="1" smtClean="0">
                <a:latin typeface="Trebuchet MS" panose="020B0603020202020204" pitchFamily="34" charset="0"/>
              </a:rPr>
              <a:t>emission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b="1" dirty="0" err="1" smtClean="0">
                <a:latin typeface="Trebuchet MS" panose="020B0603020202020204" pitchFamily="34" charset="0"/>
              </a:rPr>
              <a:t>have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b="1" dirty="0" err="1" smtClean="0">
                <a:latin typeface="Trebuchet MS" panose="020B0603020202020204" pitchFamily="34" charset="0"/>
              </a:rPr>
              <a:t>been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b="1" dirty="0" err="1" smtClean="0">
                <a:latin typeface="Trebuchet MS" panose="020B0603020202020204" pitchFamily="34" charset="0"/>
              </a:rPr>
              <a:t>conducted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b="1" dirty="0" err="1" smtClean="0">
                <a:latin typeface="Trebuchet MS" panose="020B0603020202020204" pitchFamily="34" charset="0"/>
              </a:rPr>
              <a:t>succesfully</a:t>
            </a:r>
            <a:r>
              <a:rPr lang="de-AT" altLang="de-DE" sz="1600" b="1" dirty="0">
                <a:latin typeface="Trebuchet MS" panose="020B0603020202020204" pitchFamily="34" charset="0"/>
              </a:rPr>
              <a:t>!</a:t>
            </a:r>
            <a:r>
              <a:rPr lang="de-AT" altLang="de-DE" sz="1600" b="1" dirty="0" smtClean="0">
                <a:latin typeface="Trebuchet MS" panose="020B0603020202020204" pitchFamily="34" charset="0"/>
              </a:rPr>
              <a:t> </a:t>
            </a:r>
            <a:r>
              <a:rPr lang="de-AT" altLang="de-DE" sz="1200" dirty="0" smtClean="0">
                <a:latin typeface="Trebuchet MS" panose="020B0603020202020204" pitchFamily="34" charset="0"/>
              </a:rPr>
              <a:t/>
            </a:r>
            <a:br>
              <a:rPr lang="de-AT" altLang="de-DE" sz="1200" dirty="0" smtClean="0">
                <a:latin typeface="Trebuchet MS" panose="020B0603020202020204" pitchFamily="34" charset="0"/>
              </a:rPr>
            </a:br>
            <a:endParaRPr lang="de-AT" altLang="de-DE" sz="1200" dirty="0" smtClean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AT" altLang="de-DE" sz="1600" dirty="0" smtClean="0">
                <a:latin typeface="Trebuchet MS" panose="020B0603020202020204" pitchFamily="34" charset="0"/>
              </a:rPr>
              <a:t>PL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mapping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with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confocal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spectrometer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set-ups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provides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a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detailed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characterisation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and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visualisation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of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complex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radiation-damage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accumulation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on µm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scale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.</a:t>
            </a:r>
          </a:p>
        </p:txBody>
      </p:sp>
      <p:cxnSp>
        <p:nvCxnSpPr>
          <p:cNvPr id="13" name="Gerader Verbinder 12"/>
          <p:cNvCxnSpPr/>
          <p:nvPr/>
        </p:nvCxnSpPr>
        <p:spPr>
          <a:xfrm>
            <a:off x="374936" y="5065540"/>
            <a:ext cx="85459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1"/>
          <p:cNvSpPr txBox="1">
            <a:spLocks noChangeArrowheads="1"/>
          </p:cNvSpPr>
          <p:nvPr/>
        </p:nvSpPr>
        <p:spPr bwMode="auto">
          <a:xfrm>
            <a:off x="202844" y="5231816"/>
            <a:ext cx="84877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AT" altLang="de-DE" sz="1600" dirty="0" err="1" smtClean="0">
                <a:latin typeface="Trebuchet MS" panose="020B0603020202020204" pitchFamily="34" charset="0"/>
              </a:rPr>
              <a:t>Compare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amorphous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fraction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obtained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with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PL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with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bulk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, </a:t>
            </a:r>
            <a:br>
              <a:rPr lang="de-AT" altLang="de-DE" sz="1600" dirty="0" smtClean="0">
                <a:latin typeface="Trebuchet MS" panose="020B0603020202020204" pitchFamily="34" charset="0"/>
              </a:rPr>
            </a:br>
            <a:r>
              <a:rPr lang="de-AT" altLang="de-DE" sz="1600" dirty="0" smtClean="0">
                <a:latin typeface="Trebuchet MS" panose="020B0603020202020204" pitchFamily="34" charset="0"/>
              </a:rPr>
              <a:t>but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surface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sensitive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Grazing-incidence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XRD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data</a:t>
            </a:r>
            <a:endParaRPr lang="de-AT" altLang="de-DE" sz="1600" dirty="0" smtClean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AT" altLang="de-DE" sz="1600" dirty="0" smtClean="0">
                <a:latin typeface="Trebuchet MS" panose="020B0603020202020204" pitchFamily="34" charset="0"/>
              </a:rPr>
              <a:t>Ion-irradiation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experiments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with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some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more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potential </a:t>
            </a:r>
            <a:br>
              <a:rPr lang="de-AT" altLang="de-DE" sz="1600" dirty="0" smtClean="0">
                <a:latin typeface="Trebuchet MS" panose="020B0603020202020204" pitchFamily="34" charset="0"/>
              </a:rPr>
            </a:br>
            <a:r>
              <a:rPr lang="de-AT" altLang="de-DE" sz="1600" dirty="0" err="1" smtClean="0">
                <a:latin typeface="Trebuchet MS" panose="020B0603020202020204" pitchFamily="34" charset="0"/>
              </a:rPr>
              <a:t>waste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-form/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nuclear-fuel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materials</a:t>
            </a:r>
            <a:endParaRPr lang="de-AT" altLang="de-DE" sz="1600" dirty="0" smtClean="0">
              <a:latin typeface="Trebuchet MS" panose="020B0603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138">
            <a:off x="7222654" y="5450076"/>
            <a:ext cx="1505309" cy="15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8023" y="982019"/>
            <a:ext cx="4585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Thank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you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for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your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attention</a:t>
            </a:r>
            <a:r>
              <a:rPr lang="de-DE" sz="2800" b="1" dirty="0" smtClean="0"/>
              <a:t>!</a:t>
            </a:r>
            <a:endParaRPr lang="de-DE" sz="2800" b="1" dirty="0"/>
          </a:p>
        </p:txBody>
      </p:sp>
      <p:pic>
        <p:nvPicPr>
          <p:cNvPr id="3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90" y="5891871"/>
            <a:ext cx="3686513" cy="47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:\Users\Lenz\WEB.DE Online-Speicher\Mineralogie\Dissertationsschrift\Presentation\Abb\uni_logo_farbe_da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68" y="4049641"/>
            <a:ext cx="3686513" cy="101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85" y="1693899"/>
            <a:ext cx="4237857" cy="1339499"/>
          </a:xfrm>
          <a:prstGeom prst="rect">
            <a:avLst/>
          </a:prstGeom>
        </p:spPr>
      </p:pic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138023" y="1693899"/>
            <a:ext cx="4424550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de-AT" altLang="de-DE" sz="1800" b="1" i="1" dirty="0" smtClean="0">
                <a:latin typeface="Trebuchet MS" panose="020B0603020202020204" pitchFamily="34" charset="0"/>
              </a:rPr>
              <a:t>Special </a:t>
            </a:r>
            <a:r>
              <a:rPr lang="de-AT" altLang="de-DE" sz="1800" b="1" i="1" dirty="0" err="1" smtClean="0">
                <a:latin typeface="Trebuchet MS" panose="020B0603020202020204" pitchFamily="34" charset="0"/>
              </a:rPr>
              <a:t>thanks</a:t>
            </a:r>
            <a:r>
              <a:rPr lang="de-AT" altLang="de-DE" sz="1800" b="1" i="1" dirty="0" smtClean="0">
                <a:latin typeface="Trebuchet MS" panose="020B0603020202020204" pitchFamily="34" charset="0"/>
              </a:rPr>
              <a:t>: </a:t>
            </a:r>
            <a:endParaRPr lang="de-AT" altLang="de-DE" sz="16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de-AT" altLang="de-DE" sz="1600" u="sng" dirty="0" smtClean="0">
                <a:latin typeface="Trebuchet MS" panose="020B0603020202020204" pitchFamily="34" charset="0"/>
              </a:rPr>
              <a:t>Technical </a:t>
            </a:r>
            <a:r>
              <a:rPr lang="de-AT" altLang="de-DE" sz="1600" u="sng" dirty="0" err="1" smtClean="0">
                <a:latin typeface="Trebuchet MS" panose="020B0603020202020204" pitchFamily="34" charset="0"/>
              </a:rPr>
              <a:t>assistance</a:t>
            </a:r>
            <a:endParaRPr lang="de-AT" altLang="de-DE" sz="1600" u="sng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de-AT" altLang="de-DE" sz="1600" dirty="0" err="1" smtClean="0">
                <a:latin typeface="Trebuchet MS" panose="020B0603020202020204" pitchFamily="34" charset="0"/>
              </a:rPr>
              <a:t>Chutimun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Chanmuang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(Uni Vienna)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de-AT" altLang="de-DE" sz="1600" dirty="0" smtClean="0">
                <a:latin typeface="Trebuchet MS" panose="020B0603020202020204" pitchFamily="34" charset="0"/>
              </a:rPr>
              <a:t>Rob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Aughterson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(ANSTO)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de-AT" altLang="de-DE" sz="1600" dirty="0" smtClean="0">
                <a:latin typeface="Trebuchet MS" panose="020B0603020202020204" pitchFamily="34" charset="0"/>
              </a:rPr>
              <a:t>Joel Davies (ANSTO)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de-AT" altLang="de-DE" sz="16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de-AT" altLang="de-DE" sz="1600" u="sng" dirty="0" smtClean="0">
                <a:latin typeface="Trebuchet MS" panose="020B0603020202020204" pitchFamily="34" charset="0"/>
              </a:rPr>
              <a:t>Sample </a:t>
            </a:r>
            <a:r>
              <a:rPr lang="de-AT" altLang="de-DE" sz="1600" u="sng" dirty="0" err="1" smtClean="0">
                <a:latin typeface="Trebuchet MS" panose="020B0603020202020204" pitchFamily="34" charset="0"/>
              </a:rPr>
              <a:t>synthesis</a:t>
            </a:r>
            <a:endParaRPr lang="de-AT" altLang="de-DE" sz="1600" u="sng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de-AT" altLang="de-DE" sz="1600" dirty="0" smtClean="0">
                <a:latin typeface="Trebuchet MS" panose="020B0603020202020204" pitchFamily="34" charset="0"/>
              </a:rPr>
              <a:t>Daniel </a:t>
            </a:r>
            <a:r>
              <a:rPr lang="de-AT" altLang="de-DE" sz="1600" dirty="0">
                <a:latin typeface="Trebuchet MS" panose="020B0603020202020204" pitchFamily="34" charset="0"/>
              </a:rPr>
              <a:t>Gregg &amp; Lou Vance (ANSTO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de-AT" altLang="de-DE" sz="1600" dirty="0" smtClean="0">
                <a:latin typeface="Trebuchet MS" panose="020B0603020202020204" pitchFamily="34" charset="0"/>
              </a:rPr>
              <a:t>Dominik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Talla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(Uni Vienna)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de-AT" altLang="de-DE" sz="1600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de-AT" altLang="de-DE" sz="1600" u="sng" dirty="0" smtClean="0">
                <a:latin typeface="Trebuchet MS" panose="020B0603020202020204" pitchFamily="34" charset="0"/>
              </a:rPr>
              <a:t>Sample </a:t>
            </a:r>
            <a:r>
              <a:rPr lang="de-AT" altLang="de-DE" sz="1600" u="sng" dirty="0" err="1" smtClean="0">
                <a:latin typeface="Trebuchet MS" panose="020B0603020202020204" pitchFamily="34" charset="0"/>
              </a:rPr>
              <a:t>preparation</a:t>
            </a:r>
            <a:endParaRPr lang="de-AT" altLang="de-DE" sz="1600" u="sng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de-AT" altLang="de-DE" sz="1600" dirty="0" smtClean="0">
                <a:latin typeface="Trebuchet MS" panose="020B0603020202020204" pitchFamily="34" charset="0"/>
              </a:rPr>
              <a:t>Andreas Wagner (Uni Vienna)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de-AT" altLang="de-DE" sz="1600" dirty="0" smtClean="0">
                <a:latin typeface="Trebuchet MS" panose="020B0603020202020204" pitchFamily="34" charset="0"/>
              </a:rPr>
              <a:t>Kim Lou (ANSTO)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de-AT" altLang="de-DE" sz="16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09711"/>
              </p:ext>
            </p:extLst>
          </p:nvPr>
        </p:nvGraphicFramePr>
        <p:xfrm>
          <a:off x="130853" y="1232615"/>
          <a:ext cx="4940767" cy="509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uppieren 9"/>
          <p:cNvGrpSpPr/>
          <p:nvPr/>
        </p:nvGrpSpPr>
        <p:grpSpPr>
          <a:xfrm>
            <a:off x="5326144" y="1232616"/>
            <a:ext cx="3684506" cy="5092769"/>
            <a:chOff x="5544336" y="1025227"/>
            <a:chExt cx="3390900" cy="452437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4336" y="1025227"/>
              <a:ext cx="3390900" cy="452437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4803" y="4943769"/>
              <a:ext cx="990600" cy="514350"/>
            </a:xfrm>
            <a:prstGeom prst="rect">
              <a:avLst/>
            </a:prstGeom>
          </p:spPr>
        </p:pic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02844" y="0"/>
            <a:ext cx="6335712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Additional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information</a:t>
            </a:r>
            <a:endParaRPr lang="de-DE" altLang="de-DE" sz="2400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8496300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8"/>
          <p:cNvSpPr txBox="1">
            <a:spLocks noChangeArrowheads="1"/>
          </p:cNvSpPr>
          <p:nvPr/>
        </p:nvSpPr>
        <p:spPr bwMode="auto">
          <a:xfrm>
            <a:off x="107950" y="6551613"/>
            <a:ext cx="8640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de-A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 of energy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of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</a:t>
            </a:r>
            <a:r>
              <a:rPr lang="en-US" sz="1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LnCl</a:t>
            </a:r>
            <a:r>
              <a:rPr lang="en-US" sz="11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Dieke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diagram”; after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Dieke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Crosswhite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1968)</a:t>
            </a:r>
            <a:endParaRPr lang="de-AT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68313" y="0"/>
            <a:ext cx="6480175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Dieke</a:t>
            </a:r>
            <a:r>
              <a:rPr lang="de-DE" altLang="de-DE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diagram</a:t>
            </a:r>
            <a:r>
              <a:rPr lang="de-DE" altLang="de-DE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 </a:t>
            </a:r>
          </a:p>
          <a:p>
            <a:pPr eaLnBrk="1" hangingPunct="1">
              <a:defRPr/>
            </a:pPr>
            <a:r>
              <a:rPr lang="de-DE" altLang="de-DE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Principal</a:t>
            </a:r>
            <a:r>
              <a:rPr lang="de-DE" altLang="de-DE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f-f </a:t>
            </a:r>
            <a:r>
              <a:rPr lang="de-DE" altLang="de-DE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transitions</a:t>
            </a:r>
            <a:r>
              <a:rPr lang="de-DE" altLang="de-DE" sz="22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8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07950" y="0"/>
            <a:ext cx="6480175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Spatial</a:t>
            </a:r>
            <a:r>
              <a:rPr lang="de-DE" altLang="de-DE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resolution</a:t>
            </a:r>
            <a:r>
              <a:rPr lang="de-DE" altLang="de-DE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 </a:t>
            </a:r>
            <a:r>
              <a:rPr lang="de-DE" altLang="de-DE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Confocal</a:t>
            </a:r>
            <a:r>
              <a:rPr lang="de-DE" altLang="de-DE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optics</a:t>
            </a:r>
            <a:r>
              <a:rPr lang="de-DE" altLang="de-DE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de-DE" altLang="de-DE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de-DE" altLang="de-DE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vs. </a:t>
            </a:r>
            <a:r>
              <a:rPr lang="de-DE" altLang="de-DE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Electron</a:t>
            </a:r>
            <a:r>
              <a:rPr lang="de-DE" altLang="de-DE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-</a:t>
            </a:r>
            <a:r>
              <a:rPr lang="de-DE" altLang="de-DE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beam </a:t>
            </a:r>
            <a:r>
              <a:rPr lang="de-DE" altLang="de-DE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interaction</a:t>
            </a:r>
            <a:r>
              <a:rPr lang="de-DE" altLang="de-DE" sz="22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200150"/>
            <a:ext cx="4049713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107950" y="5516563"/>
            <a:ext cx="42592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de-A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Fig. </a:t>
            </a:r>
            <a:r>
              <a:rPr lang="en-US" sz="1100" dirty="0">
                <a:latin typeface="Trebuchet MS" panose="020B0603020202020204" pitchFamily="34" charset="0"/>
              </a:rPr>
              <a:t>Simplified sketch (not to scale) of the beam path of a confocal Raman spectrometer near the focused surface of the sample. The analyzed volume-area is shown in gray. Its extension below the sample surface exceeds appreciably the depth of the irradiation-damaged zone (hatched). Note also that the real lateral resolution exceeds the </a:t>
            </a:r>
            <a:r>
              <a:rPr lang="en-US" sz="1100" dirty="0" smtClean="0">
                <a:latin typeface="Trebuchet MS" panose="020B0603020202020204" pitchFamily="34" charset="0"/>
              </a:rPr>
              <a:t>focal-spot size (after </a:t>
            </a:r>
            <a:r>
              <a:rPr lang="en-US" sz="1100" dirty="0" err="1" smtClean="0">
                <a:latin typeface="Trebuchet MS" panose="020B0603020202020204" pitchFamily="34" charset="0"/>
              </a:rPr>
              <a:t>Nasdala</a:t>
            </a:r>
            <a:r>
              <a:rPr lang="en-US" sz="1100" dirty="0" smtClean="0">
                <a:latin typeface="Trebuchet MS" panose="020B0603020202020204" pitchFamily="34" charset="0"/>
              </a:rPr>
              <a:t> et al. 2010).</a:t>
            </a:r>
            <a:endParaRPr lang="de-AT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9" name="Picture 3" descr="C:\Users\Lenz\Desktop\Volu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836613"/>
            <a:ext cx="35401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 descr="C:\Users\Lenz\Desktop\Dept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5013325"/>
            <a:ext cx="2447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2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Grafi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79475"/>
            <a:ext cx="3478212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635896" y="1124744"/>
            <a:ext cx="5328592" cy="2001702"/>
          </a:xfrm>
          <a:prstGeom prst="rect">
            <a:avLst/>
          </a:prstGeom>
          <a:blipFill rotWithShape="1">
            <a:blip r:embed="rId3"/>
            <a:stretch>
              <a:fillRect b="-91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AT">
                <a:noFill/>
              </a:rPr>
              <a:t> </a:t>
            </a:r>
          </a:p>
        </p:txBody>
      </p:sp>
      <p:pic>
        <p:nvPicPr>
          <p:cNvPr id="43012" name="Grafik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29000"/>
            <a:ext cx="36718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76256" y="3573016"/>
            <a:ext cx="2051720" cy="2971198"/>
          </a:xfrm>
          <a:prstGeom prst="rect">
            <a:avLst/>
          </a:prstGeom>
          <a:blipFill rotWithShape="1">
            <a:blip r:embed="rId5"/>
            <a:stretch>
              <a:fillRect b="-205"/>
            </a:stretch>
          </a:blipFill>
        </p:spPr>
        <p:txBody>
          <a:bodyPr/>
          <a:lstStyle/>
          <a:p>
            <a:pPr>
              <a:defRPr/>
            </a:pPr>
            <a:r>
              <a:rPr lang="de-AT">
                <a:noFill/>
              </a:rPr>
              <a:t> 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04520" y="0"/>
            <a:ext cx="3877545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REE</a:t>
            </a:r>
            <a:r>
              <a:rPr lang="de-DE" altLang="de-DE" sz="24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3+</a:t>
            </a:r>
            <a:r>
              <a:rPr lang="de-DE" alt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intensities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– Orientation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dependence</a:t>
            </a:r>
            <a:endParaRPr lang="de-DE" altLang="de-DE" sz="2400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216310" y="0"/>
            <a:ext cx="644325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Challenges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&amp; Motivation</a:t>
            </a:r>
            <a:endParaRPr lang="de-DE" altLang="de-DE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036" y="924232"/>
            <a:ext cx="3150132" cy="4247689"/>
          </a:xfrm>
          <a:prstGeom prst="rect">
            <a:avLst/>
          </a:prstGeom>
        </p:spPr>
      </p:pic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216309" y="1050514"/>
            <a:ext cx="58734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de-AT" altLang="de-DE" sz="1800" dirty="0" err="1" smtClean="0">
                <a:latin typeface="Trebuchet MS" panose="020B0603020202020204" pitchFamily="34" charset="0"/>
              </a:rPr>
              <a:t>How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to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quantitatively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characterise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the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structural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state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(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crystallinity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)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of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individual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grains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/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crystallites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in multi-phase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ceramics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proposed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as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nuclear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waste-forms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(e.g., SYNROC,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glass-ceramics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)?</a:t>
            </a:r>
            <a:endParaRPr lang="de-AT" altLang="de-DE" sz="1800" dirty="0">
              <a:latin typeface="Trebuchet MS" panose="020B0603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0" y="3120106"/>
            <a:ext cx="5613399" cy="2730090"/>
          </a:xfrm>
          <a:prstGeom prst="rect">
            <a:avLst/>
          </a:prstGeom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40110" y="5850196"/>
            <a:ext cx="25540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Zirconolite</a:t>
            </a:r>
            <a:r>
              <a:rPr lang="de-AT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glass-ceramics</a:t>
            </a:r>
            <a:endParaRPr lang="de-AT" alt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de-AT" alt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70 µm (</a:t>
            </a:r>
            <a:r>
              <a:rPr lang="de-AT" alt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alt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AT" alt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after Day et al. (2015)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8"/>
          <p:cNvSpPr txBox="1">
            <a:spLocks noChangeArrowheads="1"/>
          </p:cNvSpPr>
          <p:nvPr/>
        </p:nvSpPr>
        <p:spPr bwMode="auto">
          <a:xfrm>
            <a:off x="395288" y="5300663"/>
            <a:ext cx="81375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de-A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Fig. </a:t>
            </a:r>
            <a:r>
              <a:rPr lang="en-GB" sz="1100" dirty="0">
                <a:latin typeface="Trebuchet MS" panose="020B0603020202020204" pitchFamily="34" charset="0"/>
              </a:rPr>
              <a:t>Effect of temperature on the PL spectra of various gem-quality zircon samples ranging from well crystallised to severely radiation damaged. (</a:t>
            </a:r>
            <a:r>
              <a:rPr lang="en-GB" sz="1100" b="1" dirty="0">
                <a:latin typeface="Trebuchet MS" panose="020B0603020202020204" pitchFamily="34" charset="0"/>
              </a:rPr>
              <a:t>A</a:t>
            </a:r>
            <a:r>
              <a:rPr lang="en-GB" sz="1100" dirty="0">
                <a:latin typeface="Trebuchet MS" panose="020B0603020202020204" pitchFamily="34" charset="0"/>
              </a:rPr>
              <a:t>) Pairs of spectra showing the Dy</a:t>
            </a:r>
            <a:r>
              <a:rPr lang="en-GB" sz="1100" baseline="30000" dirty="0">
                <a:latin typeface="Trebuchet MS" panose="020B0603020202020204" pitchFamily="34" charset="0"/>
              </a:rPr>
              <a:t>3+</a:t>
            </a:r>
            <a:r>
              <a:rPr lang="en-GB" sz="1100" dirty="0">
                <a:latin typeface="Trebuchet MS" panose="020B0603020202020204" pitchFamily="34" charset="0"/>
              </a:rPr>
              <a:t> emission (</a:t>
            </a:r>
            <a:r>
              <a:rPr lang="en-GB" sz="1100" baseline="30000" dirty="0">
                <a:latin typeface="Trebuchet MS" panose="020B0603020202020204" pitchFamily="34" charset="0"/>
              </a:rPr>
              <a:t>4</a:t>
            </a:r>
            <a:r>
              <a:rPr lang="en-GB" sz="1100" dirty="0">
                <a:latin typeface="Trebuchet MS" panose="020B0603020202020204" pitchFamily="34" charset="0"/>
              </a:rPr>
              <a:t>F</a:t>
            </a:r>
            <a:r>
              <a:rPr lang="en-GB" sz="1100" baseline="-25000" dirty="0">
                <a:latin typeface="Trebuchet MS" panose="020B0603020202020204" pitchFamily="34" charset="0"/>
              </a:rPr>
              <a:t>9/2</a:t>
            </a:r>
            <a:r>
              <a:rPr lang="en-GB" sz="1100" dirty="0">
                <a:latin typeface="Trebuchet MS" panose="020B0603020202020204" pitchFamily="34" charset="0"/>
              </a:rPr>
              <a:t> </a:t>
            </a:r>
            <a:r>
              <a:rPr lang="en-GB" sz="1100" dirty="0">
                <a:latin typeface="Trebuchet MS" panose="020B0603020202020204" pitchFamily="34" charset="0"/>
                <a:sym typeface="Symbol"/>
              </a:rPr>
              <a:t></a:t>
            </a:r>
            <a:r>
              <a:rPr lang="en-GB" sz="1100" dirty="0">
                <a:latin typeface="Trebuchet MS" panose="020B0603020202020204" pitchFamily="34" charset="0"/>
              </a:rPr>
              <a:t> </a:t>
            </a:r>
            <a:r>
              <a:rPr lang="en-GB" sz="1100" baseline="30000" dirty="0">
                <a:latin typeface="Trebuchet MS" panose="020B0603020202020204" pitchFamily="34" charset="0"/>
              </a:rPr>
              <a:t>6</a:t>
            </a:r>
            <a:r>
              <a:rPr lang="en-GB" sz="1100" dirty="0">
                <a:latin typeface="Trebuchet MS" panose="020B0603020202020204" pitchFamily="34" charset="0"/>
              </a:rPr>
              <a:t>H</a:t>
            </a:r>
            <a:r>
              <a:rPr lang="en-GB" sz="1100" baseline="-25000" dirty="0">
                <a:latin typeface="Trebuchet MS" panose="020B0603020202020204" pitchFamily="34" charset="0"/>
              </a:rPr>
              <a:t>13/2</a:t>
            </a:r>
            <a:r>
              <a:rPr lang="en-GB" sz="1100" dirty="0">
                <a:latin typeface="Trebuchet MS" panose="020B0603020202020204" pitchFamily="34" charset="0"/>
              </a:rPr>
              <a:t>) at ambient and low temperature. (</a:t>
            </a:r>
            <a:r>
              <a:rPr lang="en-GB" sz="1100" b="1" dirty="0">
                <a:latin typeface="Trebuchet MS" panose="020B0603020202020204" pitchFamily="34" charset="0"/>
              </a:rPr>
              <a:t>B</a:t>
            </a:r>
            <a:r>
              <a:rPr lang="en-GB" sz="1100" dirty="0">
                <a:latin typeface="Trebuchet MS" panose="020B0603020202020204" pitchFamily="34" charset="0"/>
              </a:rPr>
              <a:t>) Plot of the FWHM of Dy</a:t>
            </a:r>
            <a:r>
              <a:rPr lang="en-GB" sz="1100" baseline="30000" dirty="0">
                <a:latin typeface="Trebuchet MS" panose="020B0603020202020204" pitchFamily="34" charset="0"/>
              </a:rPr>
              <a:t>3+</a:t>
            </a:r>
            <a:r>
              <a:rPr lang="en-GB" sz="1100" dirty="0">
                <a:latin typeface="Trebuchet MS" panose="020B0603020202020204" pitchFamily="34" charset="0"/>
              </a:rPr>
              <a:t> sublevel I (see arrow in A) against temperature. Note that FWHMs of Dy</a:t>
            </a:r>
            <a:r>
              <a:rPr lang="en-GB" sz="1100" baseline="30000" dirty="0">
                <a:latin typeface="Trebuchet MS" panose="020B0603020202020204" pitchFamily="34" charset="0"/>
              </a:rPr>
              <a:t>3+</a:t>
            </a:r>
            <a:r>
              <a:rPr lang="en-GB" sz="1100" dirty="0">
                <a:latin typeface="Trebuchet MS" panose="020B0603020202020204" pitchFamily="34" charset="0"/>
              </a:rPr>
              <a:t> Stark’s levels depend strongly on the sample’s degree of radiation damage (cf. Fig 5) whereas temperature has rather moderate effects.</a:t>
            </a:r>
            <a:endParaRPr lang="de-AT" sz="1100" dirty="0">
              <a:latin typeface="Trebuchet MS" panose="020B0603020202020204" pitchFamily="34" charset="0"/>
            </a:endParaRPr>
          </a:p>
        </p:txBody>
      </p:sp>
      <p:pic>
        <p:nvPicPr>
          <p:cNvPr id="47107" name="Picture 2" descr="C:\Users\Lenz\WEB.DE Online-Speicher\Mineralogie\FWHM vs Dose\Final submission\Fig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65532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50825" y="0"/>
            <a:ext cx="4694801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Band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widths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and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effect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of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temperature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de-DE" altLang="de-DE" sz="2400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771800" y="1196752"/>
            <a:ext cx="5544616" cy="21236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AT">
                <a:noFill/>
              </a:rPr>
              <a:t> 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68313" y="0"/>
            <a:ext cx="4418319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Band </a:t>
            </a:r>
            <a:r>
              <a:rPr lang="de-DE" altLang="de-DE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widths</a:t>
            </a:r>
            <a:r>
              <a:rPr lang="de-DE" altLang="de-DE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and</a:t>
            </a:r>
            <a:r>
              <a:rPr lang="de-DE" altLang="de-DE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compositionally-induced</a:t>
            </a:r>
            <a:r>
              <a:rPr lang="de-DE" altLang="de-DE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disorder</a:t>
            </a:r>
            <a:r>
              <a:rPr lang="de-DE" altLang="de-DE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de-DE" altLang="de-DE" sz="2200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6084" name="Grafik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26638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Grafik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77057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2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4036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15888"/>
            <a:ext cx="2020888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8"/>
          <p:cNvSpPr txBox="1">
            <a:spLocks noChangeArrowheads="1"/>
          </p:cNvSpPr>
          <p:nvPr/>
        </p:nvSpPr>
        <p:spPr bwMode="auto">
          <a:xfrm>
            <a:off x="179388" y="5013325"/>
            <a:ext cx="81375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e-AT" sz="11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BSE and CL image (modified after </a:t>
            </a:r>
            <a:r>
              <a:rPr lang="en-US" sz="11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Nasdala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2006) and PL map (</a:t>
            </a:r>
            <a:r>
              <a:rPr lang="en-US" sz="11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100" baseline="-25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</a:t>
            </a:r>
            <a:r>
              <a:rPr lang="en-US" sz="1100" baseline="-25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473 nm) of a cut zircon from a rhyolite tuff from the </a:t>
            </a:r>
            <a:r>
              <a:rPr lang="en-US" sz="11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Gyulakeszi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formation near </a:t>
            </a:r>
            <a:r>
              <a:rPr lang="en-US" sz="11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Pécs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Hungary (sample 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M2). The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non-uniformity of the BSE intensity within the annealed crystal half indicates that slight FWHM variations of the PL might be due to moderate chemically-induced band 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broadening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(after Lenz et al. 2015).</a:t>
            </a:r>
            <a:endParaRPr lang="de-AT" sz="11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8" name="Picture 2" descr="C:\Users\Lenz\WEB.DE Online-Speicher\Mineralogie\FWHM vs Dose\Final submission\Fig4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8313" y="0"/>
            <a:ext cx="6335712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Band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widths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and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structural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disorder</a:t>
            </a:r>
            <a:r>
              <a:rPr lang="de-DE" alt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de-DE" altLang="de-DE" sz="2400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216310" y="0"/>
            <a:ext cx="644325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Challenges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&amp; Motivation</a:t>
            </a:r>
            <a:endParaRPr lang="de-DE" altLang="de-DE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0" y="859587"/>
            <a:ext cx="1920568" cy="2589725"/>
          </a:xfrm>
          <a:prstGeom prst="rect">
            <a:avLst/>
          </a:prstGeom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107887" y="6286783"/>
            <a:ext cx="39141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AT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Zircon</a:t>
            </a:r>
            <a:r>
              <a:rPr lang="de-AT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de-AT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Andirondak</a:t>
            </a:r>
            <a:r>
              <a:rPr lang="de-AT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Mts</a:t>
            </a:r>
            <a:r>
              <a:rPr lang="de-AT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AT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AT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fter </a:t>
            </a:r>
            <a:r>
              <a:rPr lang="de-AT" alt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Nasdala</a:t>
            </a:r>
            <a:r>
              <a:rPr lang="de-AT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(2005)</a:t>
            </a:r>
            <a:endParaRPr lang="de-AT" alt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7" y="3018741"/>
            <a:ext cx="5007083" cy="384045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98457" y="2992954"/>
            <a:ext cx="31448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 err="1" smtClean="0">
                <a:latin typeface="Trebuchet MS" panose="020B0603020202020204" pitchFamily="34" charset="0"/>
              </a:rPr>
              <a:t>Estimate</a:t>
            </a:r>
            <a:r>
              <a:rPr lang="de-DE" dirty="0" smtClean="0">
                <a:latin typeface="Trebuchet MS" panose="020B0603020202020204" pitchFamily="34" charset="0"/>
              </a:rPr>
              <a:t> </a:t>
            </a:r>
            <a:r>
              <a:rPr lang="de-DE" dirty="0" err="1" smtClean="0">
                <a:latin typeface="Trebuchet MS" panose="020B0603020202020204" pitchFamily="34" charset="0"/>
              </a:rPr>
              <a:t>radiation-damage</a:t>
            </a:r>
            <a:r>
              <a:rPr lang="de-DE" dirty="0" smtClean="0">
                <a:latin typeface="Trebuchet MS" panose="020B0603020202020204" pitchFamily="34" charset="0"/>
              </a:rPr>
              <a:t> </a:t>
            </a:r>
            <a:r>
              <a:rPr lang="de-DE" dirty="0" err="1" smtClean="0">
                <a:latin typeface="Trebuchet MS" panose="020B0603020202020204" pitchFamily="34" charset="0"/>
              </a:rPr>
              <a:t>accumulation</a:t>
            </a:r>
            <a:r>
              <a:rPr lang="de-DE" dirty="0" smtClean="0">
                <a:latin typeface="Trebuchet MS" panose="020B0603020202020204" pitchFamily="34" charset="0"/>
              </a:rPr>
              <a:t> in </a:t>
            </a:r>
            <a:r>
              <a:rPr lang="de-DE" dirty="0" err="1" smtClean="0">
                <a:latin typeface="Trebuchet MS" panose="020B0603020202020204" pitchFamily="34" charset="0"/>
              </a:rPr>
              <a:t>accessory</a:t>
            </a:r>
            <a:r>
              <a:rPr lang="de-DE" dirty="0" smtClean="0">
                <a:latin typeface="Trebuchet MS" panose="020B0603020202020204" pitchFamily="34" charset="0"/>
              </a:rPr>
              <a:t> </a:t>
            </a:r>
            <a:r>
              <a:rPr lang="de-DE" dirty="0" err="1" smtClean="0">
                <a:latin typeface="Trebuchet MS" panose="020B0603020202020204" pitchFamily="34" charset="0"/>
              </a:rPr>
              <a:t>minerals</a:t>
            </a:r>
            <a:r>
              <a:rPr lang="de-DE" dirty="0" smtClean="0">
                <a:latin typeface="Trebuchet MS" panose="020B0603020202020204" pitchFamily="34" charset="0"/>
              </a:rPr>
              <a:t> on µm-</a:t>
            </a:r>
            <a:r>
              <a:rPr lang="de-DE" dirty="0" err="1" smtClean="0">
                <a:latin typeface="Trebuchet MS" panose="020B0603020202020204" pitchFamily="34" charset="0"/>
              </a:rPr>
              <a:t>scale</a:t>
            </a:r>
            <a:r>
              <a:rPr lang="de-DE" dirty="0" smtClean="0">
                <a:latin typeface="Trebuchet MS" panose="020B0603020202020204" pitchFamily="34" charset="0"/>
              </a:rPr>
              <a:t> (e.g., </a:t>
            </a:r>
            <a:r>
              <a:rPr lang="de-DE" dirty="0" err="1" smtClean="0">
                <a:latin typeface="Trebuchet MS" panose="020B0603020202020204" pitchFamily="34" charset="0"/>
              </a:rPr>
              <a:t>zircon</a:t>
            </a:r>
            <a:r>
              <a:rPr lang="de-DE" dirty="0" smtClean="0">
                <a:latin typeface="Trebuchet MS" panose="020B0603020202020204" pitchFamily="34" charset="0"/>
              </a:rPr>
              <a:t> </a:t>
            </a:r>
            <a:r>
              <a:rPr lang="de-DE" dirty="0" err="1" smtClean="0">
                <a:latin typeface="Trebuchet MS" panose="020B0603020202020204" pitchFamily="34" charset="0"/>
              </a:rPr>
              <a:t>and</a:t>
            </a:r>
            <a:r>
              <a:rPr lang="de-DE" dirty="0" smtClean="0">
                <a:latin typeface="Trebuchet MS" panose="020B0603020202020204" pitchFamily="34" charset="0"/>
              </a:rPr>
              <a:t> </a:t>
            </a:r>
            <a:r>
              <a:rPr lang="de-DE" dirty="0" err="1" smtClean="0">
                <a:latin typeface="Trebuchet MS" panose="020B0603020202020204" pitchFamily="34" charset="0"/>
              </a:rPr>
              <a:t>other</a:t>
            </a:r>
            <a:r>
              <a:rPr lang="de-DE" dirty="0" smtClean="0">
                <a:latin typeface="Trebuchet MS" panose="020B0603020202020204" pitchFamily="34" charset="0"/>
              </a:rPr>
              <a:t> </a:t>
            </a:r>
            <a:r>
              <a:rPr lang="de-DE" b="1" dirty="0" err="1" smtClean="0">
                <a:latin typeface="Trebuchet MS" panose="020B0603020202020204" pitchFamily="34" charset="0"/>
              </a:rPr>
              <a:t>accessories</a:t>
            </a:r>
            <a:r>
              <a:rPr lang="de-DE" b="1" dirty="0" smtClean="0">
                <a:latin typeface="Trebuchet MS" panose="020B0603020202020204" pitchFamily="34" charset="0"/>
              </a:rPr>
              <a:t>!</a:t>
            </a:r>
            <a:r>
              <a:rPr lang="de-DE" dirty="0" smtClean="0">
                <a:latin typeface="Trebuchet MS" panose="020B0603020202020204" pitchFamily="34" charset="0"/>
              </a:rPr>
              <a:t>)</a:t>
            </a:r>
            <a:endParaRPr lang="de-DE" dirty="0">
              <a:latin typeface="Trebuchet MS" panose="020B0603020202020204" pitchFamily="34" charset="0"/>
            </a:endParaRPr>
          </a:p>
        </p:txBody>
      </p:sp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216309" y="1050514"/>
            <a:ext cx="58734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de-AT" altLang="de-DE" sz="1800" dirty="0" err="1" smtClean="0">
                <a:latin typeface="Trebuchet MS" panose="020B0603020202020204" pitchFamily="34" charset="0"/>
              </a:rPr>
              <a:t>How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to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quantitatively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characterise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the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structural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state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(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crystallinity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)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of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individual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grains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/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crystallites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in multi-phase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ceramics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proposed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as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nuclear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waste-forms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(e.g., SYNROC,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glass-ceramics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)?</a:t>
            </a:r>
            <a:endParaRPr lang="de-AT" altLang="de-DE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 txBox="1">
            <a:spLocks noChangeArrowheads="1"/>
          </p:cNvSpPr>
          <p:nvPr/>
        </p:nvSpPr>
        <p:spPr bwMode="auto">
          <a:xfrm>
            <a:off x="250825" y="-1586"/>
            <a:ext cx="64087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Ln</a:t>
            </a:r>
            <a:r>
              <a:rPr lang="de-DE" altLang="de-DE" sz="24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3+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luminescence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spectroscopy</a:t>
            </a:r>
            <a:endParaRPr lang="de-DE" altLang="de-DE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0" name="Textfeld 1"/>
          <p:cNvSpPr txBox="1">
            <a:spLocks noChangeArrowheads="1"/>
          </p:cNvSpPr>
          <p:nvPr/>
        </p:nvSpPr>
        <p:spPr bwMode="auto">
          <a:xfrm>
            <a:off x="216310" y="1002889"/>
            <a:ext cx="862289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AT" altLang="de-DE" sz="1600" dirty="0" smtClean="0">
                <a:latin typeface="Trebuchet MS" panose="020B0603020202020204" pitchFamily="34" charset="0"/>
              </a:rPr>
              <a:t>Lanthanides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are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common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(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trace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)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elements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in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natural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accessory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minerals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, e.g.,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zircon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(ZrSiO</a:t>
            </a:r>
            <a:r>
              <a:rPr lang="de-AT" altLang="de-DE" sz="1600" baseline="-25000" dirty="0" smtClean="0">
                <a:latin typeface="Trebuchet MS" panose="020B0603020202020204" pitchFamily="34" charset="0"/>
              </a:rPr>
              <a:t>4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),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monazite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&amp;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xenotime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(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Ln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PO</a:t>
            </a:r>
            <a:r>
              <a:rPr lang="de-AT" altLang="de-DE" sz="1600" baseline="-25000" dirty="0" smtClean="0">
                <a:latin typeface="Trebuchet MS" panose="020B0603020202020204" pitchFamily="34" charset="0"/>
              </a:rPr>
              <a:t>4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),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titanite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(CaTiSiO</a:t>
            </a:r>
            <a:r>
              <a:rPr lang="de-AT" altLang="de-DE" sz="1600" baseline="-25000" dirty="0" smtClean="0">
                <a:latin typeface="Trebuchet MS" panose="020B0603020202020204" pitchFamily="34" charset="0"/>
              </a:rPr>
              <a:t>5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)</a:t>
            </a:r>
            <a:br>
              <a:rPr lang="de-AT" altLang="de-DE" sz="1600" dirty="0" smtClean="0">
                <a:latin typeface="Trebuchet MS" panose="020B0603020202020204" pitchFamily="34" charset="0"/>
              </a:rPr>
            </a:br>
            <a:endParaRPr lang="de-AT" altLang="de-DE" sz="1600" b="1" dirty="0" smtClean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AT" altLang="de-DE" sz="1600" dirty="0" smtClean="0">
                <a:latin typeface="Trebuchet MS" panose="020B0603020202020204" pitchFamily="34" charset="0"/>
              </a:rPr>
              <a:t>Lanthanides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may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easily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substitute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in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the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crystal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structure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of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many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waste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-form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phases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;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and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are</a:t>
            </a:r>
            <a:r>
              <a:rPr lang="de-AT" altLang="de-DE" sz="1600" dirty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commonly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used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non-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hazardous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surrogates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for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some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actinides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br>
              <a:rPr lang="de-AT" altLang="de-DE" sz="1600" dirty="0" smtClean="0">
                <a:latin typeface="Trebuchet MS" panose="020B0603020202020204" pitchFamily="34" charset="0"/>
              </a:rPr>
            </a:br>
            <a:r>
              <a:rPr lang="de-AT" altLang="de-DE" sz="1600" dirty="0" smtClean="0">
                <a:latin typeface="Trebuchet MS" panose="020B0603020202020204" pitchFamily="34" charset="0"/>
              </a:rPr>
              <a:t>(e.g.,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Pu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, U,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and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Th</a:t>
            </a:r>
            <a:r>
              <a:rPr lang="de-AT" altLang="de-DE" sz="1600" dirty="0">
                <a:latin typeface="Trebuchet MS" panose="020B0603020202020204" pitchFamily="34" charset="0"/>
              </a:rPr>
              <a:t>)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br>
              <a:rPr lang="de-AT" altLang="de-DE" sz="1600" dirty="0" smtClean="0">
                <a:latin typeface="Trebuchet MS" panose="020B0603020202020204" pitchFamily="34" charset="0"/>
              </a:rPr>
            </a:br>
            <a:r>
              <a:rPr lang="de-AT" altLang="de-DE" sz="1600" dirty="0" smtClean="0"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40255" y="5357020"/>
            <a:ext cx="35002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de-DE" altLang="de-DE" sz="1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Fig.  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Laser-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induced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photoluminescence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spectra</a:t>
            </a:r>
            <a:r>
              <a:rPr lang="de-DE" altLang="de-DE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of</a:t>
            </a:r>
            <a:r>
              <a:rPr lang="de-DE" altLang="de-DE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synthetic</a:t>
            </a:r>
            <a:r>
              <a:rPr lang="de-DE" altLang="de-DE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xenotime</a:t>
            </a:r>
            <a:r>
              <a:rPr lang="de-DE" altLang="de-DE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−(Y) </a:t>
            </a:r>
            <a:r>
              <a:rPr lang="de-DE" altLang="de-DE" sz="1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and</a:t>
            </a:r>
            <a:r>
              <a:rPr lang="de-DE" altLang="de-DE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monazite</a:t>
            </a:r>
            <a:r>
              <a:rPr lang="de-DE" altLang="de-DE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−(</a:t>
            </a:r>
            <a:r>
              <a:rPr lang="de-DE" altLang="de-DE" sz="1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</a:t>
            </a:r>
            <a:r>
              <a:rPr lang="de-DE" altLang="de-DE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) </a:t>
            </a:r>
            <a:r>
              <a:rPr lang="de-DE" altLang="de-DE" sz="1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doped</a:t>
            </a:r>
            <a:r>
              <a:rPr lang="de-DE" altLang="de-DE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with</a:t>
            </a:r>
            <a:r>
              <a:rPr lang="de-DE" altLang="de-DE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 Sm</a:t>
            </a:r>
            <a:r>
              <a:rPr lang="de-DE" altLang="de-DE" sz="1400" baseline="30000" dirty="0">
                <a:latin typeface="Trebuchet MS" panose="020B0603020202020204" pitchFamily="34" charset="0"/>
                <a:cs typeface="Times New Roman" panose="02020603050405020304" pitchFamily="18" charset="0"/>
              </a:rPr>
              <a:t>3+</a:t>
            </a:r>
            <a:r>
              <a:rPr lang="de-DE" altLang="de-DE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l-GR" altLang="de-DE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λ</a:t>
            </a:r>
            <a:r>
              <a:rPr lang="de-DE" altLang="de-DE" sz="1400" baseline="-25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exc</a:t>
            </a:r>
            <a:r>
              <a:rPr lang="de-DE" altLang="de-DE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= 488 </a:t>
            </a:r>
            <a:r>
              <a:rPr lang="de-DE" altLang="de-DE" sz="1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nm</a:t>
            </a:r>
            <a:r>
              <a:rPr lang="de-DE" altLang="de-DE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; 77 K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) </a:t>
            </a:r>
            <a:endParaRPr lang="el-GR" altLang="de-DE" sz="1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8" descr="Sm in Xenotime &amp; Monaz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4" y="3065464"/>
            <a:ext cx="4740275" cy="374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606133" y="3127513"/>
            <a:ext cx="2300566" cy="37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400" b="1" dirty="0" err="1">
                <a:solidFill>
                  <a:srgbClr val="000099"/>
                </a:solidFill>
                <a:latin typeface="Trebuchet MS" panose="020B0603020202020204" pitchFamily="34" charset="0"/>
              </a:rPr>
              <a:t>Xenotime</a:t>
            </a:r>
            <a:r>
              <a:rPr lang="de-DE" altLang="de-DE" sz="1400" dirty="0">
                <a:solidFill>
                  <a:srgbClr val="000099"/>
                </a:solidFill>
                <a:latin typeface="Trebuchet MS" panose="020B0603020202020204" pitchFamily="34" charset="0"/>
              </a:rPr>
              <a:t>−(</a:t>
            </a:r>
            <a:r>
              <a:rPr lang="de-DE" altLang="de-DE" sz="1400" b="1" dirty="0">
                <a:solidFill>
                  <a:srgbClr val="000099"/>
                </a:solidFill>
                <a:latin typeface="Trebuchet MS" panose="020B0603020202020204" pitchFamily="34" charset="0"/>
              </a:rPr>
              <a:t>Y), YPO</a:t>
            </a:r>
            <a:r>
              <a:rPr lang="de-DE" altLang="de-DE" sz="1400" b="1" baseline="-25000" dirty="0">
                <a:solidFill>
                  <a:srgbClr val="000099"/>
                </a:solidFill>
                <a:latin typeface="Trebuchet MS" panose="020B0603020202020204" pitchFamily="34" charset="0"/>
              </a:rPr>
              <a:t>4</a:t>
            </a:r>
            <a:r>
              <a:rPr lang="de-DE" altLang="de-DE" sz="1400" b="1" dirty="0">
                <a:solidFill>
                  <a:srgbClr val="000099"/>
                </a:solidFill>
                <a:latin typeface="Trebuchet MS" panose="020B0603020202020204" pitchFamily="34" charset="0"/>
              </a:rPr>
              <a:t>:Sm</a:t>
            </a:r>
            <a:r>
              <a:rPr lang="de-DE" altLang="de-DE" sz="1400" b="1" baseline="30000" dirty="0">
                <a:solidFill>
                  <a:srgbClr val="000099"/>
                </a:solidFill>
                <a:latin typeface="Trebuchet MS" panose="020B0603020202020204" pitchFamily="34" charset="0"/>
              </a:rPr>
              <a:t>3</a:t>
            </a:r>
            <a:r>
              <a:rPr lang="de-DE" altLang="de-DE" sz="1400" b="1" baseline="30000" dirty="0" smtClean="0">
                <a:solidFill>
                  <a:srgbClr val="000099"/>
                </a:solidFill>
                <a:latin typeface="Trebuchet MS" panose="020B0603020202020204" pitchFamily="34" charset="0"/>
              </a:rPr>
              <a:t>+</a:t>
            </a:r>
            <a:endParaRPr lang="de-DE" altLang="de-DE" sz="1400" b="1" dirty="0">
              <a:solidFill>
                <a:srgbClr val="000099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606133" y="4200091"/>
            <a:ext cx="741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000099"/>
                </a:solidFill>
                <a:latin typeface="Arial" panose="020B0604020202020204" pitchFamily="34" charset="0"/>
              </a:rPr>
              <a:t>D</a:t>
            </a:r>
            <a:r>
              <a:rPr lang="de-DE" altLang="de-DE" sz="1800" b="1" baseline="-25000" dirty="0">
                <a:solidFill>
                  <a:srgbClr val="000099"/>
                </a:solidFill>
                <a:latin typeface="Arial" panose="020B0604020202020204" pitchFamily="34" charset="0"/>
              </a:rPr>
              <a:t>2d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606133" y="5357020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008000"/>
                </a:solidFill>
                <a:latin typeface="Arial" panose="020B0604020202020204" pitchFamily="34" charset="0"/>
              </a:rPr>
              <a:t>C</a:t>
            </a:r>
            <a:r>
              <a:rPr lang="de-DE" altLang="de-DE" sz="1800" b="1" baseline="-25000" dirty="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" name="Rechteck 1"/>
          <p:cNvSpPr/>
          <p:nvPr/>
        </p:nvSpPr>
        <p:spPr>
          <a:xfrm>
            <a:off x="6563522" y="5895696"/>
            <a:ext cx="24689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1400" b="1" dirty="0">
                <a:solidFill>
                  <a:srgbClr val="008000"/>
                </a:solidFill>
                <a:latin typeface="Trebuchet MS" panose="020B0603020202020204" pitchFamily="34" charset="0"/>
              </a:rPr>
              <a:t>Monazite</a:t>
            </a:r>
            <a:r>
              <a:rPr lang="de-DE" altLang="de-DE" sz="1400" dirty="0">
                <a:solidFill>
                  <a:srgbClr val="008000"/>
                </a:solidFill>
                <a:latin typeface="Trebuchet MS" panose="020B0603020202020204" pitchFamily="34" charset="0"/>
              </a:rPr>
              <a:t>−</a:t>
            </a:r>
            <a:r>
              <a:rPr lang="de-DE" altLang="de-DE" sz="1400" b="1" dirty="0">
                <a:solidFill>
                  <a:srgbClr val="008000"/>
                </a:solidFill>
                <a:latin typeface="Trebuchet MS" panose="020B0603020202020204" pitchFamily="34" charset="0"/>
              </a:rPr>
              <a:t>(</a:t>
            </a:r>
            <a:r>
              <a:rPr lang="de-DE" altLang="de-DE" sz="14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Ce</a:t>
            </a:r>
            <a:r>
              <a:rPr lang="de-DE" altLang="de-DE" sz="1400" b="1" dirty="0">
                <a:solidFill>
                  <a:srgbClr val="008000"/>
                </a:solidFill>
                <a:latin typeface="Trebuchet MS" panose="020B0603020202020204" pitchFamily="34" charset="0"/>
              </a:rPr>
              <a:t>), CePO</a:t>
            </a:r>
            <a:r>
              <a:rPr lang="de-DE" altLang="de-DE" sz="1400" b="1" baseline="-25000" dirty="0">
                <a:solidFill>
                  <a:srgbClr val="008000"/>
                </a:solidFill>
                <a:latin typeface="Trebuchet MS" panose="020B0603020202020204" pitchFamily="34" charset="0"/>
              </a:rPr>
              <a:t>4</a:t>
            </a:r>
            <a:r>
              <a:rPr lang="de-DE" altLang="de-DE" sz="1400" b="1" dirty="0">
                <a:solidFill>
                  <a:srgbClr val="008000"/>
                </a:solidFill>
                <a:latin typeface="Trebuchet MS" panose="020B0603020202020204" pitchFamily="34" charset="0"/>
              </a:rPr>
              <a:t>:Sm</a:t>
            </a:r>
            <a:r>
              <a:rPr lang="de-DE" altLang="de-DE" sz="1400" b="1" baseline="30000" dirty="0">
                <a:solidFill>
                  <a:srgbClr val="008000"/>
                </a:solidFill>
                <a:latin typeface="Trebuchet MS" panose="020B0603020202020204" pitchFamily="34" charset="0"/>
              </a:rPr>
              <a:t>3+</a:t>
            </a:r>
            <a:endParaRPr lang="de-DE" altLang="de-DE" sz="1400" b="1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16310" y="3309784"/>
            <a:ext cx="3612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AT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</a:t>
            </a:r>
            <a:r>
              <a:rPr lang="de-AT" alt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elected</a:t>
            </a:r>
            <a:r>
              <a:rPr lang="de-AT" alt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de-AT" alt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Ln</a:t>
            </a:r>
            <a:r>
              <a:rPr lang="de-AT" alt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de-AT" alt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have</a:t>
            </a:r>
            <a:r>
              <a:rPr lang="de-AT" alt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de-AT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unique</a:t>
            </a:r>
            <a:r>
              <a:rPr lang="de-AT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de-AT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luminescence</a:t>
            </a:r>
            <a:r>
              <a:rPr lang="de-AT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de-AT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characteristics</a:t>
            </a:r>
            <a:r>
              <a:rPr lang="de-AT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639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14"/>
          <p:cNvSpPr txBox="1">
            <a:spLocks noChangeArrowheads="1"/>
          </p:cNvSpPr>
          <p:nvPr/>
        </p:nvSpPr>
        <p:spPr bwMode="auto">
          <a:xfrm>
            <a:off x="953273" y="5440543"/>
            <a:ext cx="424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800" b="1" dirty="0">
                <a:latin typeface="Trebuchet MS" panose="020B0603020202020204" pitchFamily="34" charset="0"/>
              </a:rPr>
              <a:t>Dy</a:t>
            </a:r>
            <a:r>
              <a:rPr lang="de-AT" altLang="de-DE" sz="1800" b="1" baseline="30000" dirty="0">
                <a:latin typeface="Trebuchet MS" panose="020B0603020202020204" pitchFamily="34" charset="0"/>
              </a:rPr>
              <a:t>3+ </a:t>
            </a:r>
            <a:r>
              <a:rPr lang="de-AT" altLang="de-DE" sz="1800" dirty="0">
                <a:latin typeface="Trebuchet MS" panose="020B0603020202020204" pitchFamily="34" charset="0"/>
              </a:rPr>
              <a:t>in CaTiSiO</a:t>
            </a:r>
            <a:r>
              <a:rPr lang="de-AT" altLang="de-DE" sz="1800" baseline="-25000" dirty="0">
                <a:latin typeface="Trebuchet MS" panose="020B0603020202020204" pitchFamily="34" charset="0"/>
              </a:rPr>
              <a:t>5 </a:t>
            </a:r>
            <a:r>
              <a:rPr lang="de-AT" altLang="de-DE" sz="1800" dirty="0" err="1">
                <a:latin typeface="Trebuchet MS" panose="020B0603020202020204" pitchFamily="34" charset="0"/>
              </a:rPr>
              <a:t>quenched</a:t>
            </a:r>
            <a:r>
              <a:rPr lang="de-AT" altLang="de-DE" sz="1800" dirty="0">
                <a:latin typeface="Trebuchet MS" panose="020B0603020202020204" pitchFamily="34" charset="0"/>
              </a:rPr>
              <a:t>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glass</a:t>
            </a:r>
            <a:endParaRPr lang="de-AT" altLang="de-DE" sz="1800" dirty="0">
              <a:latin typeface="Trebuchet MS" panose="020B0603020202020204" pitchFamily="34" charset="0"/>
            </a:endParaRPr>
          </a:p>
        </p:txBody>
      </p:sp>
      <p:sp>
        <p:nvSpPr>
          <p:cNvPr id="30" name="Textfeld 16"/>
          <p:cNvSpPr txBox="1">
            <a:spLocks noChangeArrowheads="1"/>
          </p:cNvSpPr>
          <p:nvPr/>
        </p:nvSpPr>
        <p:spPr bwMode="auto">
          <a:xfrm>
            <a:off x="953272" y="4433700"/>
            <a:ext cx="424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800" b="1" dirty="0">
                <a:latin typeface="Trebuchet MS" panose="020B0603020202020204" pitchFamily="34" charset="0"/>
              </a:rPr>
              <a:t>Dy</a:t>
            </a:r>
            <a:r>
              <a:rPr lang="de-AT" altLang="de-DE" sz="1800" b="1" baseline="30000" dirty="0">
                <a:latin typeface="Trebuchet MS" panose="020B0603020202020204" pitchFamily="34" charset="0"/>
              </a:rPr>
              <a:t>3+ </a:t>
            </a:r>
            <a:r>
              <a:rPr lang="de-AT" altLang="de-DE" sz="1800" dirty="0">
                <a:latin typeface="Trebuchet MS" panose="020B0603020202020204" pitchFamily="34" charset="0"/>
              </a:rPr>
              <a:t>in </a:t>
            </a:r>
            <a:r>
              <a:rPr lang="de-AT" altLang="de-DE" sz="1800" dirty="0" err="1" smtClean="0">
                <a:latin typeface="Trebuchet MS" panose="020B0603020202020204" pitchFamily="34" charset="0"/>
              </a:rPr>
              <a:t>titanite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 (CaTiSiO</a:t>
            </a:r>
            <a:r>
              <a:rPr lang="de-AT" altLang="de-DE" sz="1800" baseline="-25000" dirty="0" smtClean="0">
                <a:latin typeface="Trebuchet MS" panose="020B0603020202020204" pitchFamily="34" charset="0"/>
              </a:rPr>
              <a:t>5</a:t>
            </a:r>
            <a:r>
              <a:rPr lang="de-AT" altLang="de-DE" sz="1800" dirty="0" smtClean="0">
                <a:latin typeface="Trebuchet MS" panose="020B0603020202020204" pitchFamily="34" charset="0"/>
              </a:rPr>
              <a:t>) </a:t>
            </a:r>
            <a:r>
              <a:rPr lang="de-AT" altLang="de-DE" sz="1800" dirty="0" err="1">
                <a:latin typeface="Trebuchet MS" panose="020B0603020202020204" pitchFamily="34" charset="0"/>
              </a:rPr>
              <a:t>crystal</a:t>
            </a:r>
            <a:endParaRPr lang="de-AT" altLang="de-DE" sz="1800" dirty="0">
              <a:latin typeface="Trebuchet MS" panose="020B0603020202020204" pitchFamily="34" charset="0"/>
            </a:endParaRPr>
          </a:p>
        </p:txBody>
      </p:sp>
      <p:pic>
        <p:nvPicPr>
          <p:cNvPr id="11" name="Picture 3" descr="C:\Users\Lenz\Desktop\Titanite_Cr-vs-Dy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3048000"/>
            <a:ext cx="3060700" cy="373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Lenz\Desktop\Titanite_Cr-vs-Dy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97" y="4486275"/>
            <a:ext cx="2871827" cy="138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Users\Lenz\Desktop\Titanite_Cr-vs-Dy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83" y="3514725"/>
            <a:ext cx="2869480" cy="126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feil nach rechts 22"/>
          <p:cNvSpPr/>
          <p:nvPr/>
        </p:nvSpPr>
        <p:spPr>
          <a:xfrm>
            <a:off x="4500563" y="5519738"/>
            <a:ext cx="431800" cy="215900"/>
          </a:xfrm>
          <a:prstGeom prst="rightArrow">
            <a:avLst>
              <a:gd name="adj1" fmla="val 50000"/>
              <a:gd name="adj2" fmla="val 724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C000"/>
              </a:solidFill>
            </a:endParaRPr>
          </a:p>
        </p:txBody>
      </p:sp>
      <p:sp>
        <p:nvSpPr>
          <p:cNvPr id="29" name="Pfeil nach rechts 28"/>
          <p:cNvSpPr/>
          <p:nvPr/>
        </p:nvSpPr>
        <p:spPr>
          <a:xfrm>
            <a:off x="4500563" y="4497388"/>
            <a:ext cx="431800" cy="217487"/>
          </a:xfrm>
          <a:prstGeom prst="rightArrow">
            <a:avLst>
              <a:gd name="adj1" fmla="val 50000"/>
              <a:gd name="adj2" fmla="val 724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302035" y="6245395"/>
            <a:ext cx="4246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Application</a:t>
            </a:r>
            <a:r>
              <a:rPr lang="de-AT" altLang="de-DE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de-AT" altLang="de-DE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as</a:t>
            </a:r>
            <a:r>
              <a:rPr lang="de-AT" altLang="de-DE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de-AT" altLang="de-DE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structural</a:t>
            </a:r>
            <a:r>
              <a:rPr lang="de-AT" altLang="de-DE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probe!</a:t>
            </a:r>
            <a:endParaRPr lang="de-AT" altLang="de-DE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5" name="Textfeld 1"/>
          <p:cNvSpPr txBox="1">
            <a:spLocks noChangeArrowheads="1"/>
          </p:cNvSpPr>
          <p:nvPr/>
        </p:nvSpPr>
        <p:spPr bwMode="auto">
          <a:xfrm>
            <a:off x="216310" y="1002889"/>
            <a:ext cx="862289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AT" altLang="de-DE" sz="1600" dirty="0" smtClean="0">
                <a:latin typeface="Trebuchet MS" panose="020B0603020202020204" pitchFamily="34" charset="0"/>
              </a:rPr>
              <a:t>Lanthanides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are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common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(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trace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)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elements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in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natural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accessory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minerals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, e.g.,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zircon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(ZrSiO</a:t>
            </a:r>
            <a:r>
              <a:rPr lang="de-AT" altLang="de-DE" sz="1600" baseline="-25000" dirty="0" smtClean="0">
                <a:latin typeface="Trebuchet MS" panose="020B0603020202020204" pitchFamily="34" charset="0"/>
              </a:rPr>
              <a:t>4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),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monazite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&amp;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xenotime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(LnPO</a:t>
            </a:r>
            <a:r>
              <a:rPr lang="de-AT" altLang="de-DE" sz="1600" baseline="-25000" dirty="0" smtClean="0">
                <a:latin typeface="Trebuchet MS" panose="020B0603020202020204" pitchFamily="34" charset="0"/>
              </a:rPr>
              <a:t>4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),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titanite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(CaTiSiO</a:t>
            </a:r>
            <a:r>
              <a:rPr lang="de-AT" altLang="de-DE" sz="1600" baseline="-25000" dirty="0" smtClean="0">
                <a:latin typeface="Trebuchet MS" panose="020B0603020202020204" pitchFamily="34" charset="0"/>
              </a:rPr>
              <a:t>5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)</a:t>
            </a:r>
            <a:br>
              <a:rPr lang="de-AT" altLang="de-DE" sz="1600" dirty="0" smtClean="0">
                <a:latin typeface="Trebuchet MS" panose="020B0603020202020204" pitchFamily="34" charset="0"/>
              </a:rPr>
            </a:br>
            <a:endParaRPr lang="de-AT" altLang="de-DE" sz="1600" b="1" dirty="0" smtClean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AT" altLang="de-DE" sz="1600" dirty="0" smtClean="0">
                <a:latin typeface="Trebuchet MS" panose="020B0603020202020204" pitchFamily="34" charset="0"/>
              </a:rPr>
              <a:t>Lanthanides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may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easily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substitute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in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the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crystal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structure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of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many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waste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-form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phases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;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and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are</a:t>
            </a:r>
            <a:r>
              <a:rPr lang="de-AT" altLang="de-DE" sz="1600" dirty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commonly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used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non-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hazardous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surrogates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for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some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actinides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br>
              <a:rPr lang="de-AT" altLang="de-DE" sz="1600" dirty="0" smtClean="0">
                <a:latin typeface="Trebuchet MS" panose="020B0603020202020204" pitchFamily="34" charset="0"/>
              </a:rPr>
            </a:br>
            <a:r>
              <a:rPr lang="de-AT" altLang="de-DE" sz="1600" dirty="0" smtClean="0">
                <a:latin typeface="Trebuchet MS" panose="020B0603020202020204" pitchFamily="34" charset="0"/>
              </a:rPr>
              <a:t>(e.g.,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Pu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, U,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and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Th</a:t>
            </a:r>
            <a:r>
              <a:rPr lang="de-AT" altLang="de-DE" sz="1600" dirty="0">
                <a:latin typeface="Trebuchet MS" panose="020B0603020202020204" pitchFamily="34" charset="0"/>
              </a:rPr>
              <a:t>)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br>
              <a:rPr lang="de-AT" altLang="de-DE" sz="1600" dirty="0" smtClean="0">
                <a:latin typeface="Trebuchet MS" panose="020B0603020202020204" pitchFamily="34" charset="0"/>
              </a:rPr>
            </a:br>
            <a:r>
              <a:rPr lang="de-AT" altLang="de-DE" sz="1600" dirty="0" smtClean="0"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16" name="Rechteck 15"/>
          <p:cNvSpPr/>
          <p:nvPr/>
        </p:nvSpPr>
        <p:spPr>
          <a:xfrm>
            <a:off x="216310" y="3309784"/>
            <a:ext cx="3612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AT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</a:t>
            </a:r>
            <a:r>
              <a:rPr lang="de-AT" alt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elected</a:t>
            </a:r>
            <a:r>
              <a:rPr lang="de-AT" alt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de-AT" alt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Ln</a:t>
            </a:r>
            <a:r>
              <a:rPr lang="de-AT" alt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de-AT" alt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have</a:t>
            </a:r>
            <a:r>
              <a:rPr lang="de-AT" alt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de-AT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unique</a:t>
            </a:r>
            <a:r>
              <a:rPr lang="de-AT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de-AT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luminescence</a:t>
            </a:r>
            <a:r>
              <a:rPr lang="de-AT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de-AT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characteristics</a:t>
            </a:r>
            <a:r>
              <a:rPr lang="de-AT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250825" y="-1586"/>
            <a:ext cx="64087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Ln</a:t>
            </a:r>
            <a:r>
              <a:rPr lang="de-DE" altLang="de-DE" sz="24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3+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luminescence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spectroscopy</a:t>
            </a:r>
            <a:endParaRPr lang="de-DE" altLang="de-DE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23" grpId="0" animBg="1"/>
      <p:bldP spid="29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4" y="952500"/>
            <a:ext cx="4673859" cy="4786312"/>
          </a:xfrm>
          <a:prstGeom prst="rect">
            <a:avLst/>
          </a:prstGeom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50824" y="5738812"/>
            <a:ext cx="4368801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de-DE" altLang="de-DE" sz="1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Fig. 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Graphical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representation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of</a:t>
            </a:r>
            <a:r>
              <a:rPr lang="de-DE" altLang="de-DE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 MD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simulation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of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single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30keV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recoil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from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decay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-event in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zircon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b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(after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Trachenko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et al. 2003)</a:t>
            </a:r>
            <a:endParaRPr lang="el-GR" altLang="de-DE" sz="1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19" y="3041617"/>
            <a:ext cx="192889" cy="18364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28" y="1682364"/>
            <a:ext cx="192889" cy="18364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60" y="4072538"/>
            <a:ext cx="192889" cy="183643"/>
          </a:xfrm>
          <a:prstGeom prst="rect">
            <a:avLst/>
          </a:prstGeom>
        </p:spPr>
      </p:pic>
      <p:pic>
        <p:nvPicPr>
          <p:cNvPr id="431" name="Grafik 4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44" y="991256"/>
            <a:ext cx="3669561" cy="5641740"/>
          </a:xfrm>
          <a:prstGeom prst="rect">
            <a:avLst/>
          </a:prstGeom>
        </p:spPr>
      </p:pic>
      <p:pic>
        <p:nvPicPr>
          <p:cNvPr id="432" name="Grafik 4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72" y="1488981"/>
            <a:ext cx="3134853" cy="2208845"/>
          </a:xfrm>
          <a:prstGeom prst="rect">
            <a:avLst/>
          </a:prstGeom>
        </p:spPr>
      </p:pic>
      <p:pic>
        <p:nvPicPr>
          <p:cNvPr id="433" name="Grafik 4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73" y="3284878"/>
            <a:ext cx="3232008" cy="1722447"/>
          </a:xfrm>
          <a:prstGeom prst="rect">
            <a:avLst/>
          </a:prstGeom>
        </p:spPr>
      </p:pic>
      <p:pic>
        <p:nvPicPr>
          <p:cNvPr id="434" name="Grafik 4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72" y="5373982"/>
            <a:ext cx="3232009" cy="493441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7078027" y="1617488"/>
            <a:ext cx="1618995" cy="769441"/>
            <a:chOff x="7119563" y="1724198"/>
            <a:chExt cx="1618995" cy="76944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563" y="1774185"/>
              <a:ext cx="192889" cy="183643"/>
            </a:xfrm>
            <a:prstGeom prst="rect">
              <a:avLst/>
            </a:prstGeom>
          </p:spPr>
        </p:pic>
        <p:sp>
          <p:nvSpPr>
            <p:cNvPr id="14" name="Textfeld 13"/>
            <p:cNvSpPr txBox="1">
              <a:spLocks noChangeArrowheads="1"/>
            </p:cNvSpPr>
            <p:nvPr/>
          </p:nvSpPr>
          <p:spPr bwMode="auto">
            <a:xfrm>
              <a:off x="7266902" y="1724198"/>
              <a:ext cx="147165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de-AT" alt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Dy</a:t>
              </a:r>
              <a:r>
                <a:rPr lang="de-AT" altLang="de-DE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3+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AT" altLang="de-DE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4</a:t>
              </a:r>
              <a:r>
                <a:rPr lang="de-AT" alt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de-AT" altLang="de-DE" sz="1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9/2</a:t>
              </a:r>
              <a:r>
                <a:rPr lang="de-AT" alt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altLang="de-DE" sz="1600" dirty="0" smtClean="0">
                  <a:latin typeface="Century Schoolbook" panose="02040604050505020304" pitchFamily="18" charset="0"/>
                  <a:cs typeface="Calibri" panose="020F0502020204030204" pitchFamily="34" charset="0"/>
                </a:rPr>
                <a:t>→</a:t>
              </a:r>
              <a:r>
                <a:rPr lang="de-AT" alt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altLang="de-DE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de-AT" alt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de-AT" altLang="de-DE" sz="1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15/2</a:t>
              </a:r>
              <a:r>
                <a:rPr lang="de-AT" alt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e-AT" alt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250825" y="-1586"/>
            <a:ext cx="64087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Ln</a:t>
            </a:r>
            <a:r>
              <a:rPr lang="de-DE" altLang="de-DE" sz="24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3+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luminescence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spectroscopy</a:t>
            </a:r>
            <a:endParaRPr lang="de-DE" altLang="de-DE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8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83" y="1061049"/>
            <a:ext cx="3951898" cy="54914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26" y="3552698"/>
            <a:ext cx="3517795" cy="25076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4" y="952500"/>
            <a:ext cx="4673859" cy="4786312"/>
          </a:xfrm>
          <a:prstGeom prst="rect">
            <a:avLst/>
          </a:prstGeom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50824" y="5738812"/>
            <a:ext cx="4368801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de-DE" altLang="de-DE" sz="1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Fig. 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Graphical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representation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of</a:t>
            </a:r>
            <a:r>
              <a:rPr lang="de-DE" altLang="de-DE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 MD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simulation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of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single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30keV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recoil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from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decay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-event in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zircon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b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(after </a:t>
            </a:r>
            <a:r>
              <a:rPr lang="de-DE" altLang="de-DE" sz="14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Trachenko</a:t>
            </a:r>
            <a:r>
              <a:rPr lang="de-DE" altLang="de-DE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et al. 2003)</a:t>
            </a:r>
            <a:endParaRPr lang="el-GR" altLang="de-DE" sz="1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19" y="3041617"/>
            <a:ext cx="192889" cy="18364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28" y="1682364"/>
            <a:ext cx="192889" cy="18364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60" y="4072538"/>
            <a:ext cx="192889" cy="18364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92" y="2242574"/>
            <a:ext cx="3526430" cy="874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91" y="2574653"/>
            <a:ext cx="3526430" cy="54192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500" y="5519607"/>
            <a:ext cx="3526430" cy="54192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15" y="1828907"/>
            <a:ext cx="192889" cy="183643"/>
          </a:xfrm>
          <a:prstGeom prst="rect">
            <a:avLst/>
          </a:prstGeom>
        </p:spPr>
      </p:pic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7189265" y="1745636"/>
            <a:ext cx="14716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AT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Dy</a:t>
            </a:r>
            <a:r>
              <a:rPr lang="de-AT" altLang="de-DE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   4</a:t>
            </a:r>
            <a:r>
              <a:rPr lang="de-AT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AT" alt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9/2</a:t>
            </a:r>
            <a:r>
              <a:rPr lang="de-AT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600" dirty="0" smtClean="0">
                <a:latin typeface="Century Schoolbook" panose="02040604050505020304" pitchFamily="18" charset="0"/>
                <a:cs typeface="Calibri" panose="020F0502020204030204" pitchFamily="34" charset="0"/>
              </a:rPr>
              <a:t>→</a:t>
            </a:r>
            <a:r>
              <a:rPr lang="de-AT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AT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alt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15/2</a:t>
            </a:r>
            <a:r>
              <a:rPr lang="de-AT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70" y="1895362"/>
            <a:ext cx="192889" cy="18364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30" y="1727473"/>
            <a:ext cx="192889" cy="183643"/>
          </a:xfrm>
          <a:prstGeom prst="rect">
            <a:avLst/>
          </a:prstGeom>
        </p:spPr>
      </p:pic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6870415" y="4256181"/>
            <a:ext cx="1727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AT" altLang="de-DE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Amorphous</a:t>
            </a:r>
            <a:r>
              <a:rPr lang="de-AT" altLang="de-DE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de-AT" altLang="de-DE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40%</a:t>
            </a:r>
            <a:endParaRPr lang="de-AT" altLang="de-DE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6870415" y="3163110"/>
            <a:ext cx="1727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AT" altLang="de-DE" sz="1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Amorphous</a:t>
            </a:r>
            <a:r>
              <a:rPr lang="de-AT" altLang="de-DE" sz="1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de-AT" altLang="de-DE" sz="1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75%</a:t>
            </a:r>
            <a:endParaRPr lang="de-AT" altLang="de-DE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250825" y="-1586"/>
            <a:ext cx="64087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Ln</a:t>
            </a:r>
            <a:r>
              <a:rPr lang="de-DE" altLang="de-DE" sz="24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3+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luminescence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spectroscopy</a:t>
            </a:r>
            <a:endParaRPr lang="de-DE" altLang="de-DE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68" y="1573581"/>
            <a:ext cx="3311912" cy="3311912"/>
          </a:xfrm>
          <a:prstGeom prst="rect">
            <a:avLst/>
          </a:prstGeom>
        </p:spPr>
      </p:pic>
      <p:pic>
        <p:nvPicPr>
          <p:cNvPr id="1026" name="Picture 2" descr="15 &#10;o &#10;O &#10;1.4 &#10;1.2 &#10;1.0 &#10;0.8 &#10;0.6 &#10;0.4 &#10;0.2 &#10;0.0 &#10;-0.2 &#10;10 &#10;10 &#10;20 &#10;o &#10;O &#10;effective medium approch &#10;spectral subtraction &#10;Rios et al. (2000) &#10;Farnan and Salje (2001) &#10;Rios et al. (2000) &#10;15 &#10;20 &#10;25 &#10;25 &#10;Dose (1 018 a-events/g)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523" y="1573581"/>
            <a:ext cx="5021291" cy="428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235" y="1406769"/>
            <a:ext cx="4420033" cy="4420033"/>
          </a:xfrm>
          <a:prstGeom prst="rect">
            <a:avLst/>
          </a:prstGeom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50825" y="5914661"/>
            <a:ext cx="4385085" cy="75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de-DE" altLang="de-DE" sz="13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Fig. 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The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amorphous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fraction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of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Sri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Lankan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zircon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samples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estimated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by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the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bulk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techniques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XRD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and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NMR  </a:t>
            </a:r>
            <a:b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summarised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by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Zhang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and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Salje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2001)</a:t>
            </a:r>
            <a:endParaRPr lang="el-GR" altLang="de-DE" sz="13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1"/>
          <p:cNvSpPr txBox="1">
            <a:spLocks noChangeArrowheads="1"/>
          </p:cNvSpPr>
          <p:nvPr/>
        </p:nvSpPr>
        <p:spPr bwMode="auto">
          <a:xfrm>
            <a:off x="216310" y="884582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AT" altLang="de-DE" sz="1600" dirty="0" smtClean="0">
                <a:latin typeface="Trebuchet MS" panose="020B0603020202020204" pitchFamily="34" charset="0"/>
              </a:rPr>
              <a:t>Test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with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well-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characterised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,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homogeneous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,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gem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-quality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samples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from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Sri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Lankan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gravels</a:t>
            </a:r>
            <a:r>
              <a:rPr lang="de-AT" altLang="de-DE" sz="1600" dirty="0" smtClean="0">
                <a:latin typeface="Trebuchet MS" panose="020B0603020202020204" pitchFamily="34" charset="0"/>
              </a:rPr>
              <a:t/>
            </a:r>
            <a:br>
              <a:rPr lang="de-AT" altLang="de-DE" sz="1600" dirty="0" smtClean="0">
                <a:latin typeface="Trebuchet MS" panose="020B0603020202020204" pitchFamily="34" charset="0"/>
              </a:rPr>
            </a:br>
            <a:r>
              <a:rPr lang="de-AT" altLang="de-DE" sz="1600" dirty="0" smtClean="0">
                <a:latin typeface="Trebuchet MS" panose="020B0603020202020204" pitchFamily="34" charset="0"/>
              </a:rPr>
              <a:t>  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2618887" y="3106699"/>
            <a:ext cx="3764583" cy="635364"/>
            <a:chOff x="2713777" y="3106700"/>
            <a:chExt cx="3764583" cy="635364"/>
          </a:xfrm>
        </p:grpSpPr>
        <p:sp>
          <p:nvSpPr>
            <p:cNvPr id="26" name="Textfeld 25"/>
            <p:cNvSpPr txBox="1">
              <a:spLocks noChangeArrowheads="1"/>
            </p:cNvSpPr>
            <p:nvPr/>
          </p:nvSpPr>
          <p:spPr bwMode="auto">
            <a:xfrm>
              <a:off x="2713777" y="3106700"/>
              <a:ext cx="37645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de-AT" altLang="de-DE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 </a:t>
              </a:r>
              <a:r>
                <a:rPr lang="de-AT" altLang="de-DE" sz="1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impact</a:t>
              </a:r>
              <a:r>
                <a:rPr lang="de-AT" altLang="de-DE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altLang="de-DE" sz="1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</a:t>
              </a:r>
              <a:r>
                <a:rPr lang="de-AT" altLang="de-DE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de-AT" alt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None/>
              </a:pPr>
              <a:endParaRPr lang="de-AT" alt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hteck 7"/>
                <p:cNvSpPr/>
                <p:nvPr/>
              </p:nvSpPr>
              <p:spPr>
                <a:xfrm>
                  <a:off x="2753618" y="3372732"/>
                  <a:ext cx="18026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altLang="de-D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de-DE" altLang="de-DE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de-AT" alt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de-DE" alt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sSup>
                          <m:sSupPr>
                            <m:ctrlPr>
                              <a:rPr lang="de-AT" altLang="de-D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de-DE" altLang="de-D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altLang="de-D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  <m:r>
                              <a:rPr lang="de-DE" altLang="de-DE" i="1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de-DE" altLang="de-D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de-D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de-DE" alt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de-D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hteck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3618" y="3372732"/>
                  <a:ext cx="180260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07950" y="9832"/>
            <a:ext cx="539832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test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example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</a:p>
          <a:p>
            <a:pPr eaLnBrk="1" hangingPunct="1">
              <a:defRPr/>
            </a:pP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Sri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Lankan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zircon</a:t>
            </a:r>
            <a:r>
              <a:rPr lang="de-DE" altLang="de-DE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single-</a:t>
            </a:r>
            <a:r>
              <a:rPr lang="de-DE" altLang="de-DE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crystals</a:t>
            </a:r>
            <a:endParaRPr lang="de-DE" altLang="de-DE" sz="2000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237441" y="5920228"/>
            <a:ext cx="3584410" cy="75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de-DE" altLang="de-DE" sz="13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Fig. 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The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amorphous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fraction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of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Sri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Lankan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zircon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samples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as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obtained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by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laser-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induced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photoluminecence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3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of</a:t>
            </a:r>
            <a:r>
              <a:rPr lang="de-DE" altLang="de-DE" sz="13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Dy</a:t>
            </a:r>
            <a:r>
              <a:rPr lang="de-DE" altLang="de-DE" sz="1300" baseline="30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3+</a:t>
            </a:r>
            <a:endParaRPr lang="el-GR" altLang="de-DE" sz="1300" baseline="30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6495691" y="4080293"/>
            <a:ext cx="422694" cy="353683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029646" y="4370852"/>
            <a:ext cx="803139" cy="26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de-DE" altLang="de-DE" sz="14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PL </a:t>
            </a:r>
            <a:r>
              <a:rPr lang="de-DE" altLang="de-DE" sz="14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data</a:t>
            </a:r>
            <a:endParaRPr lang="el-GR" altLang="de-DE" sz="1400" baseline="30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76700"/>
            <a:ext cx="3708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147893"/>
            <a:ext cx="49196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447800"/>
            <a:ext cx="17986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r Verbinder 8"/>
          <p:cNvCxnSpPr/>
          <p:nvPr/>
        </p:nvCxnSpPr>
        <p:spPr>
          <a:xfrm flipH="1">
            <a:off x="6708775" y="1570038"/>
            <a:ext cx="500063" cy="6889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7208838" y="1570038"/>
            <a:ext cx="598487" cy="4968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7807325" y="2066925"/>
            <a:ext cx="0" cy="10556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H="1">
            <a:off x="7507288" y="3122613"/>
            <a:ext cx="300037" cy="382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 flipH="1" flipV="1">
            <a:off x="6708775" y="3025775"/>
            <a:ext cx="798513" cy="4794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6708775" y="2259013"/>
            <a:ext cx="0" cy="76676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6078538" y="3298825"/>
            <a:ext cx="0" cy="574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6078538" y="3873500"/>
            <a:ext cx="5572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6605588" y="3721100"/>
            <a:ext cx="2746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5940425" y="2957513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accent1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35" name="Textfeld 1"/>
          <p:cNvSpPr txBox="1">
            <a:spLocks noChangeArrowheads="1"/>
          </p:cNvSpPr>
          <p:nvPr/>
        </p:nvSpPr>
        <p:spPr bwMode="auto">
          <a:xfrm>
            <a:off x="5867400" y="890588"/>
            <a:ext cx="2870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AT" altLang="de-DE" sz="1800" b="1" dirty="0" err="1">
                <a:latin typeface="Trebuchet MS" panose="020B0603020202020204" pitchFamily="34" charset="0"/>
              </a:rPr>
              <a:t>hyperspectral</a:t>
            </a:r>
            <a:r>
              <a:rPr lang="de-AT" altLang="de-DE" sz="1800" b="1" dirty="0">
                <a:latin typeface="Trebuchet MS" panose="020B0603020202020204" pitchFamily="34" charset="0"/>
              </a:rPr>
              <a:t> </a:t>
            </a:r>
            <a:r>
              <a:rPr lang="de-AT" altLang="de-DE" sz="1800" b="1" dirty="0" err="1">
                <a:latin typeface="Trebuchet MS" panose="020B0603020202020204" pitchFamily="34" charset="0"/>
              </a:rPr>
              <a:t>mapping</a:t>
            </a:r>
            <a:endParaRPr lang="de-AT" altLang="de-DE" sz="1800" dirty="0">
              <a:latin typeface="Trebuchet MS" panose="020B0603020202020204" pitchFamily="34" charset="0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8148638" y="229076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accent1"/>
                </a:solidFill>
                <a:latin typeface="Arial" panose="020B0604020202020204" pitchFamily="34" charset="0"/>
              </a:rPr>
              <a:t>planar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accent1"/>
                </a:solidFill>
                <a:latin typeface="Arial" panose="020B0604020202020204" pitchFamily="34" charset="0"/>
              </a:rPr>
              <a:t>sample</a:t>
            </a:r>
          </a:p>
        </p:txBody>
      </p:sp>
      <p:sp>
        <p:nvSpPr>
          <p:cNvPr id="37" name="Rectangle 4"/>
          <p:cNvSpPr txBox="1">
            <a:spLocks noChangeArrowheads="1"/>
          </p:cNvSpPr>
          <p:nvPr/>
        </p:nvSpPr>
        <p:spPr bwMode="auto">
          <a:xfrm>
            <a:off x="250825" y="-1586"/>
            <a:ext cx="64087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Confocal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laser</a:t>
            </a:r>
            <a:r>
              <a:rPr lang="de-DE" altLang="de-D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spectroscopy</a:t>
            </a:r>
            <a:endParaRPr lang="de-DE" altLang="de-DE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63" name="Textfeld 8"/>
          <p:cNvSpPr txBox="1">
            <a:spLocks noChangeArrowheads="1"/>
          </p:cNvSpPr>
          <p:nvPr/>
        </p:nvSpPr>
        <p:spPr bwMode="auto">
          <a:xfrm>
            <a:off x="17463" y="6399002"/>
            <a:ext cx="5435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AT" alt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Horiba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Lab-Ram </a:t>
            </a:r>
            <a:r>
              <a:rPr lang="de-AT" alt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HR Evolution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x-y-</a:t>
            </a:r>
            <a:r>
              <a:rPr lang="de-AT" alt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AT" alt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de-AT" alt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"/>
          <p:cNvSpPr txBox="1">
            <a:spLocks noChangeArrowheads="1"/>
          </p:cNvSpPr>
          <p:nvPr/>
        </p:nvSpPr>
        <p:spPr bwMode="auto">
          <a:xfrm>
            <a:off x="75023" y="1039813"/>
            <a:ext cx="579237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AT" altLang="de-DE" sz="1600" dirty="0" smtClean="0">
                <a:latin typeface="Trebuchet MS" panose="020B0603020202020204" pitchFamily="34" charset="0"/>
              </a:rPr>
              <a:t>Laser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spectroscopy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may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be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performed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with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confocal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spectrometer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set-up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with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spatial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resolution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down </a:t>
            </a:r>
            <a:r>
              <a:rPr lang="de-AT" altLang="de-DE" sz="1600" dirty="0" err="1" smtClean="0">
                <a:latin typeface="Trebuchet MS" panose="020B0603020202020204" pitchFamily="34" charset="0"/>
              </a:rPr>
              <a:t>to</a:t>
            </a:r>
            <a:r>
              <a:rPr lang="de-AT" altLang="de-DE" sz="1600" dirty="0" smtClean="0">
                <a:latin typeface="Trebuchet MS" panose="020B0603020202020204" pitchFamily="34" charset="0"/>
              </a:rPr>
              <a:t> 1 µm</a:t>
            </a:r>
          </a:p>
        </p:txBody>
      </p:sp>
    </p:spTree>
    <p:extLst>
      <p:ext uri="{BB962C8B-B14F-4D97-AF65-F5344CB8AC3E}">
        <p14:creationId xmlns:p14="http://schemas.microsoft.com/office/powerpoint/2010/main" val="33935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1095</Words>
  <Application>Microsoft Office PowerPoint</Application>
  <PresentationFormat>Bildschirmpräsentation (4:3)</PresentationFormat>
  <Paragraphs>140</Paragraphs>
  <Slides>22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Cambria Math</vt:lpstr>
      <vt:lpstr>Century Schoolbook</vt:lpstr>
      <vt:lpstr>Courier New</vt:lpstr>
      <vt:lpstr>Symbol</vt:lpstr>
      <vt:lpstr>Times New Roman</vt:lpstr>
      <vt:lpstr>Trebuchet MS</vt:lpstr>
      <vt:lpstr>Wingdings</vt:lpstr>
      <vt:lpstr>Office Theme</vt:lpstr>
      <vt:lpstr>Image</vt:lpstr>
      <vt:lpstr>Quantification of irradiation induced structural disorder in nuclear waste-form ceramics with µ-luminescence spectroscopy of lanthanides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Dissertation Luminescence of Lanthanoids (Rare-earth elements) Probes of structural variations in minerals</dc:title>
  <dc:creator>Christoph Lenz</dc:creator>
  <cp:lastModifiedBy>Christoph Lenz</cp:lastModifiedBy>
  <cp:revision>181</cp:revision>
  <dcterms:created xsi:type="dcterms:W3CDTF">2016-06-21T07:20:58Z</dcterms:created>
  <dcterms:modified xsi:type="dcterms:W3CDTF">2017-10-30T11:16:10Z</dcterms:modified>
</cp:coreProperties>
</file>